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llanmörkt format 4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llanmörkt format 4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Format med tema 2 - dekorfärg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345" autoAdjust="0"/>
  </p:normalViewPr>
  <p:slideViewPr>
    <p:cSldViewPr snapToGrid="0">
      <p:cViewPr varScale="1">
        <p:scale>
          <a:sx n="58" d="100"/>
          <a:sy n="58" d="100"/>
        </p:scale>
        <p:origin x="952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A8A2B-440F-421B-8FA0-A6B69C5369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AB6B3-439C-4AC4-8057-D17639849D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64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AB6B3-439C-4AC4-8057-D17639849D7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409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4F0CBC-4A45-D19C-789D-C0614A0B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C69116-4900-86B6-7B9F-C37D3C608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3D2460-3DC1-6654-8840-1C173CF0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E193FF-1ACB-1507-F6EF-231B17CF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D8E123-FAF2-7F4F-8BB5-EB7E7C3E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26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4DD61-DC13-C730-6BC1-82BEB102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0DF9B9-C450-4523-DC03-3EA72994D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211F5F-CADD-9029-A870-1C068E79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3F2B7E-3B81-1520-C834-601981E0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0E24A7-2C41-D7AF-1BB8-597FB94A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877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3EF3D7A-07C5-DD69-4DF4-60C37DAC5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39340C2-39E2-6912-9612-1897C0031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B99EB8-18FF-6E77-2489-44C19169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97CD74-DE07-5208-1E17-4B417DC4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60CD24-BBBB-8537-365C-F820F72C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78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1B8EC-21EF-56CF-9557-5DE7A4F81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22EAC2-3D0E-EB69-CB6E-18C6450C4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9DACF9-4630-3D90-5B0B-50384EB15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C40E09-FED1-B92C-0CE5-4F110070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A7763B-3762-A3E2-0232-BA7DD1B2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64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013CA-9629-CBDD-94E2-04D1FC7D0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220721-A5DA-159E-DEF1-45DD6E6A2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9758D0-5B79-E9A0-9E61-F96F1830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21AD94-F74B-C4B9-5C72-6C1D3BA4C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B1F1F3-3BA8-7FA5-9412-9D84B2FA9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83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872F89-DA35-7F60-1D91-E53E9EA7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B7A7BE-7A8A-6E68-7733-C41360254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72A897B-6B43-8E51-3EA0-1FCE43D38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583E6-B676-0DA6-12D6-F0AC95C8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08481-4033-788A-B247-9327FB3D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720812-E33A-8EC0-DDB2-26DAB11D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48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24A0-C581-9173-9E90-BC0E7830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24B28C-2893-F57E-6398-0F291ACB3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B8FEBC-D6FE-44B7-A871-80922D289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BF983B5-B1FC-A586-88D8-5D0F97007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C50D18-9F01-5606-7312-3C0A7CF39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63F1424-1056-339E-E754-E15D97E17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6D21CB8-18CE-F8D5-1ED6-484A093E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1C14D80-813E-02CB-CC52-6584B734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906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2B1D76-B8D7-9DC3-4899-5522B8E1C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729FEB3-24C6-E18F-0841-2817A647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90B8B6-B55B-217C-E9F5-72C2DF11C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A1B7EED-C9C1-7DAE-7429-E7429655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77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A87814-9524-8B4A-B763-853BAE10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D24E711-3F36-F8D9-D1B2-62BB0517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E5A0795-1EDD-8BB5-EC98-DBFDFFFD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190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4464D1-82BC-05F0-A285-DA966DA94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8EAB23-D7B4-C7F0-FAA9-ED97C2433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1B423A-65D4-D9B5-713B-3A131A29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6C28E7C-C29A-72BA-5DF4-1E9311BD4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533972-1584-5022-9A72-8BCAB10A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A01036-5372-FEEB-AFE9-FA00A26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42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018ACF-7B0B-BC6B-3F42-D27262C0C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AF83442-CE01-B778-E3D6-E0467B30D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7DB7C7-5CAF-42C6-038A-B75EE842C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7E96983-C17A-36E7-290C-D7760B93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76AC5BC-48B2-E33B-F62A-DEE327E1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568EA6-9B33-9949-91C4-092778D5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55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73FA79F-A7A4-2F6B-02F0-4A0B8A9D8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CFC798-A65B-F084-6678-AE784127B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9503F7-0872-27D1-7C0F-264C0811C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CBE6F-E071-4E2F-88D5-AA82E6FEBE65}" type="datetimeFigureOut">
              <a:rPr lang="sv-SE" smtClean="0"/>
              <a:t>2024-05-10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885F65-D58C-29F7-8A5F-3CB34C104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48B2C3-67C7-112D-8220-CA1FDCCD09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8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FCFFF2-D18B-E397-BDD4-DE8C4B49F69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422275"/>
            <a:ext cx="8799513" cy="646113"/>
          </a:xfrm>
        </p:spPr>
        <p:txBody>
          <a:bodyPr>
            <a:normAutofit/>
          </a:bodyPr>
          <a:lstStyle/>
          <a:p>
            <a:pPr algn="l"/>
            <a:r>
              <a:rPr lang="sv-SE" sz="4000" b="1" dirty="0"/>
              <a:t>  </a:t>
            </a:r>
            <a:r>
              <a:rPr lang="sv-SE" sz="3600" b="1" dirty="0" err="1"/>
              <a:t>Moälvsserien</a:t>
            </a:r>
            <a:r>
              <a:rPr lang="sv-SE" sz="3200" b="1" dirty="0"/>
              <a:t> F15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DF39BA7-61A6-1FAA-3788-B008BD07E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8546" y="127916"/>
            <a:ext cx="758346" cy="877959"/>
          </a:xfrm>
          <a:prstGeom prst="rect">
            <a:avLst/>
          </a:prstGeom>
        </p:spPr>
      </p:pic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33B1D64F-6194-7B47-18D5-60807DE1B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43948"/>
              </p:ext>
            </p:extLst>
          </p:nvPr>
        </p:nvGraphicFramePr>
        <p:xfrm>
          <a:off x="615108" y="1068047"/>
          <a:ext cx="10961784" cy="5649429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05565">
                  <a:extLst>
                    <a:ext uri="{9D8B030D-6E8A-4147-A177-3AD203B41FA5}">
                      <a16:colId xmlns:a16="http://schemas.microsoft.com/office/drawing/2014/main" val="316837388"/>
                    </a:ext>
                  </a:extLst>
                </a:gridCol>
                <a:gridCol w="3754749">
                  <a:extLst>
                    <a:ext uri="{9D8B030D-6E8A-4147-A177-3AD203B41FA5}">
                      <a16:colId xmlns:a16="http://schemas.microsoft.com/office/drawing/2014/main" val="2154459688"/>
                    </a:ext>
                  </a:extLst>
                </a:gridCol>
                <a:gridCol w="1355882">
                  <a:extLst>
                    <a:ext uri="{9D8B030D-6E8A-4147-A177-3AD203B41FA5}">
                      <a16:colId xmlns:a16="http://schemas.microsoft.com/office/drawing/2014/main" val="2476345365"/>
                    </a:ext>
                  </a:extLst>
                </a:gridCol>
                <a:gridCol w="1091660">
                  <a:extLst>
                    <a:ext uri="{9D8B030D-6E8A-4147-A177-3AD203B41FA5}">
                      <a16:colId xmlns:a16="http://schemas.microsoft.com/office/drawing/2014/main" val="1886375310"/>
                    </a:ext>
                  </a:extLst>
                </a:gridCol>
                <a:gridCol w="2496215">
                  <a:extLst>
                    <a:ext uri="{9D8B030D-6E8A-4147-A177-3AD203B41FA5}">
                      <a16:colId xmlns:a16="http://schemas.microsoft.com/office/drawing/2014/main" val="3064886982"/>
                    </a:ext>
                  </a:extLst>
                </a:gridCol>
                <a:gridCol w="1157713">
                  <a:extLst>
                    <a:ext uri="{9D8B030D-6E8A-4147-A177-3AD203B41FA5}">
                      <a16:colId xmlns:a16="http://schemas.microsoft.com/office/drawing/2014/main" val="1040460544"/>
                    </a:ext>
                  </a:extLst>
                </a:gridCol>
              </a:tblGrid>
              <a:tr h="528789">
                <a:tc>
                  <a:txBody>
                    <a:bodyPr/>
                    <a:lstStyle/>
                    <a:p>
                      <a:r>
                        <a:rPr lang="sv-SE" dirty="0"/>
                        <a:t>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Plats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Bekräftad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82239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Domsjö IF 2 –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26 maj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Domsjö IP grusplan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698623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Köpmanholmen/</a:t>
                      </a:r>
                      <a:r>
                        <a:rPr lang="sv-SE" b="0" dirty="0" err="1"/>
                        <a:t>Bjästa</a:t>
                      </a:r>
                      <a:r>
                        <a:rPr lang="sv-SE" b="0" dirty="0"/>
                        <a:t> -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Fre</a:t>
                      </a:r>
                      <a:r>
                        <a:rPr lang="sv-SE" dirty="0"/>
                        <a:t> 24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Köpmanholmen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49270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Husum IF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Fre</a:t>
                      </a:r>
                      <a:r>
                        <a:rPr lang="sv-SE" dirty="0"/>
                        <a:t> 7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158585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 err="1"/>
                        <a:t>Gideälvdals</a:t>
                      </a:r>
                      <a:r>
                        <a:rPr lang="sv-SE" b="0" dirty="0"/>
                        <a:t> </a:t>
                      </a:r>
                      <a:r>
                        <a:rPr lang="sv-SE" b="0" dirty="0" err="1"/>
                        <a:t>ungd.fotboll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16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8254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Själevads IK 1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23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Själevads IP, 5-mannapl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  <a:r>
                        <a:rPr lang="sv-SE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4909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BK Örnen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30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X 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50134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Hägglunds </a:t>
                      </a:r>
                      <a:r>
                        <a:rPr lang="sv-SE" b="0" dirty="0" err="1"/>
                        <a:t>lofk</a:t>
                      </a:r>
                      <a:r>
                        <a:rPr lang="sv-SE" b="0" dirty="0"/>
                        <a:t> 2 –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Lörd</a:t>
                      </a:r>
                      <a:r>
                        <a:rPr lang="sv-SE" dirty="0"/>
                        <a:t> 3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Bussbyvallen</a:t>
                      </a:r>
                      <a:r>
                        <a:rPr lang="sv-SE" dirty="0"/>
                        <a:t> C-plan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92721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Själevads IK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11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  <a:r>
                        <a:rPr lang="sv-SE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363350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</a:t>
                      </a:r>
                      <a:r>
                        <a:rPr lang="sv-SE" b="0" dirty="0"/>
                        <a:t>– Arnäs IF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 15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7245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Moelvens FC –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 22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Billsta</a:t>
                      </a:r>
                      <a:r>
                        <a:rPr lang="sv-SE" dirty="0"/>
                        <a:t> IP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  <a:r>
                        <a:rPr lang="sv-SE" b="1" dirty="0"/>
                        <a:t>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234445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Arnäs IF 2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1 </a:t>
                      </a:r>
                      <a:r>
                        <a:rPr lang="sv-SE" dirty="0" err="1"/>
                        <a:t>sept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HRA U5 Arnäs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502532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 err="1"/>
                        <a:t>Köpmanholm</a:t>
                      </a:r>
                      <a:r>
                        <a:rPr lang="sv-SE" b="0" dirty="0"/>
                        <a:t>/</a:t>
                      </a:r>
                      <a:r>
                        <a:rPr lang="sv-SE" b="0" dirty="0" err="1"/>
                        <a:t>Bjästa</a:t>
                      </a:r>
                      <a:r>
                        <a:rPr lang="sv-SE" b="0" dirty="0"/>
                        <a:t> FF3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8 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1883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BK Örnen 1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15 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lilla gräs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  <a:r>
                        <a:rPr lang="sv-SE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499320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Domsjö IF1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22/9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Hangarplan, </a:t>
                      </a:r>
                      <a:r>
                        <a:rPr lang="sv-SE" dirty="0" err="1"/>
                        <a:t>vågsnäsv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X</a:t>
                      </a:r>
                      <a:r>
                        <a:rPr lang="sv-SE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607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5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221</Words>
  <Application>Microsoft Office PowerPoint</Application>
  <PresentationFormat>Bredbild</PresentationFormat>
  <Paragraphs>92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  Moälvsserien F15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Moälvsserien F15</dc:title>
  <dc:creator>Jenny Söderlund</dc:creator>
  <cp:lastModifiedBy>Jenny Söderlund</cp:lastModifiedBy>
  <cp:revision>16</cp:revision>
  <dcterms:created xsi:type="dcterms:W3CDTF">2024-05-03T17:19:31Z</dcterms:created>
  <dcterms:modified xsi:type="dcterms:W3CDTF">2024-05-11T16:59:15Z</dcterms:modified>
</cp:coreProperties>
</file>