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329" r:id="rId3"/>
    <p:sldId id="327" r:id="rId4"/>
    <p:sldId id="323" r:id="rId5"/>
    <p:sldId id="328" r:id="rId6"/>
    <p:sldId id="324" r:id="rId7"/>
    <p:sldId id="325" r:id="rId8"/>
    <p:sldId id="326" r:id="rId9"/>
    <p:sldId id="303" r:id="rId10"/>
    <p:sldId id="258" r:id="rId11"/>
    <p:sldId id="306" r:id="rId12"/>
    <p:sldId id="268" r:id="rId13"/>
    <p:sldId id="259" r:id="rId14"/>
    <p:sldId id="263" r:id="rId15"/>
    <p:sldId id="260" r:id="rId16"/>
    <p:sldId id="275" r:id="rId17"/>
    <p:sldId id="265" r:id="rId18"/>
    <p:sldId id="276" r:id="rId19"/>
    <p:sldId id="277" r:id="rId20"/>
    <p:sldId id="269" r:id="rId21"/>
    <p:sldId id="283" r:id="rId22"/>
    <p:sldId id="285" r:id="rId23"/>
    <p:sldId id="284" r:id="rId24"/>
    <p:sldId id="304" r:id="rId25"/>
    <p:sldId id="267" r:id="rId26"/>
    <p:sldId id="321" r:id="rId27"/>
    <p:sldId id="270" r:id="rId28"/>
    <p:sldId id="273" r:id="rId29"/>
    <p:sldId id="279" r:id="rId30"/>
    <p:sldId id="322" r:id="rId31"/>
    <p:sldId id="280" r:id="rId32"/>
    <p:sldId id="308" r:id="rId33"/>
    <p:sldId id="286" r:id="rId34"/>
    <p:sldId id="287" r:id="rId35"/>
    <p:sldId id="288" r:id="rId36"/>
    <p:sldId id="289" r:id="rId37"/>
    <p:sldId id="290" r:id="rId38"/>
    <p:sldId id="291" r:id="rId39"/>
    <p:sldId id="292" r:id="rId4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4472C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42" autoAdjust="0"/>
    <p:restoredTop sz="76603" autoAdjust="0"/>
  </p:normalViewPr>
  <p:slideViewPr>
    <p:cSldViewPr snapToGrid="0">
      <p:cViewPr varScale="1">
        <p:scale>
          <a:sx n="48" d="100"/>
          <a:sy n="48" d="100"/>
        </p:scale>
        <p:origin x="1432" y="4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B42FAD-3BC9-416D-AA01-9918193BF54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v-SE"/>
        </a:p>
      </dgm:t>
    </dgm:pt>
    <dgm:pt modelId="{14178C77-349A-4F7D-9297-F3607437A6A5}">
      <dgm:prSet phldrT="[Text]"/>
      <dgm:spPr/>
      <dgm:t>
        <a:bodyPr/>
        <a:lstStyle/>
        <a:p>
          <a:r>
            <a:rPr lang="sv-SE" dirty="0">
              <a:solidFill>
                <a:schemeClr val="bg1"/>
              </a:solidFill>
              <a:latin typeface="+mj-lt"/>
            </a:rPr>
            <a:t>Fokus läggs vid de kollektiva förflyttningarna</a:t>
          </a:r>
          <a:endParaRPr lang="sv-SE" dirty="0"/>
        </a:p>
      </dgm:t>
    </dgm:pt>
    <dgm:pt modelId="{34597ACE-6A65-4EE7-94E7-51CCA9EAAC4A}" type="parTrans" cxnId="{0E295F5F-22A7-41A0-A319-B59E0D1C7EB5}">
      <dgm:prSet/>
      <dgm:spPr/>
      <dgm:t>
        <a:bodyPr/>
        <a:lstStyle/>
        <a:p>
          <a:endParaRPr lang="sv-SE"/>
        </a:p>
      </dgm:t>
    </dgm:pt>
    <dgm:pt modelId="{7C70E908-8F93-4A65-A813-D1BAE1B60F1F}" type="sibTrans" cxnId="{0E295F5F-22A7-41A0-A319-B59E0D1C7EB5}">
      <dgm:prSet/>
      <dgm:spPr/>
      <dgm:t>
        <a:bodyPr/>
        <a:lstStyle/>
        <a:p>
          <a:endParaRPr lang="sv-SE"/>
        </a:p>
      </dgm:t>
    </dgm:pt>
    <dgm:pt modelId="{5E57A89A-F703-4E8B-9EC5-B9FB589CCA7F}">
      <dgm:prSet phldrT="[Text]"/>
      <dgm:spPr/>
      <dgm:t>
        <a:bodyPr/>
        <a:lstStyle/>
        <a:p>
          <a:r>
            <a:rPr lang="sv-SE" dirty="0">
              <a:solidFill>
                <a:schemeClr val="bg1"/>
              </a:solidFill>
              <a:latin typeface="+mj-lt"/>
            </a:rPr>
            <a:t>Vi eftersträvar att hitta rätt höjd i försvarsspelet, kompakt och kommunikativt.</a:t>
          </a:r>
          <a:endParaRPr lang="sv-SE" dirty="0"/>
        </a:p>
      </dgm:t>
    </dgm:pt>
    <dgm:pt modelId="{D9C9D990-AA54-4EAE-B2A9-6135AC6D2A4D}" type="parTrans" cxnId="{53267797-ED1E-4201-845D-75972D9828C7}">
      <dgm:prSet/>
      <dgm:spPr/>
      <dgm:t>
        <a:bodyPr/>
        <a:lstStyle/>
        <a:p>
          <a:endParaRPr lang="sv-SE"/>
        </a:p>
      </dgm:t>
    </dgm:pt>
    <dgm:pt modelId="{22F55963-6A5F-4036-A91D-314FFA6169DA}" type="sibTrans" cxnId="{53267797-ED1E-4201-845D-75972D9828C7}">
      <dgm:prSet/>
      <dgm:spPr/>
      <dgm:t>
        <a:bodyPr/>
        <a:lstStyle/>
        <a:p>
          <a:endParaRPr lang="sv-SE"/>
        </a:p>
      </dgm:t>
    </dgm:pt>
    <dgm:pt modelId="{134C0BA5-EB39-4BDC-8D67-27CCF17B7767}">
      <dgm:prSet phldrT="[Text]"/>
      <dgm:spPr/>
      <dgm:t>
        <a:bodyPr/>
        <a:lstStyle/>
        <a:p>
          <a:r>
            <a:rPr lang="sv-SE" dirty="0">
              <a:solidFill>
                <a:schemeClr val="bg1"/>
              </a:solidFill>
              <a:latin typeface="+mj-lt"/>
            </a:rPr>
            <a:t>Värdera utifrån situation och motståndares egenskaper om ett högt eller lågt försvarsspel är lämpligt.</a:t>
          </a:r>
          <a:endParaRPr lang="sv-SE" dirty="0"/>
        </a:p>
      </dgm:t>
    </dgm:pt>
    <dgm:pt modelId="{F71A7C75-3E42-4905-B98D-C882900CCACE}" type="parTrans" cxnId="{C4604097-7552-4314-89C2-938404791B42}">
      <dgm:prSet/>
      <dgm:spPr/>
      <dgm:t>
        <a:bodyPr/>
        <a:lstStyle/>
        <a:p>
          <a:endParaRPr lang="sv-SE"/>
        </a:p>
      </dgm:t>
    </dgm:pt>
    <dgm:pt modelId="{7DC97B60-E1D9-4D50-B63E-61D5F35FB1EB}" type="sibTrans" cxnId="{C4604097-7552-4314-89C2-938404791B42}">
      <dgm:prSet/>
      <dgm:spPr/>
      <dgm:t>
        <a:bodyPr/>
        <a:lstStyle/>
        <a:p>
          <a:endParaRPr lang="sv-SE"/>
        </a:p>
      </dgm:t>
    </dgm:pt>
    <dgm:pt modelId="{BB5CAED0-0654-40E2-987E-261E37747552}">
      <dgm:prSet phldrT="[Text]"/>
      <dgm:spPr/>
      <dgm:t>
        <a:bodyPr/>
        <a:lstStyle/>
        <a:p>
          <a:r>
            <a:rPr lang="sv-SE" dirty="0">
              <a:solidFill>
                <a:schemeClr val="bg1"/>
              </a:solidFill>
              <a:latin typeface="+mj-lt"/>
            </a:rPr>
            <a:t>För att lyckas krävs att vi är noggranna och lojala i försvaret, väl orienterade samt har en god och tydlig kommunikation.</a:t>
          </a:r>
          <a:endParaRPr lang="sv-SE" dirty="0"/>
        </a:p>
      </dgm:t>
    </dgm:pt>
    <dgm:pt modelId="{415D056C-60A3-4B96-86B6-9C6258BF1B80}" type="parTrans" cxnId="{BB602BDF-EFE5-4B96-9765-430C2C62BA84}">
      <dgm:prSet/>
      <dgm:spPr/>
      <dgm:t>
        <a:bodyPr/>
        <a:lstStyle/>
        <a:p>
          <a:endParaRPr lang="sv-SE"/>
        </a:p>
      </dgm:t>
    </dgm:pt>
    <dgm:pt modelId="{BBE0F2F8-B267-4A84-8D1D-40DECAAD6215}" type="sibTrans" cxnId="{BB602BDF-EFE5-4B96-9765-430C2C62BA84}">
      <dgm:prSet/>
      <dgm:spPr/>
      <dgm:t>
        <a:bodyPr/>
        <a:lstStyle/>
        <a:p>
          <a:endParaRPr lang="sv-SE"/>
        </a:p>
      </dgm:t>
    </dgm:pt>
    <dgm:pt modelId="{AC74B7F4-879C-4879-9CDA-9BC9D4540261}">
      <dgm:prSet phldrT="[Text]"/>
      <dgm:spPr/>
      <dgm:t>
        <a:bodyPr/>
        <a:lstStyle/>
        <a:p>
          <a:r>
            <a:rPr lang="sv-SE" dirty="0">
              <a:solidFill>
                <a:schemeClr val="bg1"/>
              </a:solidFill>
              <a:latin typeface="+mj-lt"/>
            </a:rPr>
            <a:t>Motståndaren skall förhindras att spela in bollar framför och bakom våran backlinje.</a:t>
          </a:r>
          <a:endParaRPr lang="sv-SE" dirty="0"/>
        </a:p>
      </dgm:t>
    </dgm:pt>
    <dgm:pt modelId="{A0F05D89-C9C5-4AF5-8A57-CF09F2E3B83C}" type="parTrans" cxnId="{4453CB4A-A473-4C1E-9912-924736350EBC}">
      <dgm:prSet/>
      <dgm:spPr/>
      <dgm:t>
        <a:bodyPr/>
        <a:lstStyle/>
        <a:p>
          <a:endParaRPr lang="sv-SE"/>
        </a:p>
      </dgm:t>
    </dgm:pt>
    <dgm:pt modelId="{CA41B88A-1012-4548-A2FC-4BB946402C93}" type="sibTrans" cxnId="{4453CB4A-A473-4C1E-9912-924736350EBC}">
      <dgm:prSet/>
      <dgm:spPr/>
      <dgm:t>
        <a:bodyPr/>
        <a:lstStyle/>
        <a:p>
          <a:endParaRPr lang="sv-SE"/>
        </a:p>
      </dgm:t>
    </dgm:pt>
    <dgm:pt modelId="{D0BEA0CF-7E2B-43D7-A2D1-2A8069474603}">
      <dgm:prSet phldrT="[Text]"/>
      <dgm:spPr/>
      <dgm:t>
        <a:bodyPr/>
        <a:lstStyle/>
        <a:p>
          <a:r>
            <a:rPr lang="sv-SE" dirty="0">
              <a:solidFill>
                <a:schemeClr val="bg1"/>
              </a:solidFill>
              <a:latin typeface="+mj-lt"/>
            </a:rPr>
            <a:t>För att lyckas krävs att vi är väl orienterade om boll, medspelare, motståndare, och fria ytor samt att vi har en god och tydlig kommunikation. </a:t>
          </a:r>
          <a:endParaRPr lang="sv-SE" dirty="0"/>
        </a:p>
      </dgm:t>
    </dgm:pt>
    <dgm:pt modelId="{43A348A8-012C-4387-AA82-789946B0AB44}" type="parTrans" cxnId="{A49D0535-AB4C-405C-8B5F-6D1E9B422895}">
      <dgm:prSet/>
      <dgm:spPr/>
      <dgm:t>
        <a:bodyPr/>
        <a:lstStyle/>
        <a:p>
          <a:endParaRPr lang="sv-SE"/>
        </a:p>
      </dgm:t>
    </dgm:pt>
    <dgm:pt modelId="{9DD9699A-D742-4DD1-A8C2-29233215A66F}" type="sibTrans" cxnId="{A49D0535-AB4C-405C-8B5F-6D1E9B422895}">
      <dgm:prSet/>
      <dgm:spPr/>
      <dgm:t>
        <a:bodyPr/>
        <a:lstStyle/>
        <a:p>
          <a:endParaRPr lang="sv-SE"/>
        </a:p>
      </dgm:t>
    </dgm:pt>
    <dgm:pt modelId="{98D5CF7C-163B-47BB-B162-426BA059FCFE}">
      <dgm:prSet phldrT="[Text]"/>
      <dgm:spPr/>
      <dgm:t>
        <a:bodyPr/>
        <a:lstStyle/>
        <a:p>
          <a:r>
            <a:rPr lang="sv-SE" dirty="0">
              <a:solidFill>
                <a:schemeClr val="bg1"/>
              </a:solidFill>
              <a:latin typeface="+mj-lt"/>
            </a:rPr>
            <a:t>Att vi är väl samlade och har en bra relation mellan lagdelarna är av yttersta vikt.</a:t>
          </a:r>
          <a:endParaRPr lang="sv-SE" dirty="0"/>
        </a:p>
      </dgm:t>
    </dgm:pt>
    <dgm:pt modelId="{47FBDD4C-6D96-45A7-B3BE-02D48F3C2AC3}" type="parTrans" cxnId="{F5AF0AEA-A271-4D09-AEF5-82386B91EDBD}">
      <dgm:prSet/>
      <dgm:spPr/>
      <dgm:t>
        <a:bodyPr/>
        <a:lstStyle/>
        <a:p>
          <a:endParaRPr lang="sv-SE"/>
        </a:p>
      </dgm:t>
    </dgm:pt>
    <dgm:pt modelId="{00D0F14F-B698-4110-9774-0BC63794B697}" type="sibTrans" cxnId="{F5AF0AEA-A271-4D09-AEF5-82386B91EDBD}">
      <dgm:prSet/>
      <dgm:spPr/>
      <dgm:t>
        <a:bodyPr/>
        <a:lstStyle/>
        <a:p>
          <a:endParaRPr lang="sv-SE"/>
        </a:p>
      </dgm:t>
    </dgm:pt>
    <dgm:pt modelId="{AC545782-C44B-48F5-95B3-B26DD8D4D1DC}">
      <dgm:prSet phldrT="[Text]"/>
      <dgm:spPr/>
      <dgm:t>
        <a:bodyPr/>
        <a:lstStyle/>
        <a:p>
          <a:r>
            <a:rPr lang="sv-SE" dirty="0">
              <a:solidFill>
                <a:schemeClr val="bg1"/>
              </a:solidFill>
              <a:latin typeface="+mj-lt"/>
            </a:rPr>
            <a:t>Pressande spelare skall ha hjälp av understödjande och täckande medspelare.</a:t>
          </a:r>
          <a:endParaRPr lang="sv-SE" dirty="0"/>
        </a:p>
      </dgm:t>
    </dgm:pt>
    <dgm:pt modelId="{6F0E58FF-D2B2-409F-8706-EAA0E9DB0EC7}" type="parTrans" cxnId="{B58C1A27-165D-42DC-AA58-3260506BBC47}">
      <dgm:prSet/>
      <dgm:spPr/>
      <dgm:t>
        <a:bodyPr/>
        <a:lstStyle/>
        <a:p>
          <a:endParaRPr lang="sv-SE"/>
        </a:p>
      </dgm:t>
    </dgm:pt>
    <dgm:pt modelId="{7D94D3C4-6E22-4935-A2E8-E9443D62A3EA}" type="sibTrans" cxnId="{B58C1A27-165D-42DC-AA58-3260506BBC47}">
      <dgm:prSet/>
      <dgm:spPr/>
      <dgm:t>
        <a:bodyPr/>
        <a:lstStyle/>
        <a:p>
          <a:endParaRPr lang="sv-SE"/>
        </a:p>
      </dgm:t>
    </dgm:pt>
    <dgm:pt modelId="{D889B7D6-3F48-4B26-96B8-8A1D0A918471}" type="pres">
      <dgm:prSet presAssocID="{76B42FAD-3BC9-416D-AA01-9918193BF543}" presName="linear" presStyleCnt="0">
        <dgm:presLayoutVars>
          <dgm:animLvl val="lvl"/>
          <dgm:resizeHandles val="exact"/>
        </dgm:presLayoutVars>
      </dgm:prSet>
      <dgm:spPr/>
    </dgm:pt>
    <dgm:pt modelId="{A3F049BC-70C6-4A5D-9B95-EC35BF62A85A}" type="pres">
      <dgm:prSet presAssocID="{14178C77-349A-4F7D-9297-F3607437A6A5}" presName="parentText" presStyleLbl="node1" presStyleIdx="0" presStyleCnt="8">
        <dgm:presLayoutVars>
          <dgm:chMax val="0"/>
          <dgm:bulletEnabled val="1"/>
        </dgm:presLayoutVars>
      </dgm:prSet>
      <dgm:spPr/>
    </dgm:pt>
    <dgm:pt modelId="{5AA6EC04-3075-4769-BB8D-68ADE386B72E}" type="pres">
      <dgm:prSet presAssocID="{7C70E908-8F93-4A65-A813-D1BAE1B60F1F}" presName="spacer" presStyleCnt="0"/>
      <dgm:spPr/>
    </dgm:pt>
    <dgm:pt modelId="{943C7F4B-77EF-468A-9521-A0B1100B7707}" type="pres">
      <dgm:prSet presAssocID="{5E57A89A-F703-4E8B-9EC5-B9FB589CCA7F}" presName="parentText" presStyleLbl="node1" presStyleIdx="1" presStyleCnt="8">
        <dgm:presLayoutVars>
          <dgm:chMax val="0"/>
          <dgm:bulletEnabled val="1"/>
        </dgm:presLayoutVars>
      </dgm:prSet>
      <dgm:spPr/>
    </dgm:pt>
    <dgm:pt modelId="{914FF233-18E4-4C23-938F-E00740375B90}" type="pres">
      <dgm:prSet presAssocID="{22F55963-6A5F-4036-A91D-314FFA6169DA}" presName="spacer" presStyleCnt="0"/>
      <dgm:spPr/>
    </dgm:pt>
    <dgm:pt modelId="{C96FE54B-91D7-4213-8B56-6DA7624D99CD}" type="pres">
      <dgm:prSet presAssocID="{134C0BA5-EB39-4BDC-8D67-27CCF17B7767}" presName="parentText" presStyleLbl="node1" presStyleIdx="2" presStyleCnt="8">
        <dgm:presLayoutVars>
          <dgm:chMax val="0"/>
          <dgm:bulletEnabled val="1"/>
        </dgm:presLayoutVars>
      </dgm:prSet>
      <dgm:spPr/>
    </dgm:pt>
    <dgm:pt modelId="{2E1C4C1B-29D9-4EEA-A6D4-69AA336622AF}" type="pres">
      <dgm:prSet presAssocID="{7DC97B60-E1D9-4D50-B63E-61D5F35FB1EB}" presName="spacer" presStyleCnt="0"/>
      <dgm:spPr/>
    </dgm:pt>
    <dgm:pt modelId="{5725EF9B-057C-47C0-8557-C89B8A7340A5}" type="pres">
      <dgm:prSet presAssocID="{AC74B7F4-879C-4879-9CDA-9BC9D4540261}" presName="parentText" presStyleLbl="node1" presStyleIdx="3" presStyleCnt="8">
        <dgm:presLayoutVars>
          <dgm:chMax val="0"/>
          <dgm:bulletEnabled val="1"/>
        </dgm:presLayoutVars>
      </dgm:prSet>
      <dgm:spPr/>
    </dgm:pt>
    <dgm:pt modelId="{69A0EDC1-0FD4-47D4-8BB8-87CFE045F6F1}" type="pres">
      <dgm:prSet presAssocID="{CA41B88A-1012-4548-A2FC-4BB946402C93}" presName="spacer" presStyleCnt="0"/>
      <dgm:spPr/>
    </dgm:pt>
    <dgm:pt modelId="{7A29AD5E-D082-4E27-9A83-4C7990330687}" type="pres">
      <dgm:prSet presAssocID="{D0BEA0CF-7E2B-43D7-A2D1-2A8069474603}" presName="parentText" presStyleLbl="node1" presStyleIdx="4" presStyleCnt="8">
        <dgm:presLayoutVars>
          <dgm:chMax val="0"/>
          <dgm:bulletEnabled val="1"/>
        </dgm:presLayoutVars>
      </dgm:prSet>
      <dgm:spPr/>
    </dgm:pt>
    <dgm:pt modelId="{69895323-E844-4DD7-9ED0-8EC1FC6AF472}" type="pres">
      <dgm:prSet presAssocID="{9DD9699A-D742-4DD1-A8C2-29233215A66F}" presName="spacer" presStyleCnt="0"/>
      <dgm:spPr/>
    </dgm:pt>
    <dgm:pt modelId="{242952C1-D61C-4802-84C4-39961F1F7515}" type="pres">
      <dgm:prSet presAssocID="{98D5CF7C-163B-47BB-B162-426BA059FCFE}" presName="parentText" presStyleLbl="node1" presStyleIdx="5" presStyleCnt="8">
        <dgm:presLayoutVars>
          <dgm:chMax val="0"/>
          <dgm:bulletEnabled val="1"/>
        </dgm:presLayoutVars>
      </dgm:prSet>
      <dgm:spPr/>
    </dgm:pt>
    <dgm:pt modelId="{430BEFC7-FD5F-421D-98CE-57BF2224B8D1}" type="pres">
      <dgm:prSet presAssocID="{00D0F14F-B698-4110-9774-0BC63794B697}" presName="spacer" presStyleCnt="0"/>
      <dgm:spPr/>
    </dgm:pt>
    <dgm:pt modelId="{2ABDB3E7-4E50-4044-A4C5-98B3EE2A83C8}" type="pres">
      <dgm:prSet presAssocID="{AC545782-C44B-48F5-95B3-B26DD8D4D1DC}" presName="parentText" presStyleLbl="node1" presStyleIdx="6" presStyleCnt="8">
        <dgm:presLayoutVars>
          <dgm:chMax val="0"/>
          <dgm:bulletEnabled val="1"/>
        </dgm:presLayoutVars>
      </dgm:prSet>
      <dgm:spPr/>
    </dgm:pt>
    <dgm:pt modelId="{EC866DCB-E87B-41DB-8C2D-C78AA5F2716D}" type="pres">
      <dgm:prSet presAssocID="{7D94D3C4-6E22-4935-A2E8-E9443D62A3EA}" presName="spacer" presStyleCnt="0"/>
      <dgm:spPr/>
    </dgm:pt>
    <dgm:pt modelId="{01573A54-FA48-4BC1-9F6F-9CB6A9BA3F4A}" type="pres">
      <dgm:prSet presAssocID="{BB5CAED0-0654-40E2-987E-261E37747552}" presName="parentText" presStyleLbl="node1" presStyleIdx="7" presStyleCnt="8">
        <dgm:presLayoutVars>
          <dgm:chMax val="0"/>
          <dgm:bulletEnabled val="1"/>
        </dgm:presLayoutVars>
      </dgm:prSet>
      <dgm:spPr/>
    </dgm:pt>
  </dgm:ptLst>
  <dgm:cxnLst>
    <dgm:cxn modelId="{2287D312-99DD-4B36-89C5-D84CF01E3974}" type="presOf" srcId="{98D5CF7C-163B-47BB-B162-426BA059FCFE}" destId="{242952C1-D61C-4802-84C4-39961F1F7515}" srcOrd="0" destOrd="0" presId="urn:microsoft.com/office/officeart/2005/8/layout/vList2"/>
    <dgm:cxn modelId="{B58C1A27-165D-42DC-AA58-3260506BBC47}" srcId="{76B42FAD-3BC9-416D-AA01-9918193BF543}" destId="{AC545782-C44B-48F5-95B3-B26DD8D4D1DC}" srcOrd="6" destOrd="0" parTransId="{6F0E58FF-D2B2-409F-8706-EAA0E9DB0EC7}" sibTransId="{7D94D3C4-6E22-4935-A2E8-E9443D62A3EA}"/>
    <dgm:cxn modelId="{A49D0535-AB4C-405C-8B5F-6D1E9B422895}" srcId="{76B42FAD-3BC9-416D-AA01-9918193BF543}" destId="{D0BEA0CF-7E2B-43D7-A2D1-2A8069474603}" srcOrd="4" destOrd="0" parTransId="{43A348A8-012C-4387-AA82-789946B0AB44}" sibTransId="{9DD9699A-D742-4DD1-A8C2-29233215A66F}"/>
    <dgm:cxn modelId="{0E295F5F-22A7-41A0-A319-B59E0D1C7EB5}" srcId="{76B42FAD-3BC9-416D-AA01-9918193BF543}" destId="{14178C77-349A-4F7D-9297-F3607437A6A5}" srcOrd="0" destOrd="0" parTransId="{34597ACE-6A65-4EE7-94E7-51CCA9EAAC4A}" sibTransId="{7C70E908-8F93-4A65-A813-D1BAE1B60F1F}"/>
    <dgm:cxn modelId="{4453CB4A-A473-4C1E-9912-924736350EBC}" srcId="{76B42FAD-3BC9-416D-AA01-9918193BF543}" destId="{AC74B7F4-879C-4879-9CDA-9BC9D4540261}" srcOrd="3" destOrd="0" parTransId="{A0F05D89-C9C5-4AF5-8A57-CF09F2E3B83C}" sibTransId="{CA41B88A-1012-4548-A2FC-4BB946402C93}"/>
    <dgm:cxn modelId="{399C2F52-2279-4103-9B67-5AEE783CF4A5}" type="presOf" srcId="{D0BEA0CF-7E2B-43D7-A2D1-2A8069474603}" destId="{7A29AD5E-D082-4E27-9A83-4C7990330687}" srcOrd="0" destOrd="0" presId="urn:microsoft.com/office/officeart/2005/8/layout/vList2"/>
    <dgm:cxn modelId="{6835517B-8901-4D61-B45D-59BCDF7CB6DD}" type="presOf" srcId="{BB5CAED0-0654-40E2-987E-261E37747552}" destId="{01573A54-FA48-4BC1-9F6F-9CB6A9BA3F4A}" srcOrd="0" destOrd="0" presId="urn:microsoft.com/office/officeart/2005/8/layout/vList2"/>
    <dgm:cxn modelId="{F5374986-CCA5-45EB-BE63-45058B680C5C}" type="presOf" srcId="{AC545782-C44B-48F5-95B3-B26DD8D4D1DC}" destId="{2ABDB3E7-4E50-4044-A4C5-98B3EE2A83C8}" srcOrd="0" destOrd="0" presId="urn:microsoft.com/office/officeart/2005/8/layout/vList2"/>
    <dgm:cxn modelId="{C1A3FC8C-219C-4BB6-AC50-D7AF66C2E46D}" type="presOf" srcId="{5E57A89A-F703-4E8B-9EC5-B9FB589CCA7F}" destId="{943C7F4B-77EF-468A-9521-A0B1100B7707}" srcOrd="0" destOrd="0" presId="urn:microsoft.com/office/officeart/2005/8/layout/vList2"/>
    <dgm:cxn modelId="{C4604097-7552-4314-89C2-938404791B42}" srcId="{76B42FAD-3BC9-416D-AA01-9918193BF543}" destId="{134C0BA5-EB39-4BDC-8D67-27CCF17B7767}" srcOrd="2" destOrd="0" parTransId="{F71A7C75-3E42-4905-B98D-C882900CCACE}" sibTransId="{7DC97B60-E1D9-4D50-B63E-61D5F35FB1EB}"/>
    <dgm:cxn modelId="{53267797-ED1E-4201-845D-75972D9828C7}" srcId="{76B42FAD-3BC9-416D-AA01-9918193BF543}" destId="{5E57A89A-F703-4E8B-9EC5-B9FB589CCA7F}" srcOrd="1" destOrd="0" parTransId="{D9C9D990-AA54-4EAE-B2A9-6135AC6D2A4D}" sibTransId="{22F55963-6A5F-4036-A91D-314FFA6169DA}"/>
    <dgm:cxn modelId="{96FB60CF-FAD2-4FC8-8727-0941364791E9}" type="presOf" srcId="{14178C77-349A-4F7D-9297-F3607437A6A5}" destId="{A3F049BC-70C6-4A5D-9B95-EC35BF62A85A}" srcOrd="0" destOrd="0" presId="urn:microsoft.com/office/officeart/2005/8/layout/vList2"/>
    <dgm:cxn modelId="{692C7CD6-5102-4090-8CB5-B27DFAFEEDCB}" type="presOf" srcId="{76B42FAD-3BC9-416D-AA01-9918193BF543}" destId="{D889B7D6-3F48-4B26-96B8-8A1D0A918471}" srcOrd="0" destOrd="0" presId="urn:microsoft.com/office/officeart/2005/8/layout/vList2"/>
    <dgm:cxn modelId="{BB602BDF-EFE5-4B96-9765-430C2C62BA84}" srcId="{76B42FAD-3BC9-416D-AA01-9918193BF543}" destId="{BB5CAED0-0654-40E2-987E-261E37747552}" srcOrd="7" destOrd="0" parTransId="{415D056C-60A3-4B96-86B6-9C6258BF1B80}" sibTransId="{BBE0F2F8-B267-4A84-8D1D-40DECAAD6215}"/>
    <dgm:cxn modelId="{F5AF0AEA-A271-4D09-AEF5-82386B91EDBD}" srcId="{76B42FAD-3BC9-416D-AA01-9918193BF543}" destId="{98D5CF7C-163B-47BB-B162-426BA059FCFE}" srcOrd="5" destOrd="0" parTransId="{47FBDD4C-6D96-45A7-B3BE-02D48F3C2AC3}" sibTransId="{00D0F14F-B698-4110-9774-0BC63794B697}"/>
    <dgm:cxn modelId="{46A633EB-2420-4DB5-A2BA-EE21D80B9B75}" type="presOf" srcId="{134C0BA5-EB39-4BDC-8D67-27CCF17B7767}" destId="{C96FE54B-91D7-4213-8B56-6DA7624D99CD}" srcOrd="0" destOrd="0" presId="urn:microsoft.com/office/officeart/2005/8/layout/vList2"/>
    <dgm:cxn modelId="{6E6FC0FD-0863-4F05-ACEB-292E721714EE}" type="presOf" srcId="{AC74B7F4-879C-4879-9CDA-9BC9D4540261}" destId="{5725EF9B-057C-47C0-8557-C89B8A7340A5}" srcOrd="0" destOrd="0" presId="urn:microsoft.com/office/officeart/2005/8/layout/vList2"/>
    <dgm:cxn modelId="{9FCEF8B7-39AA-48EC-941A-F28B3A6D2ED2}" type="presParOf" srcId="{D889B7D6-3F48-4B26-96B8-8A1D0A918471}" destId="{A3F049BC-70C6-4A5D-9B95-EC35BF62A85A}" srcOrd="0" destOrd="0" presId="urn:microsoft.com/office/officeart/2005/8/layout/vList2"/>
    <dgm:cxn modelId="{CFBBC7AB-A79E-4F91-913C-81FCED12FE13}" type="presParOf" srcId="{D889B7D6-3F48-4B26-96B8-8A1D0A918471}" destId="{5AA6EC04-3075-4769-BB8D-68ADE386B72E}" srcOrd="1" destOrd="0" presId="urn:microsoft.com/office/officeart/2005/8/layout/vList2"/>
    <dgm:cxn modelId="{F7AF5AC1-6D24-44A4-A63C-11631468AD44}" type="presParOf" srcId="{D889B7D6-3F48-4B26-96B8-8A1D0A918471}" destId="{943C7F4B-77EF-468A-9521-A0B1100B7707}" srcOrd="2" destOrd="0" presId="urn:microsoft.com/office/officeart/2005/8/layout/vList2"/>
    <dgm:cxn modelId="{7ACD33E4-347C-4F2D-991B-20E1F22B1595}" type="presParOf" srcId="{D889B7D6-3F48-4B26-96B8-8A1D0A918471}" destId="{914FF233-18E4-4C23-938F-E00740375B90}" srcOrd="3" destOrd="0" presId="urn:microsoft.com/office/officeart/2005/8/layout/vList2"/>
    <dgm:cxn modelId="{3DEA5F95-8281-47DC-B874-F49870B3B80B}" type="presParOf" srcId="{D889B7D6-3F48-4B26-96B8-8A1D0A918471}" destId="{C96FE54B-91D7-4213-8B56-6DA7624D99CD}" srcOrd="4" destOrd="0" presId="urn:microsoft.com/office/officeart/2005/8/layout/vList2"/>
    <dgm:cxn modelId="{75FA12D7-F3B6-4D34-B3CF-3AFCE594A46C}" type="presParOf" srcId="{D889B7D6-3F48-4B26-96B8-8A1D0A918471}" destId="{2E1C4C1B-29D9-4EEA-A6D4-69AA336622AF}" srcOrd="5" destOrd="0" presId="urn:microsoft.com/office/officeart/2005/8/layout/vList2"/>
    <dgm:cxn modelId="{62790530-4485-47F7-AB37-1B77042B9B65}" type="presParOf" srcId="{D889B7D6-3F48-4B26-96B8-8A1D0A918471}" destId="{5725EF9B-057C-47C0-8557-C89B8A7340A5}" srcOrd="6" destOrd="0" presId="urn:microsoft.com/office/officeart/2005/8/layout/vList2"/>
    <dgm:cxn modelId="{7F2651CD-0D51-47F8-B3FC-4732A0397C26}" type="presParOf" srcId="{D889B7D6-3F48-4B26-96B8-8A1D0A918471}" destId="{69A0EDC1-0FD4-47D4-8BB8-87CFE045F6F1}" srcOrd="7" destOrd="0" presId="urn:microsoft.com/office/officeart/2005/8/layout/vList2"/>
    <dgm:cxn modelId="{966112D6-4C96-471B-8051-55BDD56AC5BD}" type="presParOf" srcId="{D889B7D6-3F48-4B26-96B8-8A1D0A918471}" destId="{7A29AD5E-D082-4E27-9A83-4C7990330687}" srcOrd="8" destOrd="0" presId="urn:microsoft.com/office/officeart/2005/8/layout/vList2"/>
    <dgm:cxn modelId="{7B9F422A-0B40-4DA5-9555-EF5FB22944DA}" type="presParOf" srcId="{D889B7D6-3F48-4B26-96B8-8A1D0A918471}" destId="{69895323-E844-4DD7-9ED0-8EC1FC6AF472}" srcOrd="9" destOrd="0" presId="urn:microsoft.com/office/officeart/2005/8/layout/vList2"/>
    <dgm:cxn modelId="{E1F3C563-7F7A-415A-9FEB-FE1AD3538424}" type="presParOf" srcId="{D889B7D6-3F48-4B26-96B8-8A1D0A918471}" destId="{242952C1-D61C-4802-84C4-39961F1F7515}" srcOrd="10" destOrd="0" presId="urn:microsoft.com/office/officeart/2005/8/layout/vList2"/>
    <dgm:cxn modelId="{6A30201E-122C-4D1E-BB0C-99E13705D760}" type="presParOf" srcId="{D889B7D6-3F48-4B26-96B8-8A1D0A918471}" destId="{430BEFC7-FD5F-421D-98CE-57BF2224B8D1}" srcOrd="11" destOrd="0" presId="urn:microsoft.com/office/officeart/2005/8/layout/vList2"/>
    <dgm:cxn modelId="{4EE3CB2E-372D-42D9-B94F-470226D6BC46}" type="presParOf" srcId="{D889B7D6-3F48-4B26-96B8-8A1D0A918471}" destId="{2ABDB3E7-4E50-4044-A4C5-98B3EE2A83C8}" srcOrd="12" destOrd="0" presId="urn:microsoft.com/office/officeart/2005/8/layout/vList2"/>
    <dgm:cxn modelId="{537440DE-5D66-4D2B-9335-D01010C3E36B}" type="presParOf" srcId="{D889B7D6-3F48-4B26-96B8-8A1D0A918471}" destId="{EC866DCB-E87B-41DB-8C2D-C78AA5F2716D}" srcOrd="13" destOrd="0" presId="urn:microsoft.com/office/officeart/2005/8/layout/vList2"/>
    <dgm:cxn modelId="{B9C2FE3D-DB85-4E5E-8EC3-F702660B3D5A}" type="presParOf" srcId="{D889B7D6-3F48-4B26-96B8-8A1D0A918471}" destId="{01573A54-FA48-4BC1-9F6F-9CB6A9BA3F4A}"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152671-F3DB-4F45-97FD-3E307CB10BC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sv-SE"/>
        </a:p>
      </dgm:t>
    </dgm:pt>
    <dgm:pt modelId="{AD75FADD-5468-42E0-917F-874AAD2E35DA}">
      <dgm:prSet phldrT="[Text]"/>
      <dgm:spPr/>
      <dgm:t>
        <a:bodyPr/>
        <a:lstStyle/>
        <a:p>
          <a:pPr algn="ctr"/>
          <a:r>
            <a:rPr lang="sv-SE" b="1" dirty="0">
              <a:solidFill>
                <a:schemeClr val="bg1"/>
              </a:solidFill>
              <a:latin typeface="+mj-lt"/>
            </a:rPr>
            <a:t>Centrering</a:t>
          </a:r>
        </a:p>
        <a:p>
          <a:pPr algn="ctr"/>
          <a:r>
            <a:rPr lang="sv-SE" dirty="0">
              <a:solidFill>
                <a:schemeClr val="bg1"/>
              </a:solidFill>
              <a:latin typeface="+mj-lt"/>
            </a:rPr>
            <a:t>Bollen spelas in i centrala delar av planen</a:t>
          </a:r>
        </a:p>
      </dgm:t>
    </dgm:pt>
    <dgm:pt modelId="{0A082C69-2B4F-4869-A3D3-B1899EAECD97}" type="parTrans" cxnId="{F0138155-2165-42D2-AF5D-3F71AACF5743}">
      <dgm:prSet/>
      <dgm:spPr/>
      <dgm:t>
        <a:bodyPr/>
        <a:lstStyle/>
        <a:p>
          <a:endParaRPr lang="sv-SE"/>
        </a:p>
      </dgm:t>
    </dgm:pt>
    <dgm:pt modelId="{77BA40D0-C711-47B6-B738-A755D6EB8237}" type="sibTrans" cxnId="{F0138155-2165-42D2-AF5D-3F71AACF5743}">
      <dgm:prSet/>
      <dgm:spPr/>
      <dgm:t>
        <a:bodyPr/>
        <a:lstStyle/>
        <a:p>
          <a:endParaRPr lang="sv-SE"/>
        </a:p>
      </dgm:t>
    </dgm:pt>
    <dgm:pt modelId="{8DAC42D3-3666-4B5E-9CB6-F4BD1748CF20}">
      <dgm:prSet phldrT="[Text]"/>
      <dgm:spPr/>
      <dgm:t>
        <a:bodyPr/>
        <a:lstStyle/>
        <a:p>
          <a:r>
            <a:rPr lang="sv-SE" b="1" dirty="0">
              <a:solidFill>
                <a:schemeClr val="bg1"/>
              </a:solidFill>
              <a:latin typeface="+mj-lt"/>
            </a:rPr>
            <a:t>Överflyttning</a:t>
          </a:r>
          <a:endParaRPr lang="sv-SE" dirty="0">
            <a:solidFill>
              <a:schemeClr val="bg1"/>
            </a:solidFill>
            <a:latin typeface="+mj-lt"/>
          </a:endParaRPr>
        </a:p>
        <a:p>
          <a:r>
            <a:rPr lang="sv-SE" dirty="0">
              <a:solidFill>
                <a:schemeClr val="bg1"/>
              </a:solidFill>
              <a:latin typeface="+mj-lt"/>
            </a:rPr>
            <a:t>Bollen spelas ut på kanterna</a:t>
          </a:r>
          <a:endParaRPr lang="sv-SE" dirty="0"/>
        </a:p>
      </dgm:t>
    </dgm:pt>
    <dgm:pt modelId="{2B4C41CB-EDEA-41D6-A84F-BAAA601E5EFA}" type="parTrans" cxnId="{E23ECF5F-9B2D-4866-AB06-80A7060C1B5B}">
      <dgm:prSet/>
      <dgm:spPr/>
      <dgm:t>
        <a:bodyPr/>
        <a:lstStyle/>
        <a:p>
          <a:endParaRPr lang="sv-SE"/>
        </a:p>
      </dgm:t>
    </dgm:pt>
    <dgm:pt modelId="{E4759D25-7C5B-4EF3-AF86-19E297FBB5DB}" type="sibTrans" cxnId="{E23ECF5F-9B2D-4866-AB06-80A7060C1B5B}">
      <dgm:prSet/>
      <dgm:spPr/>
      <dgm:t>
        <a:bodyPr/>
        <a:lstStyle/>
        <a:p>
          <a:endParaRPr lang="sv-SE"/>
        </a:p>
      </dgm:t>
    </dgm:pt>
    <dgm:pt modelId="{198775F6-1522-42A6-B4D1-5FE0D7E2BE08}">
      <dgm:prSet phldrT="[Text]"/>
      <dgm:spPr/>
      <dgm:t>
        <a:bodyPr/>
        <a:lstStyle/>
        <a:p>
          <a:pPr>
            <a:buFont typeface="Arial" panose="020B0604020202020204" pitchFamily="34" charset="0"/>
            <a:buChar char="•"/>
          </a:pPr>
          <a:r>
            <a:rPr lang="sv-SE" b="1" dirty="0">
              <a:solidFill>
                <a:schemeClr val="bg1"/>
              </a:solidFill>
              <a:latin typeface="+mj-lt"/>
            </a:rPr>
            <a:t>Uppflyttning</a:t>
          </a:r>
          <a:endParaRPr lang="sv-SE" dirty="0">
            <a:solidFill>
              <a:schemeClr val="bg1"/>
            </a:solidFill>
            <a:latin typeface="+mj-lt"/>
          </a:endParaRPr>
        </a:p>
        <a:p>
          <a:pPr>
            <a:buFont typeface="Arial" panose="020B0604020202020204" pitchFamily="34" charset="0"/>
            <a:buChar char="•"/>
          </a:pPr>
          <a:r>
            <a:rPr lang="sv-SE" dirty="0">
              <a:solidFill>
                <a:schemeClr val="bg1"/>
              </a:solidFill>
              <a:latin typeface="+mj-lt"/>
            </a:rPr>
            <a:t>Motståndaren spelar bollen bakåt</a:t>
          </a:r>
        </a:p>
        <a:p>
          <a:pPr>
            <a:buFont typeface="Arial" panose="020B0604020202020204" pitchFamily="34" charset="0"/>
            <a:buChar char="•"/>
          </a:pPr>
          <a:r>
            <a:rPr lang="sv-SE" dirty="0">
              <a:solidFill>
                <a:schemeClr val="bg1"/>
              </a:solidFill>
              <a:latin typeface="+mj-lt"/>
            </a:rPr>
            <a:t>Vid passning i sidled (innan bollen når en spelare som på nytt kan påverka spelet.)</a:t>
          </a:r>
          <a:endParaRPr lang="sv-SE" dirty="0"/>
        </a:p>
      </dgm:t>
    </dgm:pt>
    <dgm:pt modelId="{39B87077-AE78-4737-A9A6-9D298B0E8F5C}" type="parTrans" cxnId="{DE057CE3-0DB5-4478-956D-A0334EB36B6F}">
      <dgm:prSet/>
      <dgm:spPr/>
      <dgm:t>
        <a:bodyPr/>
        <a:lstStyle/>
        <a:p>
          <a:endParaRPr lang="sv-SE"/>
        </a:p>
      </dgm:t>
    </dgm:pt>
    <dgm:pt modelId="{192B4B44-4074-4C85-8309-151CD7B08270}" type="sibTrans" cxnId="{DE057CE3-0DB5-4478-956D-A0334EB36B6F}">
      <dgm:prSet/>
      <dgm:spPr/>
      <dgm:t>
        <a:bodyPr/>
        <a:lstStyle/>
        <a:p>
          <a:endParaRPr lang="sv-SE"/>
        </a:p>
      </dgm:t>
    </dgm:pt>
    <dgm:pt modelId="{08DC218A-C5C9-4ACC-8A98-86F2B9344273}">
      <dgm:prSet phldrT="[Text]"/>
      <dgm:spPr/>
      <dgm:t>
        <a:bodyPr/>
        <a:lstStyle/>
        <a:p>
          <a:pPr>
            <a:buFont typeface="Arial" panose="020B0604020202020204" pitchFamily="34" charset="0"/>
            <a:buChar char="•"/>
          </a:pPr>
          <a:r>
            <a:rPr lang="sv-SE" b="1" dirty="0">
              <a:solidFill>
                <a:schemeClr val="bg1"/>
              </a:solidFill>
              <a:latin typeface="+mj-lt"/>
            </a:rPr>
            <a:t>Nedflyttning</a:t>
          </a:r>
          <a:endParaRPr lang="sv-SE" dirty="0">
            <a:solidFill>
              <a:schemeClr val="bg1"/>
            </a:solidFill>
            <a:latin typeface="+mj-lt"/>
          </a:endParaRPr>
        </a:p>
        <a:p>
          <a:pPr>
            <a:buFont typeface="Arial" panose="020B0604020202020204" pitchFamily="34" charset="0"/>
            <a:buChar char="•"/>
          </a:pPr>
          <a:r>
            <a:rPr lang="sv-SE" dirty="0">
              <a:solidFill>
                <a:schemeClr val="bg1"/>
              </a:solidFill>
              <a:latin typeface="+mj-lt"/>
            </a:rPr>
            <a:t>Om motståndarens bollhållare är </a:t>
          </a:r>
          <a:r>
            <a:rPr lang="sv-SE" b="1" dirty="0">
              <a:solidFill>
                <a:schemeClr val="bg1"/>
              </a:solidFill>
              <a:latin typeface="+mj-lt"/>
            </a:rPr>
            <a:t>rättvänd</a:t>
          </a:r>
          <a:r>
            <a:rPr lang="sv-SE" dirty="0">
              <a:solidFill>
                <a:schemeClr val="bg1"/>
              </a:solidFill>
              <a:latin typeface="+mj-lt"/>
            </a:rPr>
            <a:t> och </a:t>
          </a:r>
          <a:r>
            <a:rPr lang="sv-SE" b="1" dirty="0">
              <a:solidFill>
                <a:schemeClr val="bg1"/>
              </a:solidFill>
              <a:latin typeface="+mj-lt"/>
            </a:rPr>
            <a:t>opressad </a:t>
          </a:r>
          <a:r>
            <a:rPr lang="sv-SE" dirty="0">
              <a:solidFill>
                <a:schemeClr val="bg1"/>
              </a:solidFill>
              <a:latin typeface="+mj-lt"/>
            </a:rPr>
            <a:t>och ytan bakom lagdelen går att nå.</a:t>
          </a:r>
          <a:endParaRPr lang="sv-SE" dirty="0"/>
        </a:p>
      </dgm:t>
    </dgm:pt>
    <dgm:pt modelId="{309D8E68-C884-4C25-BD54-B7736E7CBDDD}" type="parTrans" cxnId="{3B829E4F-A2C4-49D3-814D-1919F127D130}">
      <dgm:prSet/>
      <dgm:spPr/>
      <dgm:t>
        <a:bodyPr/>
        <a:lstStyle/>
        <a:p>
          <a:endParaRPr lang="sv-SE"/>
        </a:p>
      </dgm:t>
    </dgm:pt>
    <dgm:pt modelId="{9199F752-EB09-4A38-ADE2-EA125A56B414}" type="sibTrans" cxnId="{3B829E4F-A2C4-49D3-814D-1919F127D130}">
      <dgm:prSet/>
      <dgm:spPr/>
      <dgm:t>
        <a:bodyPr/>
        <a:lstStyle/>
        <a:p>
          <a:endParaRPr lang="sv-SE"/>
        </a:p>
      </dgm:t>
    </dgm:pt>
    <dgm:pt modelId="{2BED3066-1C23-4530-BE37-35EB329E912E}">
      <dgm:prSet phldrT="[Text]"/>
      <dgm:spPr/>
      <dgm:t>
        <a:bodyPr/>
        <a:lstStyle/>
        <a:p>
          <a:r>
            <a:rPr lang="sv-SE" b="1" dirty="0"/>
            <a:t>Press</a:t>
          </a:r>
        </a:p>
        <a:p>
          <a:r>
            <a:rPr lang="sv-SE" b="1" dirty="0"/>
            <a:t>- </a:t>
          </a:r>
          <a:r>
            <a:rPr lang="sv-SE" b="0" dirty="0"/>
            <a:t>Passning bakåt av motståndare</a:t>
          </a:r>
        </a:p>
        <a:p>
          <a:r>
            <a:rPr lang="sv-SE" b="0" dirty="0"/>
            <a:t>- Boll i luften</a:t>
          </a:r>
        </a:p>
        <a:p>
          <a:r>
            <a:rPr lang="sv-SE" b="0" dirty="0"/>
            <a:t>- Lång passning i sidled</a:t>
          </a:r>
        </a:p>
        <a:p>
          <a:r>
            <a:rPr lang="sv-SE" b="0" dirty="0"/>
            <a:t>- Felvänd motståndare med boll</a:t>
          </a:r>
        </a:p>
        <a:p>
          <a:r>
            <a:rPr lang="sv-SE" b="0" dirty="0"/>
            <a:t>- Misslyckad aktion, missad passning, mottagning</a:t>
          </a:r>
        </a:p>
      </dgm:t>
    </dgm:pt>
    <dgm:pt modelId="{BFCC0D8C-0AE2-43AE-9FDC-11BDE9BB7C9F}" type="parTrans" cxnId="{0F29C878-74B6-49DC-B9D9-A2909BBECDA1}">
      <dgm:prSet/>
      <dgm:spPr/>
      <dgm:t>
        <a:bodyPr/>
        <a:lstStyle/>
        <a:p>
          <a:endParaRPr lang="sv-SE"/>
        </a:p>
      </dgm:t>
    </dgm:pt>
    <dgm:pt modelId="{E52160C0-0025-4FEF-B98C-B37A11840472}" type="sibTrans" cxnId="{0F29C878-74B6-49DC-B9D9-A2909BBECDA1}">
      <dgm:prSet/>
      <dgm:spPr/>
      <dgm:t>
        <a:bodyPr/>
        <a:lstStyle/>
        <a:p>
          <a:endParaRPr lang="sv-SE"/>
        </a:p>
      </dgm:t>
    </dgm:pt>
    <dgm:pt modelId="{F71E35F1-BD9D-410A-ADBC-0B001ADBF790}" type="pres">
      <dgm:prSet presAssocID="{32152671-F3DB-4F45-97FD-3E307CB10BCA}" presName="diagram" presStyleCnt="0">
        <dgm:presLayoutVars>
          <dgm:dir/>
          <dgm:resizeHandles val="exact"/>
        </dgm:presLayoutVars>
      </dgm:prSet>
      <dgm:spPr/>
    </dgm:pt>
    <dgm:pt modelId="{19022068-92C1-4394-B687-71FF111E2978}" type="pres">
      <dgm:prSet presAssocID="{AD75FADD-5468-42E0-917F-874AAD2E35DA}" presName="node" presStyleLbl="node1" presStyleIdx="0" presStyleCnt="5">
        <dgm:presLayoutVars>
          <dgm:bulletEnabled val="1"/>
        </dgm:presLayoutVars>
      </dgm:prSet>
      <dgm:spPr/>
    </dgm:pt>
    <dgm:pt modelId="{CF55929E-1A7B-4603-9ABC-5E8CBA891165}" type="pres">
      <dgm:prSet presAssocID="{77BA40D0-C711-47B6-B738-A755D6EB8237}" presName="sibTrans" presStyleCnt="0"/>
      <dgm:spPr/>
    </dgm:pt>
    <dgm:pt modelId="{8E082EAD-2FE4-4582-AA49-C13E1CA8F053}" type="pres">
      <dgm:prSet presAssocID="{8DAC42D3-3666-4B5E-9CB6-F4BD1748CF20}" presName="node" presStyleLbl="node1" presStyleIdx="1" presStyleCnt="5">
        <dgm:presLayoutVars>
          <dgm:bulletEnabled val="1"/>
        </dgm:presLayoutVars>
      </dgm:prSet>
      <dgm:spPr/>
    </dgm:pt>
    <dgm:pt modelId="{30D8E200-5689-4C3D-BB14-16C628F79BEF}" type="pres">
      <dgm:prSet presAssocID="{E4759D25-7C5B-4EF3-AF86-19E297FBB5DB}" presName="sibTrans" presStyleCnt="0"/>
      <dgm:spPr/>
    </dgm:pt>
    <dgm:pt modelId="{62D958D3-7979-4542-9003-94772E6718FB}" type="pres">
      <dgm:prSet presAssocID="{198775F6-1522-42A6-B4D1-5FE0D7E2BE08}" presName="node" presStyleLbl="node1" presStyleIdx="2" presStyleCnt="5">
        <dgm:presLayoutVars>
          <dgm:bulletEnabled val="1"/>
        </dgm:presLayoutVars>
      </dgm:prSet>
      <dgm:spPr/>
    </dgm:pt>
    <dgm:pt modelId="{A568982F-CC3D-428F-8B46-FA09ED6937BA}" type="pres">
      <dgm:prSet presAssocID="{192B4B44-4074-4C85-8309-151CD7B08270}" presName="sibTrans" presStyleCnt="0"/>
      <dgm:spPr/>
    </dgm:pt>
    <dgm:pt modelId="{75694A3D-D998-4CD6-9F4C-E31291CB39D6}" type="pres">
      <dgm:prSet presAssocID="{08DC218A-C5C9-4ACC-8A98-86F2B9344273}" presName="node" presStyleLbl="node1" presStyleIdx="3" presStyleCnt="5">
        <dgm:presLayoutVars>
          <dgm:bulletEnabled val="1"/>
        </dgm:presLayoutVars>
      </dgm:prSet>
      <dgm:spPr/>
    </dgm:pt>
    <dgm:pt modelId="{C1142985-7DD6-4B2B-A20F-B296FDAFE3CC}" type="pres">
      <dgm:prSet presAssocID="{9199F752-EB09-4A38-ADE2-EA125A56B414}" presName="sibTrans" presStyleCnt="0"/>
      <dgm:spPr/>
    </dgm:pt>
    <dgm:pt modelId="{EF0E05B4-7591-4A49-92AC-A66928829752}" type="pres">
      <dgm:prSet presAssocID="{2BED3066-1C23-4530-BE37-35EB329E912E}" presName="node" presStyleLbl="node1" presStyleIdx="4" presStyleCnt="5">
        <dgm:presLayoutVars>
          <dgm:bulletEnabled val="1"/>
        </dgm:presLayoutVars>
      </dgm:prSet>
      <dgm:spPr/>
    </dgm:pt>
  </dgm:ptLst>
  <dgm:cxnLst>
    <dgm:cxn modelId="{CCB2D201-24A0-49F7-99B7-C86B10B2F14F}" type="presOf" srcId="{32152671-F3DB-4F45-97FD-3E307CB10BCA}" destId="{F71E35F1-BD9D-410A-ADBC-0B001ADBF790}" srcOrd="0" destOrd="0" presId="urn:microsoft.com/office/officeart/2005/8/layout/default"/>
    <dgm:cxn modelId="{56449F10-E90C-4550-9B15-04F2A104C748}" type="presOf" srcId="{8DAC42D3-3666-4B5E-9CB6-F4BD1748CF20}" destId="{8E082EAD-2FE4-4582-AA49-C13E1CA8F053}" srcOrd="0" destOrd="0" presId="urn:microsoft.com/office/officeart/2005/8/layout/default"/>
    <dgm:cxn modelId="{41CF2926-967A-479E-9F85-0D4FFA3B88AE}" type="presOf" srcId="{AD75FADD-5468-42E0-917F-874AAD2E35DA}" destId="{19022068-92C1-4394-B687-71FF111E2978}" srcOrd="0" destOrd="0" presId="urn:microsoft.com/office/officeart/2005/8/layout/default"/>
    <dgm:cxn modelId="{E23ECF5F-9B2D-4866-AB06-80A7060C1B5B}" srcId="{32152671-F3DB-4F45-97FD-3E307CB10BCA}" destId="{8DAC42D3-3666-4B5E-9CB6-F4BD1748CF20}" srcOrd="1" destOrd="0" parTransId="{2B4C41CB-EDEA-41D6-A84F-BAAA601E5EFA}" sibTransId="{E4759D25-7C5B-4EF3-AF86-19E297FBB5DB}"/>
    <dgm:cxn modelId="{3B829E4F-A2C4-49D3-814D-1919F127D130}" srcId="{32152671-F3DB-4F45-97FD-3E307CB10BCA}" destId="{08DC218A-C5C9-4ACC-8A98-86F2B9344273}" srcOrd="3" destOrd="0" parTransId="{309D8E68-C884-4C25-BD54-B7736E7CBDDD}" sibTransId="{9199F752-EB09-4A38-ADE2-EA125A56B414}"/>
    <dgm:cxn modelId="{F0138155-2165-42D2-AF5D-3F71AACF5743}" srcId="{32152671-F3DB-4F45-97FD-3E307CB10BCA}" destId="{AD75FADD-5468-42E0-917F-874AAD2E35DA}" srcOrd="0" destOrd="0" parTransId="{0A082C69-2B4F-4869-A3D3-B1899EAECD97}" sibTransId="{77BA40D0-C711-47B6-B738-A755D6EB8237}"/>
    <dgm:cxn modelId="{0F29C878-74B6-49DC-B9D9-A2909BBECDA1}" srcId="{32152671-F3DB-4F45-97FD-3E307CB10BCA}" destId="{2BED3066-1C23-4530-BE37-35EB329E912E}" srcOrd="4" destOrd="0" parTransId="{BFCC0D8C-0AE2-43AE-9FDC-11BDE9BB7C9F}" sibTransId="{E52160C0-0025-4FEF-B98C-B37A11840472}"/>
    <dgm:cxn modelId="{D30EADAB-3961-4DC1-8837-B47BEB619B66}" type="presOf" srcId="{08DC218A-C5C9-4ACC-8A98-86F2B9344273}" destId="{75694A3D-D998-4CD6-9F4C-E31291CB39D6}" srcOrd="0" destOrd="0" presId="urn:microsoft.com/office/officeart/2005/8/layout/default"/>
    <dgm:cxn modelId="{265262CE-7320-4DC4-BD36-352795C89930}" type="presOf" srcId="{2BED3066-1C23-4530-BE37-35EB329E912E}" destId="{EF0E05B4-7591-4A49-92AC-A66928829752}" srcOrd="0" destOrd="0" presId="urn:microsoft.com/office/officeart/2005/8/layout/default"/>
    <dgm:cxn modelId="{F9E5C3CE-D7A0-4F64-BFBA-B8CBEB85A6DE}" type="presOf" srcId="{198775F6-1522-42A6-B4D1-5FE0D7E2BE08}" destId="{62D958D3-7979-4542-9003-94772E6718FB}" srcOrd="0" destOrd="0" presId="urn:microsoft.com/office/officeart/2005/8/layout/default"/>
    <dgm:cxn modelId="{DE057CE3-0DB5-4478-956D-A0334EB36B6F}" srcId="{32152671-F3DB-4F45-97FD-3E307CB10BCA}" destId="{198775F6-1522-42A6-B4D1-5FE0D7E2BE08}" srcOrd="2" destOrd="0" parTransId="{39B87077-AE78-4737-A9A6-9D298B0E8F5C}" sibTransId="{192B4B44-4074-4C85-8309-151CD7B08270}"/>
    <dgm:cxn modelId="{714A4C8E-46F1-4111-9427-5A5ECB8D771F}" type="presParOf" srcId="{F71E35F1-BD9D-410A-ADBC-0B001ADBF790}" destId="{19022068-92C1-4394-B687-71FF111E2978}" srcOrd="0" destOrd="0" presId="urn:microsoft.com/office/officeart/2005/8/layout/default"/>
    <dgm:cxn modelId="{C5599039-BAEE-47A5-A625-976512E85F00}" type="presParOf" srcId="{F71E35F1-BD9D-410A-ADBC-0B001ADBF790}" destId="{CF55929E-1A7B-4603-9ABC-5E8CBA891165}" srcOrd="1" destOrd="0" presId="urn:microsoft.com/office/officeart/2005/8/layout/default"/>
    <dgm:cxn modelId="{9571B3D0-EB48-431A-A240-CBF9ED96EFFA}" type="presParOf" srcId="{F71E35F1-BD9D-410A-ADBC-0B001ADBF790}" destId="{8E082EAD-2FE4-4582-AA49-C13E1CA8F053}" srcOrd="2" destOrd="0" presId="urn:microsoft.com/office/officeart/2005/8/layout/default"/>
    <dgm:cxn modelId="{A57D0BCC-EC48-4180-9028-C17999CDC971}" type="presParOf" srcId="{F71E35F1-BD9D-410A-ADBC-0B001ADBF790}" destId="{30D8E200-5689-4C3D-BB14-16C628F79BEF}" srcOrd="3" destOrd="0" presId="urn:microsoft.com/office/officeart/2005/8/layout/default"/>
    <dgm:cxn modelId="{AA2C5675-2EBB-48BB-897C-5C754B7F684D}" type="presParOf" srcId="{F71E35F1-BD9D-410A-ADBC-0B001ADBF790}" destId="{62D958D3-7979-4542-9003-94772E6718FB}" srcOrd="4" destOrd="0" presId="urn:microsoft.com/office/officeart/2005/8/layout/default"/>
    <dgm:cxn modelId="{813CDE48-8C06-4F26-8E40-503A97D27E26}" type="presParOf" srcId="{F71E35F1-BD9D-410A-ADBC-0B001ADBF790}" destId="{A568982F-CC3D-428F-8B46-FA09ED6937BA}" srcOrd="5" destOrd="0" presId="urn:microsoft.com/office/officeart/2005/8/layout/default"/>
    <dgm:cxn modelId="{901355FD-99CF-427F-B713-D505BA1E0A02}" type="presParOf" srcId="{F71E35F1-BD9D-410A-ADBC-0B001ADBF790}" destId="{75694A3D-D998-4CD6-9F4C-E31291CB39D6}" srcOrd="6" destOrd="0" presId="urn:microsoft.com/office/officeart/2005/8/layout/default"/>
    <dgm:cxn modelId="{B09F0C67-21EC-4FCB-AC5D-2B7F63D14282}" type="presParOf" srcId="{F71E35F1-BD9D-410A-ADBC-0B001ADBF790}" destId="{C1142985-7DD6-4B2B-A20F-B296FDAFE3CC}" srcOrd="7" destOrd="0" presId="urn:microsoft.com/office/officeart/2005/8/layout/default"/>
    <dgm:cxn modelId="{2F4E1D18-7B28-4976-9C6A-B324EF4E2744}" type="presParOf" srcId="{F71E35F1-BD9D-410A-ADBC-0B001ADBF790}" destId="{EF0E05B4-7591-4A49-92AC-A6692882975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0E7740-9C15-4889-959B-BEE0B18BCBB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v-SE"/>
        </a:p>
      </dgm:t>
    </dgm:pt>
    <dgm:pt modelId="{03364D5A-DA2E-415E-9CC7-1DAD36728CF0}">
      <dgm:prSet phldrT="[Text]"/>
      <dgm:spPr/>
      <dgm:t>
        <a:bodyPr/>
        <a:lstStyle/>
        <a:p>
          <a:r>
            <a:rPr lang="sv-SE" dirty="0">
              <a:solidFill>
                <a:schemeClr val="bg1"/>
              </a:solidFill>
              <a:latin typeface="+mj-lt"/>
            </a:rPr>
            <a:t>Vid bollförlust i spelyta 2 och 3 prioriterar vi direkt återerövring.</a:t>
          </a:r>
        </a:p>
        <a:p>
          <a:r>
            <a:rPr lang="sv-SE" dirty="0">
              <a:solidFill>
                <a:schemeClr val="bg1"/>
              </a:solidFill>
              <a:latin typeface="+mj-lt"/>
            </a:rPr>
            <a:t>Vid bollförlust i utgångsytan och spelyta 1 prioriterar vi indirekt återerövring </a:t>
          </a:r>
          <a:endParaRPr lang="sv-SE" dirty="0"/>
        </a:p>
      </dgm:t>
    </dgm:pt>
    <dgm:pt modelId="{B341072A-08F8-44FB-A4B8-78AEE70AD63E}" type="parTrans" cxnId="{69BE1801-AD5F-4F54-B717-39C1BD26B285}">
      <dgm:prSet/>
      <dgm:spPr/>
      <dgm:t>
        <a:bodyPr/>
        <a:lstStyle/>
        <a:p>
          <a:endParaRPr lang="sv-SE"/>
        </a:p>
      </dgm:t>
    </dgm:pt>
    <dgm:pt modelId="{28A3DE3B-BA9E-41B2-B237-C917340D54ED}" type="sibTrans" cxnId="{69BE1801-AD5F-4F54-B717-39C1BD26B285}">
      <dgm:prSet/>
      <dgm:spPr/>
      <dgm:t>
        <a:bodyPr/>
        <a:lstStyle/>
        <a:p>
          <a:endParaRPr lang="sv-SE"/>
        </a:p>
      </dgm:t>
    </dgm:pt>
    <dgm:pt modelId="{A185999F-7C8F-4E4F-8B63-FA83D94358F2}">
      <dgm:prSet phldrT="[Text]"/>
      <dgm:spPr/>
      <dgm:t>
        <a:bodyPr/>
        <a:lstStyle/>
        <a:p>
          <a:r>
            <a:rPr lang="sv-SE" dirty="0">
              <a:solidFill>
                <a:schemeClr val="bg1"/>
              </a:solidFill>
              <a:latin typeface="+mj-lt"/>
            </a:rPr>
            <a:t>Värdera utifrån situation och geografisk position om en direkt eller indirekt återerövring är lämplig.</a:t>
          </a:r>
          <a:endParaRPr lang="sv-SE" dirty="0"/>
        </a:p>
      </dgm:t>
    </dgm:pt>
    <dgm:pt modelId="{863A65E5-1012-4A10-924A-0EC5B6D6C69C}" type="parTrans" cxnId="{CB724C3F-C448-495F-ADA0-F1286A6776BF}">
      <dgm:prSet/>
      <dgm:spPr/>
      <dgm:t>
        <a:bodyPr/>
        <a:lstStyle/>
        <a:p>
          <a:endParaRPr lang="sv-SE"/>
        </a:p>
      </dgm:t>
    </dgm:pt>
    <dgm:pt modelId="{3D7FB9C9-AF62-43E9-A94D-29B951C83098}" type="sibTrans" cxnId="{CB724C3F-C448-495F-ADA0-F1286A6776BF}">
      <dgm:prSet/>
      <dgm:spPr/>
      <dgm:t>
        <a:bodyPr/>
        <a:lstStyle/>
        <a:p>
          <a:endParaRPr lang="sv-SE"/>
        </a:p>
      </dgm:t>
    </dgm:pt>
    <dgm:pt modelId="{F51750AD-C7DD-4756-AA80-1FAB3030A2E8}">
      <dgm:prSet phldrT="[Text]"/>
      <dgm:spPr/>
      <dgm:t>
        <a:bodyPr/>
        <a:lstStyle/>
        <a:p>
          <a:r>
            <a:rPr lang="sv-SE" dirty="0">
              <a:solidFill>
                <a:schemeClr val="bg1"/>
              </a:solidFill>
              <a:latin typeface="+mj-lt"/>
            </a:rPr>
            <a:t>Motståndarna skall endast få spela </a:t>
          </a:r>
          <a:r>
            <a:rPr lang="sv-SE" b="1" dirty="0">
              <a:solidFill>
                <a:schemeClr val="bg1"/>
              </a:solidFill>
              <a:latin typeface="+mj-lt"/>
            </a:rPr>
            <a:t>framför</a:t>
          </a:r>
          <a:r>
            <a:rPr lang="sv-SE" dirty="0">
              <a:solidFill>
                <a:schemeClr val="bg1"/>
              </a:solidFill>
              <a:latin typeface="+mj-lt"/>
            </a:rPr>
            <a:t> eller </a:t>
          </a:r>
          <a:r>
            <a:rPr lang="sv-SE" b="1" dirty="0">
              <a:solidFill>
                <a:schemeClr val="bg1"/>
              </a:solidFill>
              <a:latin typeface="+mj-lt"/>
            </a:rPr>
            <a:t>runt</a:t>
          </a:r>
          <a:r>
            <a:rPr lang="sv-SE" dirty="0">
              <a:solidFill>
                <a:schemeClr val="bg1"/>
              </a:solidFill>
              <a:latin typeface="+mj-lt"/>
            </a:rPr>
            <a:t> våra lagdelar, </a:t>
          </a:r>
          <a:r>
            <a:rPr lang="sv-SE" b="1" dirty="0">
              <a:solidFill>
                <a:schemeClr val="bg1"/>
              </a:solidFill>
              <a:latin typeface="+mj-lt"/>
            </a:rPr>
            <a:t>aldrig</a:t>
          </a:r>
          <a:r>
            <a:rPr lang="sv-SE" dirty="0">
              <a:solidFill>
                <a:schemeClr val="bg1"/>
              </a:solidFill>
              <a:latin typeface="+mj-lt"/>
            </a:rPr>
            <a:t> igenom dem.</a:t>
          </a:r>
          <a:endParaRPr lang="sv-SE" dirty="0"/>
        </a:p>
      </dgm:t>
    </dgm:pt>
    <dgm:pt modelId="{8EBBBD6A-F732-48AB-BD5C-252DC81C0743}" type="parTrans" cxnId="{90B2CF85-065A-4D2B-90CF-4698A417EF77}">
      <dgm:prSet/>
      <dgm:spPr/>
      <dgm:t>
        <a:bodyPr/>
        <a:lstStyle/>
        <a:p>
          <a:endParaRPr lang="sv-SE"/>
        </a:p>
      </dgm:t>
    </dgm:pt>
    <dgm:pt modelId="{0B72E04A-7C63-4528-9C92-D8A6895336B4}" type="sibTrans" cxnId="{90B2CF85-065A-4D2B-90CF-4698A417EF77}">
      <dgm:prSet/>
      <dgm:spPr/>
      <dgm:t>
        <a:bodyPr/>
        <a:lstStyle/>
        <a:p>
          <a:endParaRPr lang="sv-SE"/>
        </a:p>
      </dgm:t>
    </dgm:pt>
    <dgm:pt modelId="{677BA8B9-C1EA-4561-BC1F-85B594D548C6}">
      <dgm:prSet phldrT="[Text]"/>
      <dgm:spPr/>
      <dgm:t>
        <a:bodyPr/>
        <a:lstStyle/>
        <a:p>
          <a:r>
            <a:rPr lang="sv-SE" dirty="0">
              <a:solidFill>
                <a:schemeClr val="bg1"/>
              </a:solidFill>
              <a:latin typeface="+mj-lt"/>
            </a:rPr>
            <a:t>Om motståndares bollhållare är </a:t>
          </a:r>
          <a:r>
            <a:rPr lang="sv-SE" b="1" dirty="0">
              <a:solidFill>
                <a:schemeClr val="bg1"/>
              </a:solidFill>
              <a:latin typeface="+mj-lt"/>
            </a:rPr>
            <a:t>felvänd</a:t>
          </a:r>
          <a:r>
            <a:rPr lang="sv-SE" dirty="0">
              <a:solidFill>
                <a:schemeClr val="bg1"/>
              </a:solidFill>
              <a:latin typeface="+mj-lt"/>
            </a:rPr>
            <a:t> eller </a:t>
          </a:r>
          <a:r>
            <a:rPr lang="sv-SE" b="1" dirty="0">
              <a:solidFill>
                <a:schemeClr val="bg1"/>
              </a:solidFill>
              <a:latin typeface="+mj-lt"/>
            </a:rPr>
            <a:t>inte</a:t>
          </a:r>
          <a:r>
            <a:rPr lang="sv-SE" dirty="0">
              <a:solidFill>
                <a:schemeClr val="bg1"/>
              </a:solidFill>
              <a:latin typeface="+mj-lt"/>
            </a:rPr>
            <a:t> har kontroll på bollen skall en aggressiv press tillämpas.</a:t>
          </a:r>
          <a:endParaRPr lang="sv-SE" dirty="0"/>
        </a:p>
      </dgm:t>
    </dgm:pt>
    <dgm:pt modelId="{A7EF6B1D-C294-4781-BBCF-78FC70F8EA20}" type="parTrans" cxnId="{2C639205-6E95-4E45-860A-69FEF771931F}">
      <dgm:prSet/>
      <dgm:spPr/>
      <dgm:t>
        <a:bodyPr/>
        <a:lstStyle/>
        <a:p>
          <a:endParaRPr lang="sv-SE"/>
        </a:p>
      </dgm:t>
    </dgm:pt>
    <dgm:pt modelId="{E493A003-044A-46BA-9FB3-DF6C55C7CB7E}" type="sibTrans" cxnId="{2C639205-6E95-4E45-860A-69FEF771931F}">
      <dgm:prSet/>
      <dgm:spPr/>
      <dgm:t>
        <a:bodyPr/>
        <a:lstStyle/>
        <a:p>
          <a:endParaRPr lang="sv-SE"/>
        </a:p>
      </dgm:t>
    </dgm:pt>
    <dgm:pt modelId="{EEBFC95F-E1FD-46C1-8382-7A752A863173}">
      <dgm:prSet phldrT="[Text]"/>
      <dgm:spPr/>
      <dgm:t>
        <a:bodyPr/>
        <a:lstStyle/>
        <a:p>
          <a:r>
            <a:rPr lang="sv-SE" dirty="0">
              <a:solidFill>
                <a:schemeClr val="bg1"/>
              </a:solidFill>
              <a:latin typeface="+mj-lt"/>
            </a:rPr>
            <a:t>Vi färdas i pressen så länge som bollen är </a:t>
          </a:r>
          <a:r>
            <a:rPr lang="sv-SE" b="1" dirty="0">
              <a:solidFill>
                <a:schemeClr val="bg1"/>
              </a:solidFill>
              <a:latin typeface="+mj-lt"/>
            </a:rPr>
            <a:t>på väg</a:t>
          </a:r>
          <a:r>
            <a:rPr lang="sv-SE" dirty="0">
              <a:solidFill>
                <a:schemeClr val="bg1"/>
              </a:solidFill>
              <a:latin typeface="+mj-lt"/>
            </a:rPr>
            <a:t> eller motståndaren</a:t>
          </a:r>
          <a:r>
            <a:rPr lang="sv-SE" b="1" dirty="0">
              <a:solidFill>
                <a:schemeClr val="bg1"/>
              </a:solidFill>
              <a:latin typeface="+mj-lt"/>
            </a:rPr>
            <a:t> inte</a:t>
          </a:r>
          <a:r>
            <a:rPr lang="sv-SE" dirty="0">
              <a:solidFill>
                <a:schemeClr val="bg1"/>
              </a:solidFill>
              <a:latin typeface="+mj-lt"/>
            </a:rPr>
            <a:t> har fått kontroll på bollen.</a:t>
          </a:r>
          <a:endParaRPr lang="sv-SE" dirty="0"/>
        </a:p>
      </dgm:t>
    </dgm:pt>
    <dgm:pt modelId="{A11E88F6-4D3A-4E0D-9521-7CC1D5AB0303}" type="parTrans" cxnId="{4ECBD4DF-D05B-471B-B775-8FDDAA2F1EFF}">
      <dgm:prSet/>
      <dgm:spPr/>
      <dgm:t>
        <a:bodyPr/>
        <a:lstStyle/>
        <a:p>
          <a:endParaRPr lang="sv-SE"/>
        </a:p>
      </dgm:t>
    </dgm:pt>
    <dgm:pt modelId="{288BEB94-2A81-42E0-AC0F-FA3137A5B837}" type="sibTrans" cxnId="{4ECBD4DF-D05B-471B-B775-8FDDAA2F1EFF}">
      <dgm:prSet/>
      <dgm:spPr/>
      <dgm:t>
        <a:bodyPr/>
        <a:lstStyle/>
        <a:p>
          <a:endParaRPr lang="sv-SE"/>
        </a:p>
      </dgm:t>
    </dgm:pt>
    <dgm:pt modelId="{FF48D43B-A368-4477-8172-907C7CE310A1}" type="pres">
      <dgm:prSet presAssocID="{300E7740-9C15-4889-959B-BEE0B18BCBBD}" presName="linear" presStyleCnt="0">
        <dgm:presLayoutVars>
          <dgm:animLvl val="lvl"/>
          <dgm:resizeHandles val="exact"/>
        </dgm:presLayoutVars>
      </dgm:prSet>
      <dgm:spPr/>
    </dgm:pt>
    <dgm:pt modelId="{CB078A53-E4EE-4953-B354-7151531379C3}" type="pres">
      <dgm:prSet presAssocID="{03364D5A-DA2E-415E-9CC7-1DAD36728CF0}" presName="parentText" presStyleLbl="node1" presStyleIdx="0" presStyleCnt="5">
        <dgm:presLayoutVars>
          <dgm:chMax val="0"/>
          <dgm:bulletEnabled val="1"/>
        </dgm:presLayoutVars>
      </dgm:prSet>
      <dgm:spPr/>
    </dgm:pt>
    <dgm:pt modelId="{EA14B3B0-CFA1-4FF5-8291-09619799BB55}" type="pres">
      <dgm:prSet presAssocID="{28A3DE3B-BA9E-41B2-B237-C917340D54ED}" presName="spacer" presStyleCnt="0"/>
      <dgm:spPr/>
    </dgm:pt>
    <dgm:pt modelId="{F402A4DD-2CBD-45E8-A02B-2301F02AAB8D}" type="pres">
      <dgm:prSet presAssocID="{A185999F-7C8F-4E4F-8B63-FA83D94358F2}" presName="parentText" presStyleLbl="node1" presStyleIdx="1" presStyleCnt="5">
        <dgm:presLayoutVars>
          <dgm:chMax val="0"/>
          <dgm:bulletEnabled val="1"/>
        </dgm:presLayoutVars>
      </dgm:prSet>
      <dgm:spPr/>
    </dgm:pt>
    <dgm:pt modelId="{1F56E83C-5690-4142-8045-266FF7776D63}" type="pres">
      <dgm:prSet presAssocID="{3D7FB9C9-AF62-43E9-A94D-29B951C83098}" presName="spacer" presStyleCnt="0"/>
      <dgm:spPr/>
    </dgm:pt>
    <dgm:pt modelId="{EF19C2F2-04B2-4912-880D-5ECA32B44B3C}" type="pres">
      <dgm:prSet presAssocID="{F51750AD-C7DD-4756-AA80-1FAB3030A2E8}" presName="parentText" presStyleLbl="node1" presStyleIdx="2" presStyleCnt="5">
        <dgm:presLayoutVars>
          <dgm:chMax val="0"/>
          <dgm:bulletEnabled val="1"/>
        </dgm:presLayoutVars>
      </dgm:prSet>
      <dgm:spPr/>
    </dgm:pt>
    <dgm:pt modelId="{D650435A-CA69-46FF-B934-919FA834911D}" type="pres">
      <dgm:prSet presAssocID="{0B72E04A-7C63-4528-9C92-D8A6895336B4}" presName="spacer" presStyleCnt="0"/>
      <dgm:spPr/>
    </dgm:pt>
    <dgm:pt modelId="{2B813878-4606-44C9-B417-911657B7E50E}" type="pres">
      <dgm:prSet presAssocID="{EEBFC95F-E1FD-46C1-8382-7A752A863173}" presName="parentText" presStyleLbl="node1" presStyleIdx="3" presStyleCnt="5">
        <dgm:presLayoutVars>
          <dgm:chMax val="0"/>
          <dgm:bulletEnabled val="1"/>
        </dgm:presLayoutVars>
      </dgm:prSet>
      <dgm:spPr/>
    </dgm:pt>
    <dgm:pt modelId="{1CF939EC-4FF5-4915-963E-A38FCC3117B0}" type="pres">
      <dgm:prSet presAssocID="{288BEB94-2A81-42E0-AC0F-FA3137A5B837}" presName="spacer" presStyleCnt="0"/>
      <dgm:spPr/>
    </dgm:pt>
    <dgm:pt modelId="{6CDDC840-82ED-47B0-82D2-18910D41BE31}" type="pres">
      <dgm:prSet presAssocID="{677BA8B9-C1EA-4561-BC1F-85B594D548C6}" presName="parentText" presStyleLbl="node1" presStyleIdx="4" presStyleCnt="5">
        <dgm:presLayoutVars>
          <dgm:chMax val="0"/>
          <dgm:bulletEnabled val="1"/>
        </dgm:presLayoutVars>
      </dgm:prSet>
      <dgm:spPr/>
    </dgm:pt>
  </dgm:ptLst>
  <dgm:cxnLst>
    <dgm:cxn modelId="{69BE1801-AD5F-4F54-B717-39C1BD26B285}" srcId="{300E7740-9C15-4889-959B-BEE0B18BCBBD}" destId="{03364D5A-DA2E-415E-9CC7-1DAD36728CF0}" srcOrd="0" destOrd="0" parTransId="{B341072A-08F8-44FB-A4B8-78AEE70AD63E}" sibTransId="{28A3DE3B-BA9E-41B2-B237-C917340D54ED}"/>
    <dgm:cxn modelId="{A1D02B05-FF06-412C-9C0A-18F2DAF81BAF}" type="presOf" srcId="{03364D5A-DA2E-415E-9CC7-1DAD36728CF0}" destId="{CB078A53-E4EE-4953-B354-7151531379C3}" srcOrd="0" destOrd="0" presId="urn:microsoft.com/office/officeart/2005/8/layout/vList2"/>
    <dgm:cxn modelId="{2C639205-6E95-4E45-860A-69FEF771931F}" srcId="{300E7740-9C15-4889-959B-BEE0B18BCBBD}" destId="{677BA8B9-C1EA-4561-BC1F-85B594D548C6}" srcOrd="4" destOrd="0" parTransId="{A7EF6B1D-C294-4781-BBCF-78FC70F8EA20}" sibTransId="{E493A003-044A-46BA-9FB3-DF6C55C7CB7E}"/>
    <dgm:cxn modelId="{CDFAC019-CAE2-449F-90F5-29CF8EA5BE65}" type="presOf" srcId="{300E7740-9C15-4889-959B-BEE0B18BCBBD}" destId="{FF48D43B-A368-4477-8172-907C7CE310A1}" srcOrd="0" destOrd="0" presId="urn:microsoft.com/office/officeart/2005/8/layout/vList2"/>
    <dgm:cxn modelId="{CB724C3F-C448-495F-ADA0-F1286A6776BF}" srcId="{300E7740-9C15-4889-959B-BEE0B18BCBBD}" destId="{A185999F-7C8F-4E4F-8B63-FA83D94358F2}" srcOrd="1" destOrd="0" parTransId="{863A65E5-1012-4A10-924A-0EC5B6D6C69C}" sibTransId="{3D7FB9C9-AF62-43E9-A94D-29B951C83098}"/>
    <dgm:cxn modelId="{7EAA5762-DC44-421B-9D39-03329D121643}" type="presOf" srcId="{F51750AD-C7DD-4756-AA80-1FAB3030A2E8}" destId="{EF19C2F2-04B2-4912-880D-5ECA32B44B3C}" srcOrd="0" destOrd="0" presId="urn:microsoft.com/office/officeart/2005/8/layout/vList2"/>
    <dgm:cxn modelId="{12E8F676-D389-4234-A950-A20FF8CF35B0}" type="presOf" srcId="{EEBFC95F-E1FD-46C1-8382-7A752A863173}" destId="{2B813878-4606-44C9-B417-911657B7E50E}" srcOrd="0" destOrd="0" presId="urn:microsoft.com/office/officeart/2005/8/layout/vList2"/>
    <dgm:cxn modelId="{90B2CF85-065A-4D2B-90CF-4698A417EF77}" srcId="{300E7740-9C15-4889-959B-BEE0B18BCBBD}" destId="{F51750AD-C7DD-4756-AA80-1FAB3030A2E8}" srcOrd="2" destOrd="0" parTransId="{8EBBBD6A-F732-48AB-BD5C-252DC81C0743}" sibTransId="{0B72E04A-7C63-4528-9C92-D8A6895336B4}"/>
    <dgm:cxn modelId="{80D1DB8E-8AF1-4EC3-BCE0-2BA897DADF13}" type="presOf" srcId="{A185999F-7C8F-4E4F-8B63-FA83D94358F2}" destId="{F402A4DD-2CBD-45E8-A02B-2301F02AAB8D}" srcOrd="0" destOrd="0" presId="urn:microsoft.com/office/officeart/2005/8/layout/vList2"/>
    <dgm:cxn modelId="{E434C7CE-F38D-43BC-8557-B7D9D8B3C891}" type="presOf" srcId="{677BA8B9-C1EA-4561-BC1F-85B594D548C6}" destId="{6CDDC840-82ED-47B0-82D2-18910D41BE31}" srcOrd="0" destOrd="0" presId="urn:microsoft.com/office/officeart/2005/8/layout/vList2"/>
    <dgm:cxn modelId="{4ECBD4DF-D05B-471B-B775-8FDDAA2F1EFF}" srcId="{300E7740-9C15-4889-959B-BEE0B18BCBBD}" destId="{EEBFC95F-E1FD-46C1-8382-7A752A863173}" srcOrd="3" destOrd="0" parTransId="{A11E88F6-4D3A-4E0D-9521-7CC1D5AB0303}" sibTransId="{288BEB94-2A81-42E0-AC0F-FA3137A5B837}"/>
    <dgm:cxn modelId="{C4A0E96A-0797-4F98-B190-64F0296FF5B5}" type="presParOf" srcId="{FF48D43B-A368-4477-8172-907C7CE310A1}" destId="{CB078A53-E4EE-4953-B354-7151531379C3}" srcOrd="0" destOrd="0" presId="urn:microsoft.com/office/officeart/2005/8/layout/vList2"/>
    <dgm:cxn modelId="{1732D699-1CDA-4127-B867-32A3D9704A71}" type="presParOf" srcId="{FF48D43B-A368-4477-8172-907C7CE310A1}" destId="{EA14B3B0-CFA1-4FF5-8291-09619799BB55}" srcOrd="1" destOrd="0" presId="urn:microsoft.com/office/officeart/2005/8/layout/vList2"/>
    <dgm:cxn modelId="{4267B721-B96D-466D-A3A2-340ED4D962FB}" type="presParOf" srcId="{FF48D43B-A368-4477-8172-907C7CE310A1}" destId="{F402A4DD-2CBD-45E8-A02B-2301F02AAB8D}" srcOrd="2" destOrd="0" presId="urn:microsoft.com/office/officeart/2005/8/layout/vList2"/>
    <dgm:cxn modelId="{6E468129-3137-4B7E-980A-1B874261331F}" type="presParOf" srcId="{FF48D43B-A368-4477-8172-907C7CE310A1}" destId="{1F56E83C-5690-4142-8045-266FF7776D63}" srcOrd="3" destOrd="0" presId="urn:microsoft.com/office/officeart/2005/8/layout/vList2"/>
    <dgm:cxn modelId="{AE8FBF51-36EF-4BA6-BA19-F507632A5E2D}" type="presParOf" srcId="{FF48D43B-A368-4477-8172-907C7CE310A1}" destId="{EF19C2F2-04B2-4912-880D-5ECA32B44B3C}" srcOrd="4" destOrd="0" presId="urn:microsoft.com/office/officeart/2005/8/layout/vList2"/>
    <dgm:cxn modelId="{80090845-A567-4974-B014-5C5A8D5588DA}" type="presParOf" srcId="{FF48D43B-A368-4477-8172-907C7CE310A1}" destId="{D650435A-CA69-46FF-B934-919FA834911D}" srcOrd="5" destOrd="0" presId="urn:microsoft.com/office/officeart/2005/8/layout/vList2"/>
    <dgm:cxn modelId="{76A0103D-EF54-4281-A4B1-699532033EB0}" type="presParOf" srcId="{FF48D43B-A368-4477-8172-907C7CE310A1}" destId="{2B813878-4606-44C9-B417-911657B7E50E}" srcOrd="6" destOrd="0" presId="urn:microsoft.com/office/officeart/2005/8/layout/vList2"/>
    <dgm:cxn modelId="{B9DCDA62-1935-451C-B69B-EF89211D8B4B}" type="presParOf" srcId="{FF48D43B-A368-4477-8172-907C7CE310A1}" destId="{1CF939EC-4FF5-4915-963E-A38FCC3117B0}" srcOrd="7" destOrd="0" presId="urn:microsoft.com/office/officeart/2005/8/layout/vList2"/>
    <dgm:cxn modelId="{C3135F68-576D-4453-9799-A68AC3E607E4}" type="presParOf" srcId="{FF48D43B-A368-4477-8172-907C7CE310A1}" destId="{6CDDC840-82ED-47B0-82D2-18910D41BE3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0E7740-9C15-4889-959B-BEE0B18BCBB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v-SE"/>
        </a:p>
      </dgm:t>
    </dgm:pt>
    <dgm:pt modelId="{79466FB9-ED93-457D-9A10-86710A0522E9}">
      <dgm:prSet phldrT="[Text]"/>
      <dgm:spPr/>
      <dgm:t>
        <a:bodyPr/>
        <a:lstStyle/>
        <a:p>
          <a:r>
            <a:rPr lang="sv-SE" dirty="0">
              <a:solidFill>
                <a:schemeClr val="bg1"/>
              </a:solidFill>
              <a:latin typeface="+mj-lt"/>
            </a:rPr>
            <a:t>Vid direkt återerövring så skall de två till tre närmaste spelarna jobba med press och understöd där en aggressiv press tillämpas med huvudsyfte att vinna tillbaka bollen</a:t>
          </a:r>
          <a:endParaRPr lang="sv-SE" dirty="0"/>
        </a:p>
      </dgm:t>
    </dgm:pt>
    <dgm:pt modelId="{6A74AEC7-56CA-436F-AB3C-2E6283AD1DA3}" type="parTrans" cxnId="{545600EC-537B-4294-A92B-CD7E3563EFEB}">
      <dgm:prSet/>
      <dgm:spPr/>
      <dgm:t>
        <a:bodyPr/>
        <a:lstStyle/>
        <a:p>
          <a:endParaRPr lang="sv-SE"/>
        </a:p>
      </dgm:t>
    </dgm:pt>
    <dgm:pt modelId="{1DA3F09B-638E-48A0-888D-7FF5FED449BF}" type="sibTrans" cxnId="{545600EC-537B-4294-A92B-CD7E3563EFEB}">
      <dgm:prSet/>
      <dgm:spPr/>
      <dgm:t>
        <a:bodyPr/>
        <a:lstStyle/>
        <a:p>
          <a:endParaRPr lang="sv-SE"/>
        </a:p>
      </dgm:t>
    </dgm:pt>
    <dgm:pt modelId="{F51750AD-C7DD-4756-AA80-1FAB3030A2E8}">
      <dgm:prSet phldrT="[Text]"/>
      <dgm:spPr/>
      <dgm:t>
        <a:bodyPr/>
        <a:lstStyle/>
        <a:p>
          <a:r>
            <a:rPr lang="sv-SE" dirty="0">
              <a:solidFill>
                <a:schemeClr val="bg1"/>
              </a:solidFill>
              <a:latin typeface="+mj-lt"/>
            </a:rPr>
            <a:t>Motståndarna skall endast få spela </a:t>
          </a:r>
          <a:r>
            <a:rPr lang="sv-SE" b="1" dirty="0">
              <a:solidFill>
                <a:schemeClr val="bg1"/>
              </a:solidFill>
              <a:latin typeface="+mj-lt"/>
            </a:rPr>
            <a:t>framför</a:t>
          </a:r>
          <a:r>
            <a:rPr lang="sv-SE" dirty="0">
              <a:solidFill>
                <a:schemeClr val="bg1"/>
              </a:solidFill>
              <a:latin typeface="+mj-lt"/>
            </a:rPr>
            <a:t> eller </a:t>
          </a:r>
          <a:r>
            <a:rPr lang="sv-SE" b="1" dirty="0">
              <a:solidFill>
                <a:schemeClr val="bg1"/>
              </a:solidFill>
              <a:latin typeface="+mj-lt"/>
            </a:rPr>
            <a:t>runt</a:t>
          </a:r>
          <a:r>
            <a:rPr lang="sv-SE" dirty="0">
              <a:solidFill>
                <a:schemeClr val="bg1"/>
              </a:solidFill>
              <a:latin typeface="+mj-lt"/>
            </a:rPr>
            <a:t> våra lagdelar, </a:t>
          </a:r>
          <a:r>
            <a:rPr lang="sv-SE" b="1" dirty="0">
              <a:solidFill>
                <a:schemeClr val="bg1"/>
              </a:solidFill>
              <a:latin typeface="+mj-lt"/>
            </a:rPr>
            <a:t>aldrig</a:t>
          </a:r>
          <a:r>
            <a:rPr lang="sv-SE" dirty="0">
              <a:solidFill>
                <a:schemeClr val="bg1"/>
              </a:solidFill>
              <a:latin typeface="+mj-lt"/>
            </a:rPr>
            <a:t> igenom dem</a:t>
          </a:r>
          <a:endParaRPr lang="sv-SE" dirty="0"/>
        </a:p>
      </dgm:t>
    </dgm:pt>
    <dgm:pt modelId="{8EBBBD6A-F732-48AB-BD5C-252DC81C0743}" type="parTrans" cxnId="{90B2CF85-065A-4D2B-90CF-4698A417EF77}">
      <dgm:prSet/>
      <dgm:spPr/>
      <dgm:t>
        <a:bodyPr/>
        <a:lstStyle/>
        <a:p>
          <a:endParaRPr lang="sv-SE"/>
        </a:p>
      </dgm:t>
    </dgm:pt>
    <dgm:pt modelId="{0B72E04A-7C63-4528-9C92-D8A6895336B4}" type="sibTrans" cxnId="{90B2CF85-065A-4D2B-90CF-4698A417EF77}">
      <dgm:prSet/>
      <dgm:spPr/>
      <dgm:t>
        <a:bodyPr/>
        <a:lstStyle/>
        <a:p>
          <a:endParaRPr lang="sv-SE"/>
        </a:p>
      </dgm:t>
    </dgm:pt>
    <dgm:pt modelId="{EEBFC95F-E1FD-46C1-8382-7A752A863173}">
      <dgm:prSet phldrT="[Text]"/>
      <dgm:spPr/>
      <dgm:t>
        <a:bodyPr/>
        <a:lstStyle/>
        <a:p>
          <a:r>
            <a:rPr lang="sv-SE" dirty="0">
              <a:solidFill>
                <a:schemeClr val="bg1"/>
              </a:solidFill>
              <a:latin typeface="+mj-lt"/>
            </a:rPr>
            <a:t>Övriga förbereder sig för ett etablerat försvarsspel, där fokus bör ligga på att fylla lagdelarna bakifrån</a:t>
          </a:r>
          <a:endParaRPr lang="sv-SE" dirty="0"/>
        </a:p>
      </dgm:t>
    </dgm:pt>
    <dgm:pt modelId="{A11E88F6-4D3A-4E0D-9521-7CC1D5AB0303}" type="parTrans" cxnId="{4ECBD4DF-D05B-471B-B775-8FDDAA2F1EFF}">
      <dgm:prSet/>
      <dgm:spPr/>
      <dgm:t>
        <a:bodyPr/>
        <a:lstStyle/>
        <a:p>
          <a:endParaRPr lang="sv-SE"/>
        </a:p>
      </dgm:t>
    </dgm:pt>
    <dgm:pt modelId="{288BEB94-2A81-42E0-AC0F-FA3137A5B837}" type="sibTrans" cxnId="{4ECBD4DF-D05B-471B-B775-8FDDAA2F1EFF}">
      <dgm:prSet/>
      <dgm:spPr/>
      <dgm:t>
        <a:bodyPr/>
        <a:lstStyle/>
        <a:p>
          <a:endParaRPr lang="sv-SE"/>
        </a:p>
      </dgm:t>
    </dgm:pt>
    <dgm:pt modelId="{FF48D43B-A368-4477-8172-907C7CE310A1}" type="pres">
      <dgm:prSet presAssocID="{300E7740-9C15-4889-959B-BEE0B18BCBBD}" presName="linear" presStyleCnt="0">
        <dgm:presLayoutVars>
          <dgm:animLvl val="lvl"/>
          <dgm:resizeHandles val="exact"/>
        </dgm:presLayoutVars>
      </dgm:prSet>
      <dgm:spPr/>
    </dgm:pt>
    <dgm:pt modelId="{12D33E3F-A286-4B61-8431-8E0F843DBB95}" type="pres">
      <dgm:prSet presAssocID="{79466FB9-ED93-457D-9A10-86710A0522E9}" presName="parentText" presStyleLbl="node1" presStyleIdx="0" presStyleCnt="3">
        <dgm:presLayoutVars>
          <dgm:chMax val="0"/>
          <dgm:bulletEnabled val="1"/>
        </dgm:presLayoutVars>
      </dgm:prSet>
      <dgm:spPr/>
    </dgm:pt>
    <dgm:pt modelId="{5CF822AA-7F0B-48B1-85FB-6EA47EA1535A}" type="pres">
      <dgm:prSet presAssocID="{1DA3F09B-638E-48A0-888D-7FF5FED449BF}" presName="spacer" presStyleCnt="0"/>
      <dgm:spPr/>
    </dgm:pt>
    <dgm:pt modelId="{2B813878-4606-44C9-B417-911657B7E50E}" type="pres">
      <dgm:prSet presAssocID="{EEBFC95F-E1FD-46C1-8382-7A752A863173}" presName="parentText" presStyleLbl="node1" presStyleIdx="1" presStyleCnt="3">
        <dgm:presLayoutVars>
          <dgm:chMax val="0"/>
          <dgm:bulletEnabled val="1"/>
        </dgm:presLayoutVars>
      </dgm:prSet>
      <dgm:spPr/>
    </dgm:pt>
    <dgm:pt modelId="{1CF939EC-4FF5-4915-963E-A38FCC3117B0}" type="pres">
      <dgm:prSet presAssocID="{288BEB94-2A81-42E0-AC0F-FA3137A5B837}" presName="spacer" presStyleCnt="0"/>
      <dgm:spPr/>
    </dgm:pt>
    <dgm:pt modelId="{EF19C2F2-04B2-4912-880D-5ECA32B44B3C}" type="pres">
      <dgm:prSet presAssocID="{F51750AD-C7DD-4756-AA80-1FAB3030A2E8}" presName="parentText" presStyleLbl="node1" presStyleIdx="2" presStyleCnt="3">
        <dgm:presLayoutVars>
          <dgm:chMax val="0"/>
          <dgm:bulletEnabled val="1"/>
        </dgm:presLayoutVars>
      </dgm:prSet>
      <dgm:spPr/>
    </dgm:pt>
  </dgm:ptLst>
  <dgm:cxnLst>
    <dgm:cxn modelId="{CDFAC019-CAE2-449F-90F5-29CF8EA5BE65}" type="presOf" srcId="{300E7740-9C15-4889-959B-BEE0B18BCBBD}" destId="{FF48D43B-A368-4477-8172-907C7CE310A1}" srcOrd="0" destOrd="0" presId="urn:microsoft.com/office/officeart/2005/8/layout/vList2"/>
    <dgm:cxn modelId="{8CA0182E-036C-4086-B4A3-CB67BE27D907}" type="presOf" srcId="{EEBFC95F-E1FD-46C1-8382-7A752A863173}" destId="{2B813878-4606-44C9-B417-911657B7E50E}" srcOrd="0" destOrd="0" presId="urn:microsoft.com/office/officeart/2005/8/layout/vList2"/>
    <dgm:cxn modelId="{C660965F-E097-400C-A03A-AACE48BCB9D4}" type="presOf" srcId="{79466FB9-ED93-457D-9A10-86710A0522E9}" destId="{12D33E3F-A286-4B61-8431-8E0F843DBB95}" srcOrd="0" destOrd="0" presId="urn:microsoft.com/office/officeart/2005/8/layout/vList2"/>
    <dgm:cxn modelId="{90B2CF85-065A-4D2B-90CF-4698A417EF77}" srcId="{300E7740-9C15-4889-959B-BEE0B18BCBBD}" destId="{F51750AD-C7DD-4756-AA80-1FAB3030A2E8}" srcOrd="2" destOrd="0" parTransId="{8EBBBD6A-F732-48AB-BD5C-252DC81C0743}" sibTransId="{0B72E04A-7C63-4528-9C92-D8A6895336B4}"/>
    <dgm:cxn modelId="{7881218A-518D-47FD-87F0-616F4B182A99}" type="presOf" srcId="{F51750AD-C7DD-4756-AA80-1FAB3030A2E8}" destId="{EF19C2F2-04B2-4912-880D-5ECA32B44B3C}" srcOrd="0" destOrd="0" presId="urn:microsoft.com/office/officeart/2005/8/layout/vList2"/>
    <dgm:cxn modelId="{4ECBD4DF-D05B-471B-B775-8FDDAA2F1EFF}" srcId="{300E7740-9C15-4889-959B-BEE0B18BCBBD}" destId="{EEBFC95F-E1FD-46C1-8382-7A752A863173}" srcOrd="1" destOrd="0" parTransId="{A11E88F6-4D3A-4E0D-9521-7CC1D5AB0303}" sibTransId="{288BEB94-2A81-42E0-AC0F-FA3137A5B837}"/>
    <dgm:cxn modelId="{545600EC-537B-4294-A92B-CD7E3563EFEB}" srcId="{300E7740-9C15-4889-959B-BEE0B18BCBBD}" destId="{79466FB9-ED93-457D-9A10-86710A0522E9}" srcOrd="0" destOrd="0" parTransId="{6A74AEC7-56CA-436F-AB3C-2E6283AD1DA3}" sibTransId="{1DA3F09B-638E-48A0-888D-7FF5FED449BF}"/>
    <dgm:cxn modelId="{5C563386-52DF-403F-8071-38AD38CBFF97}" type="presParOf" srcId="{FF48D43B-A368-4477-8172-907C7CE310A1}" destId="{12D33E3F-A286-4B61-8431-8E0F843DBB95}" srcOrd="0" destOrd="0" presId="urn:microsoft.com/office/officeart/2005/8/layout/vList2"/>
    <dgm:cxn modelId="{79995CED-E143-419C-8744-AF06653C4A46}" type="presParOf" srcId="{FF48D43B-A368-4477-8172-907C7CE310A1}" destId="{5CF822AA-7F0B-48B1-85FB-6EA47EA1535A}" srcOrd="1" destOrd="0" presId="urn:microsoft.com/office/officeart/2005/8/layout/vList2"/>
    <dgm:cxn modelId="{32906F62-A9F2-4C2D-B9BC-EE80E3CA6243}" type="presParOf" srcId="{FF48D43B-A368-4477-8172-907C7CE310A1}" destId="{2B813878-4606-44C9-B417-911657B7E50E}" srcOrd="2" destOrd="0" presId="urn:microsoft.com/office/officeart/2005/8/layout/vList2"/>
    <dgm:cxn modelId="{33784D93-9A79-4A7A-8824-0FB28416FC6F}" type="presParOf" srcId="{FF48D43B-A368-4477-8172-907C7CE310A1}" destId="{1CF939EC-4FF5-4915-963E-A38FCC3117B0}" srcOrd="3" destOrd="0" presId="urn:microsoft.com/office/officeart/2005/8/layout/vList2"/>
    <dgm:cxn modelId="{4A355801-6E49-4236-9C4F-B6D6DD61BB6D}" type="presParOf" srcId="{FF48D43B-A368-4477-8172-907C7CE310A1}" destId="{EF19C2F2-04B2-4912-880D-5ECA32B44B3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0E7740-9C15-4889-959B-BEE0B18BCBB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v-SE"/>
        </a:p>
      </dgm:t>
    </dgm:pt>
    <dgm:pt modelId="{03364D5A-DA2E-415E-9CC7-1DAD36728CF0}">
      <dgm:prSet phldrT="[Text]"/>
      <dgm:spPr/>
      <dgm:t>
        <a:bodyPr/>
        <a:lstStyle/>
        <a:p>
          <a:r>
            <a:rPr lang="sv-SE" dirty="0">
              <a:solidFill>
                <a:schemeClr val="bg1"/>
              </a:solidFill>
              <a:latin typeface="+mj-lt"/>
            </a:rPr>
            <a:t>Så snabbt som möjligt ta oss till försvarssida, där fokus ligger i att fylla lagdelarna bakifrån</a:t>
          </a:r>
          <a:endParaRPr lang="sv-SE" dirty="0"/>
        </a:p>
      </dgm:t>
    </dgm:pt>
    <dgm:pt modelId="{B341072A-08F8-44FB-A4B8-78AEE70AD63E}" type="parTrans" cxnId="{69BE1801-AD5F-4F54-B717-39C1BD26B285}">
      <dgm:prSet/>
      <dgm:spPr/>
      <dgm:t>
        <a:bodyPr/>
        <a:lstStyle/>
        <a:p>
          <a:endParaRPr lang="sv-SE"/>
        </a:p>
      </dgm:t>
    </dgm:pt>
    <dgm:pt modelId="{28A3DE3B-BA9E-41B2-B237-C917340D54ED}" type="sibTrans" cxnId="{69BE1801-AD5F-4F54-B717-39C1BD26B285}">
      <dgm:prSet/>
      <dgm:spPr/>
      <dgm:t>
        <a:bodyPr/>
        <a:lstStyle/>
        <a:p>
          <a:endParaRPr lang="sv-SE"/>
        </a:p>
      </dgm:t>
    </dgm:pt>
    <dgm:pt modelId="{A185999F-7C8F-4E4F-8B63-FA83D94358F2}">
      <dgm:prSet phldrT="[Text]"/>
      <dgm:spPr/>
      <dgm:t>
        <a:bodyPr/>
        <a:lstStyle/>
        <a:p>
          <a:r>
            <a:rPr lang="sv-SE" dirty="0">
              <a:solidFill>
                <a:schemeClr val="bg1"/>
              </a:solidFill>
              <a:latin typeface="+mj-lt"/>
            </a:rPr>
            <a:t>Vid indirekt återerövring prioriteras att 1-2 spelare, genom en fördröjande press vinna tid för medspelarna att hitta utgångspositioner</a:t>
          </a:r>
          <a:endParaRPr lang="sv-SE" dirty="0"/>
        </a:p>
      </dgm:t>
    </dgm:pt>
    <dgm:pt modelId="{863A65E5-1012-4A10-924A-0EC5B6D6C69C}" type="parTrans" cxnId="{CB724C3F-C448-495F-ADA0-F1286A6776BF}">
      <dgm:prSet/>
      <dgm:spPr/>
      <dgm:t>
        <a:bodyPr/>
        <a:lstStyle/>
        <a:p>
          <a:endParaRPr lang="sv-SE"/>
        </a:p>
      </dgm:t>
    </dgm:pt>
    <dgm:pt modelId="{3D7FB9C9-AF62-43E9-A94D-29B951C83098}" type="sibTrans" cxnId="{CB724C3F-C448-495F-ADA0-F1286A6776BF}">
      <dgm:prSet/>
      <dgm:spPr/>
      <dgm:t>
        <a:bodyPr/>
        <a:lstStyle/>
        <a:p>
          <a:endParaRPr lang="sv-SE"/>
        </a:p>
      </dgm:t>
    </dgm:pt>
    <dgm:pt modelId="{F51750AD-C7DD-4756-AA80-1FAB3030A2E8}">
      <dgm:prSet phldrT="[Text]"/>
      <dgm:spPr/>
      <dgm:t>
        <a:bodyPr/>
        <a:lstStyle/>
        <a:p>
          <a:r>
            <a:rPr lang="sv-SE" dirty="0">
              <a:solidFill>
                <a:schemeClr val="bg1"/>
              </a:solidFill>
              <a:latin typeface="+mj-lt"/>
            </a:rPr>
            <a:t>Motståndarna skall endast få spela </a:t>
          </a:r>
          <a:r>
            <a:rPr lang="sv-SE" b="1" dirty="0">
              <a:solidFill>
                <a:schemeClr val="bg1"/>
              </a:solidFill>
              <a:latin typeface="+mj-lt"/>
            </a:rPr>
            <a:t>framför</a:t>
          </a:r>
          <a:r>
            <a:rPr lang="sv-SE" dirty="0">
              <a:solidFill>
                <a:schemeClr val="bg1"/>
              </a:solidFill>
              <a:latin typeface="+mj-lt"/>
            </a:rPr>
            <a:t> eller </a:t>
          </a:r>
          <a:r>
            <a:rPr lang="sv-SE" b="1" dirty="0">
              <a:solidFill>
                <a:schemeClr val="bg1"/>
              </a:solidFill>
              <a:latin typeface="+mj-lt"/>
            </a:rPr>
            <a:t>runt</a:t>
          </a:r>
          <a:r>
            <a:rPr lang="sv-SE" dirty="0">
              <a:solidFill>
                <a:schemeClr val="bg1"/>
              </a:solidFill>
              <a:latin typeface="+mj-lt"/>
            </a:rPr>
            <a:t> våra lagdelar, </a:t>
          </a:r>
          <a:r>
            <a:rPr lang="sv-SE" b="1" dirty="0">
              <a:solidFill>
                <a:schemeClr val="bg1"/>
              </a:solidFill>
              <a:latin typeface="+mj-lt"/>
            </a:rPr>
            <a:t>aldrig</a:t>
          </a:r>
          <a:r>
            <a:rPr lang="sv-SE" dirty="0">
              <a:solidFill>
                <a:schemeClr val="bg1"/>
              </a:solidFill>
              <a:latin typeface="+mj-lt"/>
            </a:rPr>
            <a:t> igenom dem</a:t>
          </a:r>
          <a:endParaRPr lang="sv-SE" dirty="0"/>
        </a:p>
      </dgm:t>
    </dgm:pt>
    <dgm:pt modelId="{8EBBBD6A-F732-48AB-BD5C-252DC81C0743}" type="parTrans" cxnId="{90B2CF85-065A-4D2B-90CF-4698A417EF77}">
      <dgm:prSet/>
      <dgm:spPr/>
      <dgm:t>
        <a:bodyPr/>
        <a:lstStyle/>
        <a:p>
          <a:endParaRPr lang="sv-SE"/>
        </a:p>
      </dgm:t>
    </dgm:pt>
    <dgm:pt modelId="{0B72E04A-7C63-4528-9C92-D8A6895336B4}" type="sibTrans" cxnId="{90B2CF85-065A-4D2B-90CF-4698A417EF77}">
      <dgm:prSet/>
      <dgm:spPr/>
      <dgm:t>
        <a:bodyPr/>
        <a:lstStyle/>
        <a:p>
          <a:endParaRPr lang="sv-SE"/>
        </a:p>
      </dgm:t>
    </dgm:pt>
    <dgm:pt modelId="{677BA8B9-C1EA-4561-BC1F-85B594D548C6}">
      <dgm:prSet phldrT="[Text]"/>
      <dgm:spPr/>
      <dgm:t>
        <a:bodyPr/>
        <a:lstStyle/>
        <a:p>
          <a:r>
            <a:rPr lang="sv-SE" dirty="0">
              <a:solidFill>
                <a:schemeClr val="bg1"/>
              </a:solidFill>
              <a:latin typeface="+mj-lt"/>
            </a:rPr>
            <a:t>Om motståndares bollhållare är </a:t>
          </a:r>
          <a:r>
            <a:rPr lang="sv-SE" b="1" dirty="0">
              <a:solidFill>
                <a:schemeClr val="bg1"/>
              </a:solidFill>
              <a:latin typeface="+mj-lt"/>
            </a:rPr>
            <a:t>felvänd</a:t>
          </a:r>
          <a:r>
            <a:rPr lang="sv-SE" dirty="0">
              <a:solidFill>
                <a:schemeClr val="bg1"/>
              </a:solidFill>
              <a:latin typeface="+mj-lt"/>
            </a:rPr>
            <a:t> eller </a:t>
          </a:r>
          <a:r>
            <a:rPr lang="sv-SE" b="1" dirty="0">
              <a:solidFill>
                <a:schemeClr val="bg1"/>
              </a:solidFill>
              <a:latin typeface="+mj-lt"/>
            </a:rPr>
            <a:t>inte</a:t>
          </a:r>
          <a:r>
            <a:rPr lang="sv-SE" dirty="0">
              <a:solidFill>
                <a:schemeClr val="bg1"/>
              </a:solidFill>
              <a:latin typeface="+mj-lt"/>
            </a:rPr>
            <a:t> har kontroll på bollen skall en aggressiv press tillämpas</a:t>
          </a:r>
          <a:endParaRPr lang="sv-SE" dirty="0"/>
        </a:p>
      </dgm:t>
    </dgm:pt>
    <dgm:pt modelId="{A7EF6B1D-C294-4781-BBCF-78FC70F8EA20}" type="parTrans" cxnId="{2C639205-6E95-4E45-860A-69FEF771931F}">
      <dgm:prSet/>
      <dgm:spPr/>
      <dgm:t>
        <a:bodyPr/>
        <a:lstStyle/>
        <a:p>
          <a:endParaRPr lang="sv-SE"/>
        </a:p>
      </dgm:t>
    </dgm:pt>
    <dgm:pt modelId="{E493A003-044A-46BA-9FB3-DF6C55C7CB7E}" type="sibTrans" cxnId="{2C639205-6E95-4E45-860A-69FEF771931F}">
      <dgm:prSet/>
      <dgm:spPr/>
      <dgm:t>
        <a:bodyPr/>
        <a:lstStyle/>
        <a:p>
          <a:endParaRPr lang="sv-SE"/>
        </a:p>
      </dgm:t>
    </dgm:pt>
    <dgm:pt modelId="{EEBFC95F-E1FD-46C1-8382-7A752A863173}">
      <dgm:prSet phldrT="[Text]"/>
      <dgm:spPr/>
      <dgm:t>
        <a:bodyPr/>
        <a:lstStyle/>
        <a:p>
          <a:r>
            <a:rPr lang="sv-SE" dirty="0">
              <a:solidFill>
                <a:schemeClr val="bg1"/>
              </a:solidFill>
              <a:latin typeface="+mj-lt"/>
            </a:rPr>
            <a:t>Vi färdas i pressen så länge som bollen är </a:t>
          </a:r>
          <a:r>
            <a:rPr lang="sv-SE" b="1" dirty="0">
              <a:solidFill>
                <a:schemeClr val="bg1"/>
              </a:solidFill>
              <a:latin typeface="+mj-lt"/>
            </a:rPr>
            <a:t>på väg</a:t>
          </a:r>
          <a:r>
            <a:rPr lang="sv-SE" dirty="0">
              <a:solidFill>
                <a:schemeClr val="bg1"/>
              </a:solidFill>
              <a:latin typeface="+mj-lt"/>
            </a:rPr>
            <a:t> eller motståndaren</a:t>
          </a:r>
          <a:r>
            <a:rPr lang="sv-SE" b="1" dirty="0">
              <a:solidFill>
                <a:schemeClr val="bg1"/>
              </a:solidFill>
              <a:latin typeface="+mj-lt"/>
            </a:rPr>
            <a:t> inte</a:t>
          </a:r>
          <a:r>
            <a:rPr lang="sv-SE" dirty="0">
              <a:solidFill>
                <a:schemeClr val="bg1"/>
              </a:solidFill>
              <a:latin typeface="+mj-lt"/>
            </a:rPr>
            <a:t> har fått kontroll på bollen</a:t>
          </a:r>
          <a:endParaRPr lang="sv-SE" dirty="0"/>
        </a:p>
      </dgm:t>
    </dgm:pt>
    <dgm:pt modelId="{A11E88F6-4D3A-4E0D-9521-7CC1D5AB0303}" type="parTrans" cxnId="{4ECBD4DF-D05B-471B-B775-8FDDAA2F1EFF}">
      <dgm:prSet/>
      <dgm:spPr/>
      <dgm:t>
        <a:bodyPr/>
        <a:lstStyle/>
        <a:p>
          <a:endParaRPr lang="sv-SE"/>
        </a:p>
      </dgm:t>
    </dgm:pt>
    <dgm:pt modelId="{288BEB94-2A81-42E0-AC0F-FA3137A5B837}" type="sibTrans" cxnId="{4ECBD4DF-D05B-471B-B775-8FDDAA2F1EFF}">
      <dgm:prSet/>
      <dgm:spPr/>
      <dgm:t>
        <a:bodyPr/>
        <a:lstStyle/>
        <a:p>
          <a:endParaRPr lang="sv-SE"/>
        </a:p>
      </dgm:t>
    </dgm:pt>
    <dgm:pt modelId="{FF48D43B-A368-4477-8172-907C7CE310A1}" type="pres">
      <dgm:prSet presAssocID="{300E7740-9C15-4889-959B-BEE0B18BCBBD}" presName="linear" presStyleCnt="0">
        <dgm:presLayoutVars>
          <dgm:animLvl val="lvl"/>
          <dgm:resizeHandles val="exact"/>
        </dgm:presLayoutVars>
      </dgm:prSet>
      <dgm:spPr/>
    </dgm:pt>
    <dgm:pt modelId="{F402A4DD-2CBD-45E8-A02B-2301F02AAB8D}" type="pres">
      <dgm:prSet presAssocID="{A185999F-7C8F-4E4F-8B63-FA83D94358F2}" presName="parentText" presStyleLbl="node1" presStyleIdx="0" presStyleCnt="5">
        <dgm:presLayoutVars>
          <dgm:chMax val="0"/>
          <dgm:bulletEnabled val="1"/>
        </dgm:presLayoutVars>
      </dgm:prSet>
      <dgm:spPr/>
    </dgm:pt>
    <dgm:pt modelId="{1F56E83C-5690-4142-8045-266FF7776D63}" type="pres">
      <dgm:prSet presAssocID="{3D7FB9C9-AF62-43E9-A94D-29B951C83098}" presName="spacer" presStyleCnt="0"/>
      <dgm:spPr/>
    </dgm:pt>
    <dgm:pt modelId="{CB078A53-E4EE-4953-B354-7151531379C3}" type="pres">
      <dgm:prSet presAssocID="{03364D5A-DA2E-415E-9CC7-1DAD36728CF0}" presName="parentText" presStyleLbl="node1" presStyleIdx="1" presStyleCnt="5">
        <dgm:presLayoutVars>
          <dgm:chMax val="0"/>
          <dgm:bulletEnabled val="1"/>
        </dgm:presLayoutVars>
      </dgm:prSet>
      <dgm:spPr/>
    </dgm:pt>
    <dgm:pt modelId="{EA14B3B0-CFA1-4FF5-8291-09619799BB55}" type="pres">
      <dgm:prSet presAssocID="{28A3DE3B-BA9E-41B2-B237-C917340D54ED}" presName="spacer" presStyleCnt="0"/>
      <dgm:spPr/>
    </dgm:pt>
    <dgm:pt modelId="{EF19C2F2-04B2-4912-880D-5ECA32B44B3C}" type="pres">
      <dgm:prSet presAssocID="{F51750AD-C7DD-4756-AA80-1FAB3030A2E8}" presName="parentText" presStyleLbl="node1" presStyleIdx="2" presStyleCnt="5">
        <dgm:presLayoutVars>
          <dgm:chMax val="0"/>
          <dgm:bulletEnabled val="1"/>
        </dgm:presLayoutVars>
      </dgm:prSet>
      <dgm:spPr/>
    </dgm:pt>
    <dgm:pt modelId="{D650435A-CA69-46FF-B934-919FA834911D}" type="pres">
      <dgm:prSet presAssocID="{0B72E04A-7C63-4528-9C92-D8A6895336B4}" presName="spacer" presStyleCnt="0"/>
      <dgm:spPr/>
    </dgm:pt>
    <dgm:pt modelId="{2B813878-4606-44C9-B417-911657B7E50E}" type="pres">
      <dgm:prSet presAssocID="{EEBFC95F-E1FD-46C1-8382-7A752A863173}" presName="parentText" presStyleLbl="node1" presStyleIdx="3" presStyleCnt="5">
        <dgm:presLayoutVars>
          <dgm:chMax val="0"/>
          <dgm:bulletEnabled val="1"/>
        </dgm:presLayoutVars>
      </dgm:prSet>
      <dgm:spPr/>
    </dgm:pt>
    <dgm:pt modelId="{1CF939EC-4FF5-4915-963E-A38FCC3117B0}" type="pres">
      <dgm:prSet presAssocID="{288BEB94-2A81-42E0-AC0F-FA3137A5B837}" presName="spacer" presStyleCnt="0"/>
      <dgm:spPr/>
    </dgm:pt>
    <dgm:pt modelId="{6CDDC840-82ED-47B0-82D2-18910D41BE31}" type="pres">
      <dgm:prSet presAssocID="{677BA8B9-C1EA-4561-BC1F-85B594D548C6}" presName="parentText" presStyleLbl="node1" presStyleIdx="4" presStyleCnt="5">
        <dgm:presLayoutVars>
          <dgm:chMax val="0"/>
          <dgm:bulletEnabled val="1"/>
        </dgm:presLayoutVars>
      </dgm:prSet>
      <dgm:spPr/>
    </dgm:pt>
  </dgm:ptLst>
  <dgm:cxnLst>
    <dgm:cxn modelId="{69BE1801-AD5F-4F54-B717-39C1BD26B285}" srcId="{300E7740-9C15-4889-959B-BEE0B18BCBBD}" destId="{03364D5A-DA2E-415E-9CC7-1DAD36728CF0}" srcOrd="1" destOrd="0" parTransId="{B341072A-08F8-44FB-A4B8-78AEE70AD63E}" sibTransId="{28A3DE3B-BA9E-41B2-B237-C917340D54ED}"/>
    <dgm:cxn modelId="{2C639205-6E95-4E45-860A-69FEF771931F}" srcId="{300E7740-9C15-4889-959B-BEE0B18BCBBD}" destId="{677BA8B9-C1EA-4561-BC1F-85B594D548C6}" srcOrd="4" destOrd="0" parTransId="{A7EF6B1D-C294-4781-BBCF-78FC70F8EA20}" sibTransId="{E493A003-044A-46BA-9FB3-DF6C55C7CB7E}"/>
    <dgm:cxn modelId="{CDFAC019-CAE2-449F-90F5-29CF8EA5BE65}" type="presOf" srcId="{300E7740-9C15-4889-959B-BEE0B18BCBBD}" destId="{FF48D43B-A368-4477-8172-907C7CE310A1}" srcOrd="0" destOrd="0" presId="urn:microsoft.com/office/officeart/2005/8/layout/vList2"/>
    <dgm:cxn modelId="{83F66A1B-55D0-497A-9312-8BA9F4ACFC33}" type="presOf" srcId="{A185999F-7C8F-4E4F-8B63-FA83D94358F2}" destId="{F402A4DD-2CBD-45E8-A02B-2301F02AAB8D}" srcOrd="0" destOrd="0" presId="urn:microsoft.com/office/officeart/2005/8/layout/vList2"/>
    <dgm:cxn modelId="{E222781E-B21E-485D-9BD0-838A0390E96E}" type="presOf" srcId="{677BA8B9-C1EA-4561-BC1F-85B594D548C6}" destId="{6CDDC840-82ED-47B0-82D2-18910D41BE31}" srcOrd="0" destOrd="0" presId="urn:microsoft.com/office/officeart/2005/8/layout/vList2"/>
    <dgm:cxn modelId="{CB724C3F-C448-495F-ADA0-F1286A6776BF}" srcId="{300E7740-9C15-4889-959B-BEE0B18BCBBD}" destId="{A185999F-7C8F-4E4F-8B63-FA83D94358F2}" srcOrd="0" destOrd="0" parTransId="{863A65E5-1012-4A10-924A-0EC5B6D6C69C}" sibTransId="{3D7FB9C9-AF62-43E9-A94D-29B951C83098}"/>
    <dgm:cxn modelId="{2AD4C178-AA27-4FC5-B6FE-FC7C40F824DB}" type="presOf" srcId="{03364D5A-DA2E-415E-9CC7-1DAD36728CF0}" destId="{CB078A53-E4EE-4953-B354-7151531379C3}" srcOrd="0" destOrd="0" presId="urn:microsoft.com/office/officeart/2005/8/layout/vList2"/>
    <dgm:cxn modelId="{90B2CF85-065A-4D2B-90CF-4698A417EF77}" srcId="{300E7740-9C15-4889-959B-BEE0B18BCBBD}" destId="{F51750AD-C7DD-4756-AA80-1FAB3030A2E8}" srcOrd="2" destOrd="0" parTransId="{8EBBBD6A-F732-48AB-BD5C-252DC81C0743}" sibTransId="{0B72E04A-7C63-4528-9C92-D8A6895336B4}"/>
    <dgm:cxn modelId="{5610CA98-1A99-4A0B-A8F5-E236413A4752}" type="presOf" srcId="{EEBFC95F-E1FD-46C1-8382-7A752A863173}" destId="{2B813878-4606-44C9-B417-911657B7E50E}" srcOrd="0" destOrd="0" presId="urn:microsoft.com/office/officeart/2005/8/layout/vList2"/>
    <dgm:cxn modelId="{B16D7EA7-AB51-4441-BE2B-576F2DEDFC37}" type="presOf" srcId="{F51750AD-C7DD-4756-AA80-1FAB3030A2E8}" destId="{EF19C2F2-04B2-4912-880D-5ECA32B44B3C}" srcOrd="0" destOrd="0" presId="urn:microsoft.com/office/officeart/2005/8/layout/vList2"/>
    <dgm:cxn modelId="{4ECBD4DF-D05B-471B-B775-8FDDAA2F1EFF}" srcId="{300E7740-9C15-4889-959B-BEE0B18BCBBD}" destId="{EEBFC95F-E1FD-46C1-8382-7A752A863173}" srcOrd="3" destOrd="0" parTransId="{A11E88F6-4D3A-4E0D-9521-7CC1D5AB0303}" sibTransId="{288BEB94-2A81-42E0-AC0F-FA3137A5B837}"/>
    <dgm:cxn modelId="{6DDB6471-7065-4AA8-91C9-C08528F71C4F}" type="presParOf" srcId="{FF48D43B-A368-4477-8172-907C7CE310A1}" destId="{F402A4DD-2CBD-45E8-A02B-2301F02AAB8D}" srcOrd="0" destOrd="0" presId="urn:microsoft.com/office/officeart/2005/8/layout/vList2"/>
    <dgm:cxn modelId="{00BC0AB5-1E91-40F7-BB31-CB4462FC0B1B}" type="presParOf" srcId="{FF48D43B-A368-4477-8172-907C7CE310A1}" destId="{1F56E83C-5690-4142-8045-266FF7776D63}" srcOrd="1" destOrd="0" presId="urn:microsoft.com/office/officeart/2005/8/layout/vList2"/>
    <dgm:cxn modelId="{8326B967-98D6-4323-B0E6-CCC97585A88A}" type="presParOf" srcId="{FF48D43B-A368-4477-8172-907C7CE310A1}" destId="{CB078A53-E4EE-4953-B354-7151531379C3}" srcOrd="2" destOrd="0" presId="urn:microsoft.com/office/officeart/2005/8/layout/vList2"/>
    <dgm:cxn modelId="{BEA4E977-2EAA-4B3D-BECD-115931F51C7D}" type="presParOf" srcId="{FF48D43B-A368-4477-8172-907C7CE310A1}" destId="{EA14B3B0-CFA1-4FF5-8291-09619799BB55}" srcOrd="3" destOrd="0" presId="urn:microsoft.com/office/officeart/2005/8/layout/vList2"/>
    <dgm:cxn modelId="{2B230011-5AC8-42F1-87CD-F1726A960D21}" type="presParOf" srcId="{FF48D43B-A368-4477-8172-907C7CE310A1}" destId="{EF19C2F2-04B2-4912-880D-5ECA32B44B3C}" srcOrd="4" destOrd="0" presId="urn:microsoft.com/office/officeart/2005/8/layout/vList2"/>
    <dgm:cxn modelId="{F1FDE655-6909-43F0-AF36-76625DDD5F3B}" type="presParOf" srcId="{FF48D43B-A368-4477-8172-907C7CE310A1}" destId="{D650435A-CA69-46FF-B934-919FA834911D}" srcOrd="5" destOrd="0" presId="urn:microsoft.com/office/officeart/2005/8/layout/vList2"/>
    <dgm:cxn modelId="{CE6D71BC-43C1-4DAF-A879-BA67EA0484BC}" type="presParOf" srcId="{FF48D43B-A368-4477-8172-907C7CE310A1}" destId="{2B813878-4606-44C9-B417-911657B7E50E}" srcOrd="6" destOrd="0" presId="urn:microsoft.com/office/officeart/2005/8/layout/vList2"/>
    <dgm:cxn modelId="{A8757DC9-97B5-4B30-8495-7EEF6E938F8A}" type="presParOf" srcId="{FF48D43B-A368-4477-8172-907C7CE310A1}" destId="{1CF939EC-4FF5-4915-963E-A38FCC3117B0}" srcOrd="7" destOrd="0" presId="urn:microsoft.com/office/officeart/2005/8/layout/vList2"/>
    <dgm:cxn modelId="{AA54361E-DD36-4F84-A6E1-1B107768BA39}" type="presParOf" srcId="{FF48D43B-A368-4477-8172-907C7CE310A1}" destId="{6CDDC840-82ED-47B0-82D2-18910D41BE3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867EC2-87E9-4F1F-90B3-1F4343FB6C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v-SE"/>
        </a:p>
      </dgm:t>
    </dgm:pt>
    <dgm:pt modelId="{7EA852A2-C7E4-425E-AA01-2D3B1F12D928}">
      <dgm:prSet phldrT="[Text]"/>
      <dgm:spPr/>
      <dgm:t>
        <a:bodyPr/>
        <a:lstStyle/>
        <a:p>
          <a:r>
            <a:rPr lang="sv-SE" dirty="0">
              <a:latin typeface="+mj-lt"/>
              <a:ea typeface="Corbel" panose="020B0503020204020204" pitchFamily="34" charset="0"/>
              <a:cs typeface="Times New Roman" panose="02020603050405020304" pitchFamily="18" charset="0"/>
            </a:rPr>
            <a:t>I anfallsspelet läggs stor vikt vid uppflyttning. Dels för att skapa många alternativ i passningsspelet, men också för att hålla formen på laget vid eventuella omställningar (</a:t>
          </a:r>
          <a:r>
            <a:rPr lang="sv-SE" dirty="0" err="1">
              <a:latin typeface="+mj-lt"/>
              <a:ea typeface="Corbel" panose="020B0503020204020204" pitchFamily="34" charset="0"/>
              <a:cs typeface="Times New Roman" panose="02020603050405020304" pitchFamily="18" charset="0"/>
            </a:rPr>
            <a:t>def</a:t>
          </a:r>
          <a:r>
            <a:rPr lang="sv-SE" dirty="0">
              <a:latin typeface="+mj-lt"/>
              <a:ea typeface="Corbel" panose="020B0503020204020204" pitchFamily="34" charset="0"/>
              <a:cs typeface="Times New Roman" panose="02020603050405020304" pitchFamily="18" charset="0"/>
            </a:rPr>
            <a:t> i off)</a:t>
          </a:r>
          <a:endParaRPr lang="sv-SE" dirty="0">
            <a:latin typeface="+mj-lt"/>
          </a:endParaRPr>
        </a:p>
      </dgm:t>
    </dgm:pt>
    <dgm:pt modelId="{AA1FC33B-67C8-4F0B-A88C-B3069ED19D05}" type="parTrans" cxnId="{94DBC617-2577-447E-8129-00842F30AF59}">
      <dgm:prSet/>
      <dgm:spPr/>
      <dgm:t>
        <a:bodyPr/>
        <a:lstStyle/>
        <a:p>
          <a:endParaRPr lang="sv-SE"/>
        </a:p>
      </dgm:t>
    </dgm:pt>
    <dgm:pt modelId="{D7047820-395F-413D-A0DF-0ECA11603BE3}" type="sibTrans" cxnId="{94DBC617-2577-447E-8129-00842F30AF59}">
      <dgm:prSet/>
      <dgm:spPr/>
      <dgm:t>
        <a:bodyPr/>
        <a:lstStyle/>
        <a:p>
          <a:endParaRPr lang="sv-SE"/>
        </a:p>
      </dgm:t>
    </dgm:pt>
    <dgm:pt modelId="{5CDB65BA-98C3-4A00-A3FF-DA6830E0F404}">
      <dgm:prSet phldrT="[Text]"/>
      <dgm:spPr/>
      <dgm:t>
        <a:bodyPr/>
        <a:lstStyle/>
        <a:p>
          <a:r>
            <a:rPr lang="sv-SE" dirty="0">
              <a:solidFill>
                <a:schemeClr val="bg1"/>
              </a:solidFill>
              <a:latin typeface="+mj-lt"/>
            </a:rPr>
            <a:t>Har ambitionen att etablera passningsspel i alla delar av planen</a:t>
          </a:r>
        </a:p>
      </dgm:t>
    </dgm:pt>
    <dgm:pt modelId="{1D228524-5EE4-4497-B67B-17009F4C71E3}" type="parTrans" cxnId="{216C30A8-700F-4623-85F8-BD3ABA114404}">
      <dgm:prSet/>
      <dgm:spPr/>
      <dgm:t>
        <a:bodyPr/>
        <a:lstStyle/>
        <a:p>
          <a:endParaRPr lang="sv-SE"/>
        </a:p>
      </dgm:t>
    </dgm:pt>
    <dgm:pt modelId="{C520B77F-C4FA-465D-94B9-3655ACB29B61}" type="sibTrans" cxnId="{216C30A8-700F-4623-85F8-BD3ABA114404}">
      <dgm:prSet/>
      <dgm:spPr/>
      <dgm:t>
        <a:bodyPr/>
        <a:lstStyle/>
        <a:p>
          <a:endParaRPr lang="sv-SE"/>
        </a:p>
      </dgm:t>
    </dgm:pt>
    <dgm:pt modelId="{877A0FF9-62A4-4651-80AF-2D423DF3347A}">
      <dgm:prSet phldrT="[Text]"/>
      <dgm:spPr/>
      <dgm:t>
        <a:bodyPr/>
        <a:lstStyle/>
        <a:p>
          <a:r>
            <a:rPr lang="sv-SE" dirty="0">
              <a:solidFill>
                <a:schemeClr val="bg1"/>
              </a:solidFill>
              <a:latin typeface="+mj-lt"/>
            </a:rPr>
            <a:t>Ett varierat situationsanpassat passningsspel bör tillämpas - Värdera situationerna utifrån om fokus bör ligga vid bollinnehavet och ett mer etablerat spel eller om möjligheten till ett rakare spel tillåts.</a:t>
          </a:r>
          <a:endParaRPr lang="sv-SE" dirty="0">
            <a:latin typeface="+mj-lt"/>
          </a:endParaRPr>
        </a:p>
      </dgm:t>
    </dgm:pt>
    <dgm:pt modelId="{F66E4A2B-EFBE-445B-88D9-1B20A82AC0A6}" type="parTrans" cxnId="{EB0B29AB-3B43-4826-B107-0439FC4379F5}">
      <dgm:prSet/>
      <dgm:spPr/>
      <dgm:t>
        <a:bodyPr/>
        <a:lstStyle/>
        <a:p>
          <a:endParaRPr lang="sv-SE"/>
        </a:p>
      </dgm:t>
    </dgm:pt>
    <dgm:pt modelId="{A260DA8D-07D4-4454-A8AB-2FC0C3100D75}" type="sibTrans" cxnId="{EB0B29AB-3B43-4826-B107-0439FC4379F5}">
      <dgm:prSet/>
      <dgm:spPr/>
      <dgm:t>
        <a:bodyPr/>
        <a:lstStyle/>
        <a:p>
          <a:endParaRPr lang="sv-SE"/>
        </a:p>
      </dgm:t>
    </dgm:pt>
    <dgm:pt modelId="{1F19CDCD-11CB-4D8F-B14B-AC846D1BE4E3}">
      <dgm:prSet phldrT="[Text]"/>
      <dgm:spPr/>
      <dgm:t>
        <a:bodyPr/>
        <a:lstStyle/>
        <a:p>
          <a:r>
            <a:rPr lang="sv-SE" dirty="0">
              <a:solidFill>
                <a:schemeClr val="bg1"/>
              </a:solidFill>
              <a:latin typeface="+mj-lt"/>
            </a:rPr>
            <a:t>Uppspel, spelvändning, djupledsspel och uppflyttning är viktiga kollektiva anfallsmetoder vi bör använda oss av.</a:t>
          </a:r>
          <a:endParaRPr lang="sv-SE" dirty="0">
            <a:latin typeface="+mj-lt"/>
          </a:endParaRPr>
        </a:p>
      </dgm:t>
    </dgm:pt>
    <dgm:pt modelId="{1A538638-2EBA-472F-A767-ACBB8FB7BA7C}" type="parTrans" cxnId="{E49975D3-AF30-4389-8621-6132F111DF15}">
      <dgm:prSet/>
      <dgm:spPr/>
      <dgm:t>
        <a:bodyPr/>
        <a:lstStyle/>
        <a:p>
          <a:endParaRPr lang="sv-SE"/>
        </a:p>
      </dgm:t>
    </dgm:pt>
    <dgm:pt modelId="{68939380-CF0D-4122-9423-02D12CB6F0E8}" type="sibTrans" cxnId="{E49975D3-AF30-4389-8621-6132F111DF15}">
      <dgm:prSet/>
      <dgm:spPr/>
      <dgm:t>
        <a:bodyPr/>
        <a:lstStyle/>
        <a:p>
          <a:endParaRPr lang="sv-SE"/>
        </a:p>
      </dgm:t>
    </dgm:pt>
    <dgm:pt modelId="{43A49982-00C5-45D8-BACB-531787F9EADE}">
      <dgm:prSet phldrT="[Text]"/>
      <dgm:spPr/>
      <dgm:t>
        <a:bodyPr/>
        <a:lstStyle/>
        <a:p>
          <a:r>
            <a:rPr lang="sv-SE" dirty="0">
              <a:solidFill>
                <a:schemeClr val="bg1"/>
              </a:solidFill>
              <a:latin typeface="+mj-lt"/>
            </a:rPr>
            <a:t>För att lyckas krävs att vi uppfyller grundförutsättningarna för anfallsspel; spelbredd, spelavstånd, spelbarhet och speldjup.</a:t>
          </a:r>
          <a:endParaRPr lang="sv-SE" dirty="0">
            <a:latin typeface="+mj-lt"/>
          </a:endParaRPr>
        </a:p>
      </dgm:t>
    </dgm:pt>
    <dgm:pt modelId="{7A1522EE-A7B7-4A93-8D0F-FC007D5EA81E}" type="parTrans" cxnId="{D6FED2A0-B338-47D9-8C0F-85D4EF874611}">
      <dgm:prSet/>
      <dgm:spPr/>
      <dgm:t>
        <a:bodyPr/>
        <a:lstStyle/>
        <a:p>
          <a:endParaRPr lang="sv-SE"/>
        </a:p>
      </dgm:t>
    </dgm:pt>
    <dgm:pt modelId="{D92F83B3-F362-41D6-AF98-F4B254EF0A7E}" type="sibTrans" cxnId="{D6FED2A0-B338-47D9-8C0F-85D4EF874611}">
      <dgm:prSet/>
      <dgm:spPr/>
      <dgm:t>
        <a:bodyPr/>
        <a:lstStyle/>
        <a:p>
          <a:endParaRPr lang="sv-SE"/>
        </a:p>
      </dgm:t>
    </dgm:pt>
    <dgm:pt modelId="{43727E0E-EABC-45AC-8D61-259A5F9B115B}">
      <dgm:prSet phldrT="[Text]"/>
      <dgm:spPr/>
      <dgm:t>
        <a:bodyPr/>
        <a:lstStyle/>
        <a:p>
          <a:r>
            <a:rPr lang="sv-SE" dirty="0">
              <a:latin typeface="+mj-lt"/>
            </a:rPr>
            <a:t>Har ambitionen att vara ett spelförande lag</a:t>
          </a:r>
        </a:p>
      </dgm:t>
    </dgm:pt>
    <dgm:pt modelId="{EA9E9638-2446-42D1-ADC6-6856A58A4AFC}" type="parTrans" cxnId="{5ACE149B-1979-4BE1-AE33-4B873A4E7B13}">
      <dgm:prSet/>
      <dgm:spPr/>
      <dgm:t>
        <a:bodyPr/>
        <a:lstStyle/>
        <a:p>
          <a:endParaRPr lang="sv-SE"/>
        </a:p>
      </dgm:t>
    </dgm:pt>
    <dgm:pt modelId="{1A08FEEF-DEA0-4F75-A213-D23E8033E5BE}" type="sibTrans" cxnId="{5ACE149B-1979-4BE1-AE33-4B873A4E7B13}">
      <dgm:prSet/>
      <dgm:spPr/>
      <dgm:t>
        <a:bodyPr/>
        <a:lstStyle/>
        <a:p>
          <a:endParaRPr lang="sv-SE"/>
        </a:p>
      </dgm:t>
    </dgm:pt>
    <dgm:pt modelId="{D2154A24-1869-49D4-9909-5EF31CD87778}" type="pres">
      <dgm:prSet presAssocID="{0C867EC2-87E9-4F1F-90B3-1F4343FB6CA3}" presName="linear" presStyleCnt="0">
        <dgm:presLayoutVars>
          <dgm:animLvl val="lvl"/>
          <dgm:resizeHandles val="exact"/>
        </dgm:presLayoutVars>
      </dgm:prSet>
      <dgm:spPr/>
    </dgm:pt>
    <dgm:pt modelId="{C6ADC90C-7A12-42D2-916C-6E94620DADDB}" type="pres">
      <dgm:prSet presAssocID="{7EA852A2-C7E4-425E-AA01-2D3B1F12D928}" presName="parentText" presStyleLbl="node1" presStyleIdx="0" presStyleCnt="6">
        <dgm:presLayoutVars>
          <dgm:chMax val="0"/>
          <dgm:bulletEnabled val="1"/>
        </dgm:presLayoutVars>
      </dgm:prSet>
      <dgm:spPr/>
    </dgm:pt>
    <dgm:pt modelId="{2C002014-CD5D-433D-8FF7-A2C221892294}" type="pres">
      <dgm:prSet presAssocID="{D7047820-395F-413D-A0DF-0ECA11603BE3}" presName="spacer" presStyleCnt="0"/>
      <dgm:spPr/>
    </dgm:pt>
    <dgm:pt modelId="{AD28C08D-AA0D-49AE-9457-B55DE7C0F7EB}" type="pres">
      <dgm:prSet presAssocID="{43727E0E-EABC-45AC-8D61-259A5F9B115B}" presName="parentText" presStyleLbl="node1" presStyleIdx="1" presStyleCnt="6">
        <dgm:presLayoutVars>
          <dgm:chMax val="0"/>
          <dgm:bulletEnabled val="1"/>
        </dgm:presLayoutVars>
      </dgm:prSet>
      <dgm:spPr/>
    </dgm:pt>
    <dgm:pt modelId="{2A0C8273-496D-4D17-8A64-07C21C2C563D}" type="pres">
      <dgm:prSet presAssocID="{1A08FEEF-DEA0-4F75-A213-D23E8033E5BE}" presName="spacer" presStyleCnt="0"/>
      <dgm:spPr/>
    </dgm:pt>
    <dgm:pt modelId="{03D83FCC-1B01-4E0A-9AE2-C65AC5A58321}" type="pres">
      <dgm:prSet presAssocID="{5CDB65BA-98C3-4A00-A3FF-DA6830E0F404}" presName="parentText" presStyleLbl="node1" presStyleIdx="2" presStyleCnt="6">
        <dgm:presLayoutVars>
          <dgm:chMax val="0"/>
          <dgm:bulletEnabled val="1"/>
        </dgm:presLayoutVars>
      </dgm:prSet>
      <dgm:spPr/>
    </dgm:pt>
    <dgm:pt modelId="{7DCD2138-442D-4D71-A6F4-712AD72F4A4B}" type="pres">
      <dgm:prSet presAssocID="{C520B77F-C4FA-465D-94B9-3655ACB29B61}" presName="spacer" presStyleCnt="0"/>
      <dgm:spPr/>
    </dgm:pt>
    <dgm:pt modelId="{E0E5D0EA-651E-4F01-BF50-57F6C3EEA980}" type="pres">
      <dgm:prSet presAssocID="{877A0FF9-62A4-4651-80AF-2D423DF3347A}" presName="parentText" presStyleLbl="node1" presStyleIdx="3" presStyleCnt="6">
        <dgm:presLayoutVars>
          <dgm:chMax val="0"/>
          <dgm:bulletEnabled val="1"/>
        </dgm:presLayoutVars>
      </dgm:prSet>
      <dgm:spPr/>
    </dgm:pt>
    <dgm:pt modelId="{F4F398CE-9ACD-42B8-A742-A9564D7C5A57}" type="pres">
      <dgm:prSet presAssocID="{A260DA8D-07D4-4454-A8AB-2FC0C3100D75}" presName="spacer" presStyleCnt="0"/>
      <dgm:spPr/>
    </dgm:pt>
    <dgm:pt modelId="{B24619DB-D979-4683-B192-7E96BBF97469}" type="pres">
      <dgm:prSet presAssocID="{1F19CDCD-11CB-4D8F-B14B-AC846D1BE4E3}" presName="parentText" presStyleLbl="node1" presStyleIdx="4" presStyleCnt="6">
        <dgm:presLayoutVars>
          <dgm:chMax val="0"/>
          <dgm:bulletEnabled val="1"/>
        </dgm:presLayoutVars>
      </dgm:prSet>
      <dgm:spPr/>
    </dgm:pt>
    <dgm:pt modelId="{1CD7E22A-EFE1-4BC0-94CF-19B4F41ACE18}" type="pres">
      <dgm:prSet presAssocID="{68939380-CF0D-4122-9423-02D12CB6F0E8}" presName="spacer" presStyleCnt="0"/>
      <dgm:spPr/>
    </dgm:pt>
    <dgm:pt modelId="{57C51D82-AE28-4B32-A77D-0BC2D62A9287}" type="pres">
      <dgm:prSet presAssocID="{43A49982-00C5-45D8-BACB-531787F9EADE}" presName="parentText" presStyleLbl="node1" presStyleIdx="5" presStyleCnt="6">
        <dgm:presLayoutVars>
          <dgm:chMax val="0"/>
          <dgm:bulletEnabled val="1"/>
        </dgm:presLayoutVars>
      </dgm:prSet>
      <dgm:spPr/>
    </dgm:pt>
  </dgm:ptLst>
  <dgm:cxnLst>
    <dgm:cxn modelId="{E110A500-0013-40EC-BD40-37A328238B37}" type="presOf" srcId="{877A0FF9-62A4-4651-80AF-2D423DF3347A}" destId="{E0E5D0EA-651E-4F01-BF50-57F6C3EEA980}" srcOrd="0" destOrd="0" presId="urn:microsoft.com/office/officeart/2005/8/layout/vList2"/>
    <dgm:cxn modelId="{D5300402-05F3-4A91-8FF2-0FDE68376429}" type="presOf" srcId="{7EA852A2-C7E4-425E-AA01-2D3B1F12D928}" destId="{C6ADC90C-7A12-42D2-916C-6E94620DADDB}" srcOrd="0" destOrd="0" presId="urn:microsoft.com/office/officeart/2005/8/layout/vList2"/>
    <dgm:cxn modelId="{94DBC617-2577-447E-8129-00842F30AF59}" srcId="{0C867EC2-87E9-4F1F-90B3-1F4343FB6CA3}" destId="{7EA852A2-C7E4-425E-AA01-2D3B1F12D928}" srcOrd="0" destOrd="0" parTransId="{AA1FC33B-67C8-4F0B-A88C-B3069ED19D05}" sibTransId="{D7047820-395F-413D-A0DF-0ECA11603BE3}"/>
    <dgm:cxn modelId="{31C2603D-F8E7-4E3B-8000-83F3298FAEB2}" type="presOf" srcId="{1F19CDCD-11CB-4D8F-B14B-AC846D1BE4E3}" destId="{B24619DB-D979-4683-B192-7E96BBF97469}" srcOrd="0" destOrd="0" presId="urn:microsoft.com/office/officeart/2005/8/layout/vList2"/>
    <dgm:cxn modelId="{FFB93B63-2090-4F43-8DD3-553BFED7C256}" type="presOf" srcId="{43727E0E-EABC-45AC-8D61-259A5F9B115B}" destId="{AD28C08D-AA0D-49AE-9457-B55DE7C0F7EB}" srcOrd="0" destOrd="0" presId="urn:microsoft.com/office/officeart/2005/8/layout/vList2"/>
    <dgm:cxn modelId="{D7B7F84B-A105-44D6-8748-1F992C93E338}" type="presOf" srcId="{5CDB65BA-98C3-4A00-A3FF-DA6830E0F404}" destId="{03D83FCC-1B01-4E0A-9AE2-C65AC5A58321}" srcOrd="0" destOrd="0" presId="urn:microsoft.com/office/officeart/2005/8/layout/vList2"/>
    <dgm:cxn modelId="{5ACE149B-1979-4BE1-AE33-4B873A4E7B13}" srcId="{0C867EC2-87E9-4F1F-90B3-1F4343FB6CA3}" destId="{43727E0E-EABC-45AC-8D61-259A5F9B115B}" srcOrd="1" destOrd="0" parTransId="{EA9E9638-2446-42D1-ADC6-6856A58A4AFC}" sibTransId="{1A08FEEF-DEA0-4F75-A213-D23E8033E5BE}"/>
    <dgm:cxn modelId="{D6FED2A0-B338-47D9-8C0F-85D4EF874611}" srcId="{0C867EC2-87E9-4F1F-90B3-1F4343FB6CA3}" destId="{43A49982-00C5-45D8-BACB-531787F9EADE}" srcOrd="5" destOrd="0" parTransId="{7A1522EE-A7B7-4A93-8D0F-FC007D5EA81E}" sibTransId="{D92F83B3-F362-41D6-AF98-F4B254EF0A7E}"/>
    <dgm:cxn modelId="{216C30A8-700F-4623-85F8-BD3ABA114404}" srcId="{0C867EC2-87E9-4F1F-90B3-1F4343FB6CA3}" destId="{5CDB65BA-98C3-4A00-A3FF-DA6830E0F404}" srcOrd="2" destOrd="0" parTransId="{1D228524-5EE4-4497-B67B-17009F4C71E3}" sibTransId="{C520B77F-C4FA-465D-94B9-3655ACB29B61}"/>
    <dgm:cxn modelId="{EB0B29AB-3B43-4826-B107-0439FC4379F5}" srcId="{0C867EC2-87E9-4F1F-90B3-1F4343FB6CA3}" destId="{877A0FF9-62A4-4651-80AF-2D423DF3347A}" srcOrd="3" destOrd="0" parTransId="{F66E4A2B-EFBE-445B-88D9-1B20A82AC0A6}" sibTransId="{A260DA8D-07D4-4454-A8AB-2FC0C3100D75}"/>
    <dgm:cxn modelId="{8F2321CB-DC30-41ED-8764-6BE6370404EC}" type="presOf" srcId="{0C867EC2-87E9-4F1F-90B3-1F4343FB6CA3}" destId="{D2154A24-1869-49D4-9909-5EF31CD87778}" srcOrd="0" destOrd="0" presId="urn:microsoft.com/office/officeart/2005/8/layout/vList2"/>
    <dgm:cxn modelId="{E49975D3-AF30-4389-8621-6132F111DF15}" srcId="{0C867EC2-87E9-4F1F-90B3-1F4343FB6CA3}" destId="{1F19CDCD-11CB-4D8F-B14B-AC846D1BE4E3}" srcOrd="4" destOrd="0" parTransId="{1A538638-2EBA-472F-A767-ACBB8FB7BA7C}" sibTransId="{68939380-CF0D-4122-9423-02D12CB6F0E8}"/>
    <dgm:cxn modelId="{0A9BDAF0-FA7F-489C-A150-620BB89A9C2A}" type="presOf" srcId="{43A49982-00C5-45D8-BACB-531787F9EADE}" destId="{57C51D82-AE28-4B32-A77D-0BC2D62A9287}" srcOrd="0" destOrd="0" presId="urn:microsoft.com/office/officeart/2005/8/layout/vList2"/>
    <dgm:cxn modelId="{0826F4FA-D31E-4129-8F09-76159FDF0235}" type="presParOf" srcId="{D2154A24-1869-49D4-9909-5EF31CD87778}" destId="{C6ADC90C-7A12-42D2-916C-6E94620DADDB}" srcOrd="0" destOrd="0" presId="urn:microsoft.com/office/officeart/2005/8/layout/vList2"/>
    <dgm:cxn modelId="{0FD7EDD3-A557-407A-88DB-6F256FA26BC9}" type="presParOf" srcId="{D2154A24-1869-49D4-9909-5EF31CD87778}" destId="{2C002014-CD5D-433D-8FF7-A2C221892294}" srcOrd="1" destOrd="0" presId="urn:microsoft.com/office/officeart/2005/8/layout/vList2"/>
    <dgm:cxn modelId="{879E9875-1991-44D3-B631-B904044ED9BE}" type="presParOf" srcId="{D2154A24-1869-49D4-9909-5EF31CD87778}" destId="{AD28C08D-AA0D-49AE-9457-B55DE7C0F7EB}" srcOrd="2" destOrd="0" presId="urn:microsoft.com/office/officeart/2005/8/layout/vList2"/>
    <dgm:cxn modelId="{DD17E707-3ACF-4A85-8647-E8CF646F3E08}" type="presParOf" srcId="{D2154A24-1869-49D4-9909-5EF31CD87778}" destId="{2A0C8273-496D-4D17-8A64-07C21C2C563D}" srcOrd="3" destOrd="0" presId="urn:microsoft.com/office/officeart/2005/8/layout/vList2"/>
    <dgm:cxn modelId="{D248748D-7BCD-40C3-A51D-9BB8EB9FAEA9}" type="presParOf" srcId="{D2154A24-1869-49D4-9909-5EF31CD87778}" destId="{03D83FCC-1B01-4E0A-9AE2-C65AC5A58321}" srcOrd="4" destOrd="0" presId="urn:microsoft.com/office/officeart/2005/8/layout/vList2"/>
    <dgm:cxn modelId="{6E13F0B2-5327-41A8-BA01-C9A84F0D95DD}" type="presParOf" srcId="{D2154A24-1869-49D4-9909-5EF31CD87778}" destId="{7DCD2138-442D-4D71-A6F4-712AD72F4A4B}" srcOrd="5" destOrd="0" presId="urn:microsoft.com/office/officeart/2005/8/layout/vList2"/>
    <dgm:cxn modelId="{60497096-59D3-4EEE-B054-47C39FC315AD}" type="presParOf" srcId="{D2154A24-1869-49D4-9909-5EF31CD87778}" destId="{E0E5D0EA-651E-4F01-BF50-57F6C3EEA980}" srcOrd="6" destOrd="0" presId="urn:microsoft.com/office/officeart/2005/8/layout/vList2"/>
    <dgm:cxn modelId="{DE64ACFF-696E-48E1-AD04-6A0A58CF1CA8}" type="presParOf" srcId="{D2154A24-1869-49D4-9909-5EF31CD87778}" destId="{F4F398CE-9ACD-42B8-A742-A9564D7C5A57}" srcOrd="7" destOrd="0" presId="urn:microsoft.com/office/officeart/2005/8/layout/vList2"/>
    <dgm:cxn modelId="{01DC76D5-0A2C-49F6-A11A-F23B240BD49A}" type="presParOf" srcId="{D2154A24-1869-49D4-9909-5EF31CD87778}" destId="{B24619DB-D979-4683-B192-7E96BBF97469}" srcOrd="8" destOrd="0" presId="urn:microsoft.com/office/officeart/2005/8/layout/vList2"/>
    <dgm:cxn modelId="{F73C8E04-A773-4102-8C99-3E99F21DB6C0}" type="presParOf" srcId="{D2154A24-1869-49D4-9909-5EF31CD87778}" destId="{1CD7E22A-EFE1-4BC0-94CF-19B4F41ACE18}" srcOrd="9" destOrd="0" presId="urn:microsoft.com/office/officeart/2005/8/layout/vList2"/>
    <dgm:cxn modelId="{5ABF6C1D-EA0B-46B6-9ADE-720D332C9839}" type="presParOf" srcId="{D2154A24-1869-49D4-9909-5EF31CD87778}" destId="{57C51D82-AE28-4B32-A77D-0BC2D62A9287}"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9D80DA-C826-4BDB-9A9A-CABAF754C2B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sv-SE"/>
        </a:p>
      </dgm:t>
    </dgm:pt>
    <dgm:pt modelId="{0466F1CB-7249-40E6-A5F1-7319B1B59009}">
      <dgm:prSet phldrT="[Text]"/>
      <dgm:spPr/>
      <dgm:t>
        <a:bodyPr/>
        <a:lstStyle/>
        <a:p>
          <a:r>
            <a:rPr lang="sv-SE" b="0" dirty="0"/>
            <a:t>Positionering i alla korridorer och i alla spelytor </a:t>
          </a:r>
        </a:p>
      </dgm:t>
    </dgm:pt>
    <dgm:pt modelId="{AD80EACD-B764-4992-97E2-445BC66E1EBB}" type="parTrans" cxnId="{BF3DE0D9-3C1F-4F22-B9E6-7E5B9E9BF8DF}">
      <dgm:prSet/>
      <dgm:spPr/>
      <dgm:t>
        <a:bodyPr/>
        <a:lstStyle/>
        <a:p>
          <a:endParaRPr lang="sv-SE"/>
        </a:p>
      </dgm:t>
    </dgm:pt>
    <dgm:pt modelId="{8F96DDD3-62EE-4291-B45B-74E2CBAD2C16}" type="sibTrans" cxnId="{BF3DE0D9-3C1F-4F22-B9E6-7E5B9E9BF8DF}">
      <dgm:prSet/>
      <dgm:spPr/>
      <dgm:t>
        <a:bodyPr/>
        <a:lstStyle/>
        <a:p>
          <a:endParaRPr lang="sv-SE"/>
        </a:p>
      </dgm:t>
    </dgm:pt>
    <dgm:pt modelId="{F46748EF-7951-4D81-9EB2-C30B26FA6D36}">
      <dgm:prSet phldrT="[Text]"/>
      <dgm:spPr/>
      <dgm:t>
        <a:bodyPr/>
        <a:lstStyle/>
        <a:p>
          <a:r>
            <a:rPr lang="sv-SE" dirty="0"/>
            <a:t>Skapa numerära överlägen </a:t>
          </a:r>
        </a:p>
      </dgm:t>
    </dgm:pt>
    <dgm:pt modelId="{582D681B-791C-4A91-8950-A86ED0EEEC8B}" type="parTrans" cxnId="{4963B8CD-E877-499C-A3AA-700967B21326}">
      <dgm:prSet/>
      <dgm:spPr/>
      <dgm:t>
        <a:bodyPr/>
        <a:lstStyle/>
        <a:p>
          <a:endParaRPr lang="sv-SE"/>
        </a:p>
      </dgm:t>
    </dgm:pt>
    <dgm:pt modelId="{73862AC3-7A5A-4B49-ABF5-E27947A4A7EC}" type="sibTrans" cxnId="{4963B8CD-E877-499C-A3AA-700967B21326}">
      <dgm:prSet/>
      <dgm:spPr/>
      <dgm:t>
        <a:bodyPr/>
        <a:lstStyle/>
        <a:p>
          <a:endParaRPr lang="sv-SE"/>
        </a:p>
      </dgm:t>
    </dgm:pt>
    <dgm:pt modelId="{2C5CA6B9-47E3-46B7-8299-BFCD6A7C796A}">
      <dgm:prSet phldrT="[Text]"/>
      <dgm:spPr/>
      <dgm:t>
        <a:bodyPr/>
        <a:lstStyle/>
        <a:p>
          <a:r>
            <a:rPr lang="sv-SE" b="1" dirty="0">
              <a:solidFill>
                <a:schemeClr val="bg1"/>
              </a:solidFill>
            </a:rPr>
            <a:t>Halvt rättvänd spelare</a:t>
          </a:r>
        </a:p>
        <a:p>
          <a:r>
            <a:rPr lang="sv-SE" b="0" dirty="0">
              <a:solidFill>
                <a:schemeClr val="bg1"/>
              </a:solidFill>
            </a:rPr>
            <a:t>-</a:t>
          </a:r>
          <a:r>
            <a:rPr lang="sv-SE" dirty="0">
              <a:solidFill>
                <a:schemeClr val="bg1"/>
              </a:solidFill>
            </a:rPr>
            <a:t>Passning framåt om du kan, tillbakaspel om du måste</a:t>
          </a:r>
        </a:p>
        <a:p>
          <a:r>
            <a:rPr lang="sv-SE" b="1" dirty="0">
              <a:solidFill>
                <a:schemeClr val="bg1"/>
              </a:solidFill>
            </a:rPr>
            <a:t>-</a:t>
          </a:r>
          <a:r>
            <a:rPr lang="sv-SE" dirty="0">
              <a:solidFill>
                <a:schemeClr val="bg1"/>
              </a:solidFill>
            </a:rPr>
            <a:t>Medtagning om du kan, tillbakaspel om du måste</a:t>
          </a:r>
          <a:endParaRPr lang="sv-SE" dirty="0"/>
        </a:p>
      </dgm:t>
    </dgm:pt>
    <dgm:pt modelId="{62B6D457-F1FE-4F38-94F3-A61EFA22EB78}" type="parTrans" cxnId="{6274BD4D-BA07-4643-A75F-04DF49BE86CD}">
      <dgm:prSet/>
      <dgm:spPr/>
      <dgm:t>
        <a:bodyPr/>
        <a:lstStyle/>
        <a:p>
          <a:endParaRPr lang="sv-SE"/>
        </a:p>
      </dgm:t>
    </dgm:pt>
    <dgm:pt modelId="{3DE192F3-5F69-4B36-AA77-3A3D2F6966D6}" type="sibTrans" cxnId="{6274BD4D-BA07-4643-A75F-04DF49BE86CD}">
      <dgm:prSet/>
      <dgm:spPr/>
      <dgm:t>
        <a:bodyPr/>
        <a:lstStyle/>
        <a:p>
          <a:endParaRPr lang="sv-SE"/>
        </a:p>
      </dgm:t>
    </dgm:pt>
    <dgm:pt modelId="{E046527F-FDA8-4FB2-9311-47E6B30226A6}">
      <dgm:prSet phldrT="[Text]" custT="1"/>
      <dgm:spPr/>
      <dgm:t>
        <a:bodyPr/>
        <a:lstStyle/>
        <a:p>
          <a:r>
            <a:rPr lang="sv-SE" sz="1800" b="1" dirty="0"/>
            <a:t>Rättvänd spelare </a:t>
          </a:r>
        </a:p>
        <a:p>
          <a:r>
            <a:rPr lang="sv-SE" sz="1800" b="0" dirty="0"/>
            <a:t>-</a:t>
          </a:r>
          <a:r>
            <a:rPr lang="sv-SE" sz="1800" dirty="0"/>
            <a:t>Framåt om vi kan, tillbaka i vinkel om vi måste</a:t>
          </a:r>
        </a:p>
        <a:p>
          <a:r>
            <a:rPr lang="sv-SE" sz="1800" b="1" dirty="0"/>
            <a:t>-</a:t>
          </a:r>
          <a:r>
            <a:rPr lang="sv-SE" sz="1800" dirty="0"/>
            <a:t>Efter marken om vi kan, i luften om vi måste</a:t>
          </a:r>
        </a:p>
      </dgm:t>
    </dgm:pt>
    <dgm:pt modelId="{BD8E18DF-0258-4CF5-8719-D279570151EB}" type="parTrans" cxnId="{02BFF2DA-6531-48BB-9A05-FE1243B5C82F}">
      <dgm:prSet/>
      <dgm:spPr/>
      <dgm:t>
        <a:bodyPr/>
        <a:lstStyle/>
        <a:p>
          <a:endParaRPr lang="sv-SE"/>
        </a:p>
      </dgm:t>
    </dgm:pt>
    <dgm:pt modelId="{9B723D11-0134-415F-B329-54A412364743}" type="sibTrans" cxnId="{02BFF2DA-6531-48BB-9A05-FE1243B5C82F}">
      <dgm:prSet/>
      <dgm:spPr/>
      <dgm:t>
        <a:bodyPr/>
        <a:lstStyle/>
        <a:p>
          <a:endParaRPr lang="sv-SE"/>
        </a:p>
      </dgm:t>
    </dgm:pt>
    <dgm:pt modelId="{20CEC854-7852-4472-B668-C8DD9262B7F7}">
      <dgm:prSet phldrT="[Text]"/>
      <dgm:spPr/>
      <dgm:t>
        <a:bodyPr/>
        <a:lstStyle/>
        <a:p>
          <a:r>
            <a:rPr lang="sv-SE" b="1" dirty="0">
              <a:solidFill>
                <a:schemeClr val="bg1"/>
              </a:solidFill>
            </a:rPr>
            <a:t>Felvänd spelare</a:t>
          </a:r>
        </a:p>
        <a:p>
          <a:r>
            <a:rPr lang="sv-SE" b="0" dirty="0">
              <a:solidFill>
                <a:schemeClr val="bg1"/>
              </a:solidFill>
            </a:rPr>
            <a:t>-</a:t>
          </a:r>
          <a:r>
            <a:rPr lang="sv-SE" dirty="0">
              <a:solidFill>
                <a:schemeClr val="bg1"/>
              </a:solidFill>
            </a:rPr>
            <a:t>Vänd upp om du kan, tillbakaspel om du måste</a:t>
          </a:r>
          <a:endParaRPr lang="sv-SE" dirty="0"/>
        </a:p>
      </dgm:t>
    </dgm:pt>
    <dgm:pt modelId="{ABFF1FDB-77FC-4724-92AC-02F8DEE13B7F}" type="parTrans" cxnId="{1FA1DAC8-FF02-4645-9019-DDB1E5AB6FC0}">
      <dgm:prSet/>
      <dgm:spPr/>
      <dgm:t>
        <a:bodyPr/>
        <a:lstStyle/>
        <a:p>
          <a:endParaRPr lang="sv-SE"/>
        </a:p>
      </dgm:t>
    </dgm:pt>
    <dgm:pt modelId="{6B2C2FB2-C1FC-431C-81D1-08722F980F24}" type="sibTrans" cxnId="{1FA1DAC8-FF02-4645-9019-DDB1E5AB6FC0}">
      <dgm:prSet/>
      <dgm:spPr/>
      <dgm:t>
        <a:bodyPr/>
        <a:lstStyle/>
        <a:p>
          <a:endParaRPr lang="sv-SE"/>
        </a:p>
      </dgm:t>
    </dgm:pt>
    <dgm:pt modelId="{6E0DE68F-5097-49CB-942C-E4D5B1419E55}">
      <dgm:prSet phldrT="[Text]"/>
      <dgm:spPr/>
      <dgm:t>
        <a:bodyPr/>
        <a:lstStyle/>
        <a:p>
          <a:r>
            <a:rPr lang="sv-SE" dirty="0"/>
            <a:t>Spela förbi motståndarnas första press</a:t>
          </a:r>
        </a:p>
      </dgm:t>
    </dgm:pt>
    <dgm:pt modelId="{B8F46A46-B4B4-4479-B696-15CD8D863E98}" type="sibTrans" cxnId="{D56B43F4-5EC8-427B-93FC-B6D2BF0D0A7F}">
      <dgm:prSet/>
      <dgm:spPr/>
      <dgm:t>
        <a:bodyPr/>
        <a:lstStyle/>
        <a:p>
          <a:endParaRPr lang="sv-SE"/>
        </a:p>
      </dgm:t>
    </dgm:pt>
    <dgm:pt modelId="{E84F1404-F6D7-4A0C-BEB6-5E5F36690F1B}" type="parTrans" cxnId="{D56B43F4-5EC8-427B-93FC-B6D2BF0D0A7F}">
      <dgm:prSet/>
      <dgm:spPr/>
      <dgm:t>
        <a:bodyPr/>
        <a:lstStyle/>
        <a:p>
          <a:endParaRPr lang="sv-SE"/>
        </a:p>
      </dgm:t>
    </dgm:pt>
    <dgm:pt modelId="{84FBAC79-789E-4733-9B23-634CC42B93DB}" type="pres">
      <dgm:prSet presAssocID="{349D80DA-C826-4BDB-9A9A-CABAF754C2B3}" presName="diagram" presStyleCnt="0">
        <dgm:presLayoutVars>
          <dgm:dir/>
          <dgm:resizeHandles val="exact"/>
        </dgm:presLayoutVars>
      </dgm:prSet>
      <dgm:spPr/>
    </dgm:pt>
    <dgm:pt modelId="{B83CE217-8280-4F4D-8420-66B54D009A07}" type="pres">
      <dgm:prSet presAssocID="{6E0DE68F-5097-49CB-942C-E4D5B1419E55}" presName="node" presStyleLbl="node1" presStyleIdx="0" presStyleCnt="6">
        <dgm:presLayoutVars>
          <dgm:bulletEnabled val="1"/>
        </dgm:presLayoutVars>
      </dgm:prSet>
      <dgm:spPr/>
    </dgm:pt>
    <dgm:pt modelId="{900590BE-85DF-4017-8AA1-AB42ACF62CEC}" type="pres">
      <dgm:prSet presAssocID="{B8F46A46-B4B4-4479-B696-15CD8D863E98}" presName="sibTrans" presStyleCnt="0"/>
      <dgm:spPr/>
    </dgm:pt>
    <dgm:pt modelId="{A4CF1AE1-01DE-4D9F-9CB8-D05930A7225D}" type="pres">
      <dgm:prSet presAssocID="{0466F1CB-7249-40E6-A5F1-7319B1B59009}" presName="node" presStyleLbl="node1" presStyleIdx="1" presStyleCnt="6">
        <dgm:presLayoutVars>
          <dgm:bulletEnabled val="1"/>
        </dgm:presLayoutVars>
      </dgm:prSet>
      <dgm:spPr/>
    </dgm:pt>
    <dgm:pt modelId="{99CE1AEF-505F-40B6-9CF5-3081036B8366}" type="pres">
      <dgm:prSet presAssocID="{8F96DDD3-62EE-4291-B45B-74E2CBAD2C16}" presName="sibTrans" presStyleCnt="0"/>
      <dgm:spPr/>
    </dgm:pt>
    <dgm:pt modelId="{44F99B97-2FEA-4309-907F-A9351FCADBE0}" type="pres">
      <dgm:prSet presAssocID="{F46748EF-7951-4D81-9EB2-C30B26FA6D36}" presName="node" presStyleLbl="node1" presStyleIdx="2" presStyleCnt="6">
        <dgm:presLayoutVars>
          <dgm:bulletEnabled val="1"/>
        </dgm:presLayoutVars>
      </dgm:prSet>
      <dgm:spPr/>
    </dgm:pt>
    <dgm:pt modelId="{BE6F0827-F0BE-46D3-AB62-293F6993FB43}" type="pres">
      <dgm:prSet presAssocID="{73862AC3-7A5A-4B49-ABF5-E27947A4A7EC}" presName="sibTrans" presStyleCnt="0"/>
      <dgm:spPr/>
    </dgm:pt>
    <dgm:pt modelId="{82D5B89C-6BAE-4583-B95D-D08F04BEC6A2}" type="pres">
      <dgm:prSet presAssocID="{E046527F-FDA8-4FB2-9311-47E6B30226A6}" presName="node" presStyleLbl="node1" presStyleIdx="3" presStyleCnt="6">
        <dgm:presLayoutVars>
          <dgm:bulletEnabled val="1"/>
        </dgm:presLayoutVars>
      </dgm:prSet>
      <dgm:spPr/>
    </dgm:pt>
    <dgm:pt modelId="{012FBA6E-5F80-41BA-A2A4-99E182D6A5FF}" type="pres">
      <dgm:prSet presAssocID="{9B723D11-0134-415F-B329-54A412364743}" presName="sibTrans" presStyleCnt="0"/>
      <dgm:spPr/>
    </dgm:pt>
    <dgm:pt modelId="{1ED11AFE-2846-48EA-A63C-236EEBF6F7E7}" type="pres">
      <dgm:prSet presAssocID="{20CEC854-7852-4472-B668-C8DD9262B7F7}" presName="node" presStyleLbl="node1" presStyleIdx="4" presStyleCnt="6">
        <dgm:presLayoutVars>
          <dgm:bulletEnabled val="1"/>
        </dgm:presLayoutVars>
      </dgm:prSet>
      <dgm:spPr/>
    </dgm:pt>
    <dgm:pt modelId="{70AD13FC-5837-455A-B5E6-1A5792E6B3CE}" type="pres">
      <dgm:prSet presAssocID="{6B2C2FB2-C1FC-431C-81D1-08722F980F24}" presName="sibTrans" presStyleCnt="0"/>
      <dgm:spPr/>
    </dgm:pt>
    <dgm:pt modelId="{AE91BEFB-0687-4D54-9A51-26E09590410C}" type="pres">
      <dgm:prSet presAssocID="{2C5CA6B9-47E3-46B7-8299-BFCD6A7C796A}" presName="node" presStyleLbl="node1" presStyleIdx="5" presStyleCnt="6">
        <dgm:presLayoutVars>
          <dgm:bulletEnabled val="1"/>
        </dgm:presLayoutVars>
      </dgm:prSet>
      <dgm:spPr/>
    </dgm:pt>
  </dgm:ptLst>
  <dgm:cxnLst>
    <dgm:cxn modelId="{D7A16834-848C-4A5E-B40F-797C8DA05922}" type="presOf" srcId="{E046527F-FDA8-4FB2-9311-47E6B30226A6}" destId="{82D5B89C-6BAE-4583-B95D-D08F04BEC6A2}" srcOrd="0" destOrd="0" presId="urn:microsoft.com/office/officeart/2005/8/layout/default"/>
    <dgm:cxn modelId="{ACE4725B-8ECE-4B4F-BEF3-47A53C0593EF}" type="presOf" srcId="{20CEC854-7852-4472-B668-C8DD9262B7F7}" destId="{1ED11AFE-2846-48EA-A63C-236EEBF6F7E7}" srcOrd="0" destOrd="0" presId="urn:microsoft.com/office/officeart/2005/8/layout/default"/>
    <dgm:cxn modelId="{6274BD4D-BA07-4643-A75F-04DF49BE86CD}" srcId="{349D80DA-C826-4BDB-9A9A-CABAF754C2B3}" destId="{2C5CA6B9-47E3-46B7-8299-BFCD6A7C796A}" srcOrd="5" destOrd="0" parTransId="{62B6D457-F1FE-4F38-94F3-A61EFA22EB78}" sibTransId="{3DE192F3-5F69-4B36-AA77-3A3D2F6966D6}"/>
    <dgm:cxn modelId="{9ED4DD70-4BD4-483B-8841-4303B594B2DC}" type="presOf" srcId="{F46748EF-7951-4D81-9EB2-C30B26FA6D36}" destId="{44F99B97-2FEA-4309-907F-A9351FCADBE0}" srcOrd="0" destOrd="0" presId="urn:microsoft.com/office/officeart/2005/8/layout/default"/>
    <dgm:cxn modelId="{BCE0C089-D8CB-41B0-B7F5-553F75D25229}" type="presOf" srcId="{6E0DE68F-5097-49CB-942C-E4D5B1419E55}" destId="{B83CE217-8280-4F4D-8420-66B54D009A07}" srcOrd="0" destOrd="0" presId="urn:microsoft.com/office/officeart/2005/8/layout/default"/>
    <dgm:cxn modelId="{EC7651AF-3C52-4743-92EB-D06BDD7C74E3}" type="presOf" srcId="{349D80DA-C826-4BDB-9A9A-CABAF754C2B3}" destId="{84FBAC79-789E-4733-9B23-634CC42B93DB}" srcOrd="0" destOrd="0" presId="urn:microsoft.com/office/officeart/2005/8/layout/default"/>
    <dgm:cxn modelId="{AFCF21C8-8BA5-4485-80F5-27DA40657549}" type="presOf" srcId="{0466F1CB-7249-40E6-A5F1-7319B1B59009}" destId="{A4CF1AE1-01DE-4D9F-9CB8-D05930A7225D}" srcOrd="0" destOrd="0" presId="urn:microsoft.com/office/officeart/2005/8/layout/default"/>
    <dgm:cxn modelId="{1FA1DAC8-FF02-4645-9019-DDB1E5AB6FC0}" srcId="{349D80DA-C826-4BDB-9A9A-CABAF754C2B3}" destId="{20CEC854-7852-4472-B668-C8DD9262B7F7}" srcOrd="4" destOrd="0" parTransId="{ABFF1FDB-77FC-4724-92AC-02F8DEE13B7F}" sibTransId="{6B2C2FB2-C1FC-431C-81D1-08722F980F24}"/>
    <dgm:cxn modelId="{4963B8CD-E877-499C-A3AA-700967B21326}" srcId="{349D80DA-C826-4BDB-9A9A-CABAF754C2B3}" destId="{F46748EF-7951-4D81-9EB2-C30B26FA6D36}" srcOrd="2" destOrd="0" parTransId="{582D681B-791C-4A91-8950-A86ED0EEEC8B}" sibTransId="{73862AC3-7A5A-4B49-ABF5-E27947A4A7EC}"/>
    <dgm:cxn modelId="{BF3DE0D9-3C1F-4F22-B9E6-7E5B9E9BF8DF}" srcId="{349D80DA-C826-4BDB-9A9A-CABAF754C2B3}" destId="{0466F1CB-7249-40E6-A5F1-7319B1B59009}" srcOrd="1" destOrd="0" parTransId="{AD80EACD-B764-4992-97E2-445BC66E1EBB}" sibTransId="{8F96DDD3-62EE-4291-B45B-74E2CBAD2C16}"/>
    <dgm:cxn modelId="{A42CB2DA-FFA7-4996-8D87-BD1993467E0E}" type="presOf" srcId="{2C5CA6B9-47E3-46B7-8299-BFCD6A7C796A}" destId="{AE91BEFB-0687-4D54-9A51-26E09590410C}" srcOrd="0" destOrd="0" presId="urn:microsoft.com/office/officeart/2005/8/layout/default"/>
    <dgm:cxn modelId="{02BFF2DA-6531-48BB-9A05-FE1243B5C82F}" srcId="{349D80DA-C826-4BDB-9A9A-CABAF754C2B3}" destId="{E046527F-FDA8-4FB2-9311-47E6B30226A6}" srcOrd="3" destOrd="0" parTransId="{BD8E18DF-0258-4CF5-8719-D279570151EB}" sibTransId="{9B723D11-0134-415F-B329-54A412364743}"/>
    <dgm:cxn modelId="{D56B43F4-5EC8-427B-93FC-B6D2BF0D0A7F}" srcId="{349D80DA-C826-4BDB-9A9A-CABAF754C2B3}" destId="{6E0DE68F-5097-49CB-942C-E4D5B1419E55}" srcOrd="0" destOrd="0" parTransId="{E84F1404-F6D7-4A0C-BEB6-5E5F36690F1B}" sibTransId="{B8F46A46-B4B4-4479-B696-15CD8D863E98}"/>
    <dgm:cxn modelId="{4A97D6B7-CE2B-4835-A163-B0007E9C434F}" type="presParOf" srcId="{84FBAC79-789E-4733-9B23-634CC42B93DB}" destId="{B83CE217-8280-4F4D-8420-66B54D009A07}" srcOrd="0" destOrd="0" presId="urn:microsoft.com/office/officeart/2005/8/layout/default"/>
    <dgm:cxn modelId="{7FE78CF4-90D5-429D-BC1C-1EC61C7227FD}" type="presParOf" srcId="{84FBAC79-789E-4733-9B23-634CC42B93DB}" destId="{900590BE-85DF-4017-8AA1-AB42ACF62CEC}" srcOrd="1" destOrd="0" presId="urn:microsoft.com/office/officeart/2005/8/layout/default"/>
    <dgm:cxn modelId="{864E9D0F-79E8-42E3-AC9C-B3CE14708291}" type="presParOf" srcId="{84FBAC79-789E-4733-9B23-634CC42B93DB}" destId="{A4CF1AE1-01DE-4D9F-9CB8-D05930A7225D}" srcOrd="2" destOrd="0" presId="urn:microsoft.com/office/officeart/2005/8/layout/default"/>
    <dgm:cxn modelId="{A56CBB8C-3554-4915-B03D-2B1BE0621A9B}" type="presParOf" srcId="{84FBAC79-789E-4733-9B23-634CC42B93DB}" destId="{99CE1AEF-505F-40B6-9CF5-3081036B8366}" srcOrd="3" destOrd="0" presId="urn:microsoft.com/office/officeart/2005/8/layout/default"/>
    <dgm:cxn modelId="{5C17DF5D-AAAA-42AE-8642-C414560B5078}" type="presParOf" srcId="{84FBAC79-789E-4733-9B23-634CC42B93DB}" destId="{44F99B97-2FEA-4309-907F-A9351FCADBE0}" srcOrd="4" destOrd="0" presId="urn:microsoft.com/office/officeart/2005/8/layout/default"/>
    <dgm:cxn modelId="{0306C58E-5106-48C0-BD1E-7BD5766D3ABC}" type="presParOf" srcId="{84FBAC79-789E-4733-9B23-634CC42B93DB}" destId="{BE6F0827-F0BE-46D3-AB62-293F6993FB43}" srcOrd="5" destOrd="0" presId="urn:microsoft.com/office/officeart/2005/8/layout/default"/>
    <dgm:cxn modelId="{A35B13D7-31E0-477D-B4D2-055C4546A471}" type="presParOf" srcId="{84FBAC79-789E-4733-9B23-634CC42B93DB}" destId="{82D5B89C-6BAE-4583-B95D-D08F04BEC6A2}" srcOrd="6" destOrd="0" presId="urn:microsoft.com/office/officeart/2005/8/layout/default"/>
    <dgm:cxn modelId="{89D71032-82E1-4089-B544-9A20ABA55846}" type="presParOf" srcId="{84FBAC79-789E-4733-9B23-634CC42B93DB}" destId="{012FBA6E-5F80-41BA-A2A4-99E182D6A5FF}" srcOrd="7" destOrd="0" presId="urn:microsoft.com/office/officeart/2005/8/layout/default"/>
    <dgm:cxn modelId="{27D2B883-4910-4C08-A256-426CA796EA5D}" type="presParOf" srcId="{84FBAC79-789E-4733-9B23-634CC42B93DB}" destId="{1ED11AFE-2846-48EA-A63C-236EEBF6F7E7}" srcOrd="8" destOrd="0" presId="urn:microsoft.com/office/officeart/2005/8/layout/default"/>
    <dgm:cxn modelId="{D1D29E38-498B-497C-9A5C-44B163F10A22}" type="presParOf" srcId="{84FBAC79-789E-4733-9B23-634CC42B93DB}" destId="{70AD13FC-5837-455A-B5E6-1A5792E6B3CE}" srcOrd="9" destOrd="0" presId="urn:microsoft.com/office/officeart/2005/8/layout/default"/>
    <dgm:cxn modelId="{7BC95ABF-9185-479C-A430-A86D06926F39}" type="presParOf" srcId="{84FBAC79-789E-4733-9B23-634CC42B93DB}" destId="{AE91BEFB-0687-4D54-9A51-26E09590410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00E7740-9C15-4889-959B-BEE0B18BCBB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v-SE"/>
        </a:p>
      </dgm:t>
    </dgm:pt>
    <dgm:pt modelId="{03364D5A-DA2E-415E-9CC7-1DAD36728CF0}">
      <dgm:prSet phldrT="[Text]"/>
      <dgm:spPr/>
      <dgm:t>
        <a:bodyPr/>
        <a:lstStyle/>
        <a:p>
          <a:r>
            <a:rPr lang="sv-SE" dirty="0"/>
            <a:t>Vid bollvinst så har vi alltid som mål att hitta första passning framåt, alternativt ta yta själv framåt.</a:t>
          </a:r>
        </a:p>
      </dgm:t>
    </dgm:pt>
    <dgm:pt modelId="{B341072A-08F8-44FB-A4B8-78AEE70AD63E}" type="parTrans" cxnId="{69BE1801-AD5F-4F54-B717-39C1BD26B285}">
      <dgm:prSet/>
      <dgm:spPr/>
      <dgm:t>
        <a:bodyPr/>
        <a:lstStyle/>
        <a:p>
          <a:endParaRPr lang="sv-SE"/>
        </a:p>
      </dgm:t>
    </dgm:pt>
    <dgm:pt modelId="{28A3DE3B-BA9E-41B2-B237-C917340D54ED}" type="sibTrans" cxnId="{69BE1801-AD5F-4F54-B717-39C1BD26B285}">
      <dgm:prSet/>
      <dgm:spPr/>
      <dgm:t>
        <a:bodyPr/>
        <a:lstStyle/>
        <a:p>
          <a:endParaRPr lang="sv-SE"/>
        </a:p>
      </dgm:t>
    </dgm:pt>
    <dgm:pt modelId="{A185999F-7C8F-4E4F-8B63-FA83D94358F2}">
      <dgm:prSet phldrT="[Text]"/>
      <dgm:spPr/>
      <dgm:t>
        <a:bodyPr/>
        <a:lstStyle/>
        <a:p>
          <a:r>
            <a:rPr lang="sv-SE" dirty="0"/>
            <a:t>Söka ytor i centrala korridoren</a:t>
          </a:r>
        </a:p>
      </dgm:t>
    </dgm:pt>
    <dgm:pt modelId="{863A65E5-1012-4A10-924A-0EC5B6D6C69C}" type="parTrans" cxnId="{CB724C3F-C448-495F-ADA0-F1286A6776BF}">
      <dgm:prSet/>
      <dgm:spPr/>
      <dgm:t>
        <a:bodyPr/>
        <a:lstStyle/>
        <a:p>
          <a:endParaRPr lang="sv-SE"/>
        </a:p>
      </dgm:t>
    </dgm:pt>
    <dgm:pt modelId="{3D7FB9C9-AF62-43E9-A94D-29B951C83098}" type="sibTrans" cxnId="{CB724C3F-C448-495F-ADA0-F1286A6776BF}">
      <dgm:prSet/>
      <dgm:spPr/>
      <dgm:t>
        <a:bodyPr/>
        <a:lstStyle/>
        <a:p>
          <a:endParaRPr lang="sv-SE"/>
        </a:p>
      </dgm:t>
    </dgm:pt>
    <dgm:pt modelId="{F51750AD-C7DD-4756-AA80-1FAB3030A2E8}">
      <dgm:prSet phldrT="[Text]"/>
      <dgm:spPr/>
      <dgm:t>
        <a:bodyPr/>
        <a:lstStyle/>
        <a:p>
          <a:r>
            <a:rPr lang="sv-SE" dirty="0"/>
            <a:t>Noggrannhet i första passningen är av yttersta vikt</a:t>
          </a:r>
        </a:p>
      </dgm:t>
    </dgm:pt>
    <dgm:pt modelId="{8EBBBD6A-F732-48AB-BD5C-252DC81C0743}" type="parTrans" cxnId="{90B2CF85-065A-4D2B-90CF-4698A417EF77}">
      <dgm:prSet/>
      <dgm:spPr/>
      <dgm:t>
        <a:bodyPr/>
        <a:lstStyle/>
        <a:p>
          <a:endParaRPr lang="sv-SE"/>
        </a:p>
      </dgm:t>
    </dgm:pt>
    <dgm:pt modelId="{0B72E04A-7C63-4528-9C92-D8A6895336B4}" type="sibTrans" cxnId="{90B2CF85-065A-4D2B-90CF-4698A417EF77}">
      <dgm:prSet/>
      <dgm:spPr/>
      <dgm:t>
        <a:bodyPr/>
        <a:lstStyle/>
        <a:p>
          <a:endParaRPr lang="sv-SE"/>
        </a:p>
      </dgm:t>
    </dgm:pt>
    <dgm:pt modelId="{677BA8B9-C1EA-4561-BC1F-85B594D548C6}">
      <dgm:prSet phldrT="[Text]"/>
      <dgm:spPr/>
      <dgm:t>
        <a:bodyPr/>
        <a:lstStyle/>
        <a:p>
          <a:r>
            <a:rPr lang="sv-SE" dirty="0">
              <a:solidFill>
                <a:schemeClr val="bg1"/>
              </a:solidFill>
              <a:latin typeface="+mn-lt"/>
            </a:rPr>
            <a:t>För att lyckas krävs att vi vågar och orkar löpa i djupled, med och utan boll samt att vi är väl orienterade om medspelare, boll, motståndare samt de fria ytorna. Här måste det vara många maxlöpningar</a:t>
          </a:r>
          <a:endParaRPr lang="sv-SE" dirty="0">
            <a:latin typeface="+mn-lt"/>
          </a:endParaRPr>
        </a:p>
      </dgm:t>
    </dgm:pt>
    <dgm:pt modelId="{A7EF6B1D-C294-4781-BBCF-78FC70F8EA20}" type="parTrans" cxnId="{2C639205-6E95-4E45-860A-69FEF771931F}">
      <dgm:prSet/>
      <dgm:spPr/>
      <dgm:t>
        <a:bodyPr/>
        <a:lstStyle/>
        <a:p>
          <a:endParaRPr lang="sv-SE"/>
        </a:p>
      </dgm:t>
    </dgm:pt>
    <dgm:pt modelId="{E493A003-044A-46BA-9FB3-DF6C55C7CB7E}" type="sibTrans" cxnId="{2C639205-6E95-4E45-860A-69FEF771931F}">
      <dgm:prSet/>
      <dgm:spPr/>
      <dgm:t>
        <a:bodyPr/>
        <a:lstStyle/>
        <a:p>
          <a:endParaRPr lang="sv-SE"/>
        </a:p>
      </dgm:t>
    </dgm:pt>
    <dgm:pt modelId="{FF48D43B-A368-4477-8172-907C7CE310A1}" type="pres">
      <dgm:prSet presAssocID="{300E7740-9C15-4889-959B-BEE0B18BCBBD}" presName="linear" presStyleCnt="0">
        <dgm:presLayoutVars>
          <dgm:animLvl val="lvl"/>
          <dgm:resizeHandles val="exact"/>
        </dgm:presLayoutVars>
      </dgm:prSet>
      <dgm:spPr/>
    </dgm:pt>
    <dgm:pt modelId="{F402A4DD-2CBD-45E8-A02B-2301F02AAB8D}" type="pres">
      <dgm:prSet presAssocID="{A185999F-7C8F-4E4F-8B63-FA83D94358F2}" presName="parentText" presStyleLbl="node1" presStyleIdx="0" presStyleCnt="4">
        <dgm:presLayoutVars>
          <dgm:chMax val="0"/>
          <dgm:bulletEnabled val="1"/>
        </dgm:presLayoutVars>
      </dgm:prSet>
      <dgm:spPr/>
    </dgm:pt>
    <dgm:pt modelId="{1F56E83C-5690-4142-8045-266FF7776D63}" type="pres">
      <dgm:prSet presAssocID="{3D7FB9C9-AF62-43E9-A94D-29B951C83098}" presName="spacer" presStyleCnt="0"/>
      <dgm:spPr/>
    </dgm:pt>
    <dgm:pt modelId="{CB078A53-E4EE-4953-B354-7151531379C3}" type="pres">
      <dgm:prSet presAssocID="{03364D5A-DA2E-415E-9CC7-1DAD36728CF0}" presName="parentText" presStyleLbl="node1" presStyleIdx="1" presStyleCnt="4">
        <dgm:presLayoutVars>
          <dgm:chMax val="0"/>
          <dgm:bulletEnabled val="1"/>
        </dgm:presLayoutVars>
      </dgm:prSet>
      <dgm:spPr/>
    </dgm:pt>
    <dgm:pt modelId="{EA14B3B0-CFA1-4FF5-8291-09619799BB55}" type="pres">
      <dgm:prSet presAssocID="{28A3DE3B-BA9E-41B2-B237-C917340D54ED}" presName="spacer" presStyleCnt="0"/>
      <dgm:spPr/>
    </dgm:pt>
    <dgm:pt modelId="{EF19C2F2-04B2-4912-880D-5ECA32B44B3C}" type="pres">
      <dgm:prSet presAssocID="{F51750AD-C7DD-4756-AA80-1FAB3030A2E8}" presName="parentText" presStyleLbl="node1" presStyleIdx="2" presStyleCnt="4">
        <dgm:presLayoutVars>
          <dgm:chMax val="0"/>
          <dgm:bulletEnabled val="1"/>
        </dgm:presLayoutVars>
      </dgm:prSet>
      <dgm:spPr/>
    </dgm:pt>
    <dgm:pt modelId="{D650435A-CA69-46FF-B934-919FA834911D}" type="pres">
      <dgm:prSet presAssocID="{0B72E04A-7C63-4528-9C92-D8A6895336B4}" presName="spacer" presStyleCnt="0"/>
      <dgm:spPr/>
    </dgm:pt>
    <dgm:pt modelId="{6CDDC840-82ED-47B0-82D2-18910D41BE31}" type="pres">
      <dgm:prSet presAssocID="{677BA8B9-C1EA-4561-BC1F-85B594D548C6}" presName="parentText" presStyleLbl="node1" presStyleIdx="3" presStyleCnt="4" custScaleY="209268">
        <dgm:presLayoutVars>
          <dgm:chMax val="0"/>
          <dgm:bulletEnabled val="1"/>
        </dgm:presLayoutVars>
      </dgm:prSet>
      <dgm:spPr/>
    </dgm:pt>
  </dgm:ptLst>
  <dgm:cxnLst>
    <dgm:cxn modelId="{69BE1801-AD5F-4F54-B717-39C1BD26B285}" srcId="{300E7740-9C15-4889-959B-BEE0B18BCBBD}" destId="{03364D5A-DA2E-415E-9CC7-1DAD36728CF0}" srcOrd="1" destOrd="0" parTransId="{B341072A-08F8-44FB-A4B8-78AEE70AD63E}" sibTransId="{28A3DE3B-BA9E-41B2-B237-C917340D54ED}"/>
    <dgm:cxn modelId="{2C639205-6E95-4E45-860A-69FEF771931F}" srcId="{300E7740-9C15-4889-959B-BEE0B18BCBBD}" destId="{677BA8B9-C1EA-4561-BC1F-85B594D548C6}" srcOrd="3" destOrd="0" parTransId="{A7EF6B1D-C294-4781-BBCF-78FC70F8EA20}" sibTransId="{E493A003-044A-46BA-9FB3-DF6C55C7CB7E}"/>
    <dgm:cxn modelId="{CDFAC019-CAE2-449F-90F5-29CF8EA5BE65}" type="presOf" srcId="{300E7740-9C15-4889-959B-BEE0B18BCBBD}" destId="{FF48D43B-A368-4477-8172-907C7CE310A1}" srcOrd="0" destOrd="0" presId="urn:microsoft.com/office/officeart/2005/8/layout/vList2"/>
    <dgm:cxn modelId="{83F66A1B-55D0-497A-9312-8BA9F4ACFC33}" type="presOf" srcId="{A185999F-7C8F-4E4F-8B63-FA83D94358F2}" destId="{F402A4DD-2CBD-45E8-A02B-2301F02AAB8D}" srcOrd="0" destOrd="0" presId="urn:microsoft.com/office/officeart/2005/8/layout/vList2"/>
    <dgm:cxn modelId="{E222781E-B21E-485D-9BD0-838A0390E96E}" type="presOf" srcId="{677BA8B9-C1EA-4561-BC1F-85B594D548C6}" destId="{6CDDC840-82ED-47B0-82D2-18910D41BE31}" srcOrd="0" destOrd="0" presId="urn:microsoft.com/office/officeart/2005/8/layout/vList2"/>
    <dgm:cxn modelId="{CB724C3F-C448-495F-ADA0-F1286A6776BF}" srcId="{300E7740-9C15-4889-959B-BEE0B18BCBBD}" destId="{A185999F-7C8F-4E4F-8B63-FA83D94358F2}" srcOrd="0" destOrd="0" parTransId="{863A65E5-1012-4A10-924A-0EC5B6D6C69C}" sibTransId="{3D7FB9C9-AF62-43E9-A94D-29B951C83098}"/>
    <dgm:cxn modelId="{2AD4C178-AA27-4FC5-B6FE-FC7C40F824DB}" type="presOf" srcId="{03364D5A-DA2E-415E-9CC7-1DAD36728CF0}" destId="{CB078A53-E4EE-4953-B354-7151531379C3}" srcOrd="0" destOrd="0" presId="urn:microsoft.com/office/officeart/2005/8/layout/vList2"/>
    <dgm:cxn modelId="{90B2CF85-065A-4D2B-90CF-4698A417EF77}" srcId="{300E7740-9C15-4889-959B-BEE0B18BCBBD}" destId="{F51750AD-C7DD-4756-AA80-1FAB3030A2E8}" srcOrd="2" destOrd="0" parTransId="{8EBBBD6A-F732-48AB-BD5C-252DC81C0743}" sibTransId="{0B72E04A-7C63-4528-9C92-D8A6895336B4}"/>
    <dgm:cxn modelId="{B16D7EA7-AB51-4441-BE2B-576F2DEDFC37}" type="presOf" srcId="{F51750AD-C7DD-4756-AA80-1FAB3030A2E8}" destId="{EF19C2F2-04B2-4912-880D-5ECA32B44B3C}" srcOrd="0" destOrd="0" presId="urn:microsoft.com/office/officeart/2005/8/layout/vList2"/>
    <dgm:cxn modelId="{6DDB6471-7065-4AA8-91C9-C08528F71C4F}" type="presParOf" srcId="{FF48D43B-A368-4477-8172-907C7CE310A1}" destId="{F402A4DD-2CBD-45E8-A02B-2301F02AAB8D}" srcOrd="0" destOrd="0" presId="urn:microsoft.com/office/officeart/2005/8/layout/vList2"/>
    <dgm:cxn modelId="{00BC0AB5-1E91-40F7-BB31-CB4462FC0B1B}" type="presParOf" srcId="{FF48D43B-A368-4477-8172-907C7CE310A1}" destId="{1F56E83C-5690-4142-8045-266FF7776D63}" srcOrd="1" destOrd="0" presId="urn:microsoft.com/office/officeart/2005/8/layout/vList2"/>
    <dgm:cxn modelId="{8326B967-98D6-4323-B0E6-CCC97585A88A}" type="presParOf" srcId="{FF48D43B-A368-4477-8172-907C7CE310A1}" destId="{CB078A53-E4EE-4953-B354-7151531379C3}" srcOrd="2" destOrd="0" presId="urn:microsoft.com/office/officeart/2005/8/layout/vList2"/>
    <dgm:cxn modelId="{BEA4E977-2EAA-4B3D-BECD-115931F51C7D}" type="presParOf" srcId="{FF48D43B-A368-4477-8172-907C7CE310A1}" destId="{EA14B3B0-CFA1-4FF5-8291-09619799BB55}" srcOrd="3" destOrd="0" presId="urn:microsoft.com/office/officeart/2005/8/layout/vList2"/>
    <dgm:cxn modelId="{2B230011-5AC8-42F1-87CD-F1726A960D21}" type="presParOf" srcId="{FF48D43B-A368-4477-8172-907C7CE310A1}" destId="{EF19C2F2-04B2-4912-880D-5ECA32B44B3C}" srcOrd="4" destOrd="0" presId="urn:microsoft.com/office/officeart/2005/8/layout/vList2"/>
    <dgm:cxn modelId="{F1FDE655-6909-43F0-AF36-76625DDD5F3B}" type="presParOf" srcId="{FF48D43B-A368-4477-8172-907C7CE310A1}" destId="{D650435A-CA69-46FF-B934-919FA834911D}" srcOrd="5" destOrd="0" presId="urn:microsoft.com/office/officeart/2005/8/layout/vList2"/>
    <dgm:cxn modelId="{AA54361E-DD36-4F84-A6E1-1B107768BA39}" type="presParOf" srcId="{FF48D43B-A368-4477-8172-907C7CE310A1}" destId="{6CDDC840-82ED-47B0-82D2-18910D41BE3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43B034-2476-4524-ADCC-DA0D2002152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sv-SE"/>
        </a:p>
      </dgm:t>
    </dgm:pt>
    <dgm:pt modelId="{E536A746-1653-4E0D-B200-7CD267E5CC00}">
      <dgm:prSet phldrT="[Text]"/>
      <dgm:spPr/>
      <dgm:t>
        <a:bodyPr/>
        <a:lstStyle/>
        <a:p>
          <a:r>
            <a:rPr lang="sv-SE" dirty="0"/>
            <a:t>Ta oss till assistytor och </a:t>
          </a:r>
        </a:p>
        <a:p>
          <a:r>
            <a:rPr lang="sv-SE" dirty="0"/>
            <a:t>Gold </a:t>
          </a:r>
          <a:r>
            <a:rPr lang="sv-SE" dirty="0" err="1"/>
            <a:t>zone</a:t>
          </a:r>
          <a:r>
            <a:rPr lang="sv-SE" dirty="0"/>
            <a:t> </a:t>
          </a:r>
        </a:p>
      </dgm:t>
    </dgm:pt>
    <dgm:pt modelId="{F5055291-8622-48F7-97B7-FA6FDDB9DFA8}" type="parTrans" cxnId="{A586D46A-30CB-4930-BB94-22313EE2F57F}">
      <dgm:prSet/>
      <dgm:spPr/>
      <dgm:t>
        <a:bodyPr/>
        <a:lstStyle/>
        <a:p>
          <a:endParaRPr lang="sv-SE"/>
        </a:p>
      </dgm:t>
    </dgm:pt>
    <dgm:pt modelId="{21AA79A8-2BE3-4BE8-9A10-915524A8365A}" type="sibTrans" cxnId="{A586D46A-30CB-4930-BB94-22313EE2F57F}">
      <dgm:prSet/>
      <dgm:spPr/>
      <dgm:t>
        <a:bodyPr/>
        <a:lstStyle/>
        <a:p>
          <a:endParaRPr lang="sv-SE"/>
        </a:p>
      </dgm:t>
    </dgm:pt>
    <dgm:pt modelId="{0450A7B4-B710-48C6-99CA-3D4DCD6383EA}" type="asst">
      <dgm:prSet phldrT="[Text]"/>
      <dgm:spPr/>
      <dgm:t>
        <a:bodyPr/>
        <a:lstStyle/>
        <a:p>
          <a:r>
            <a:rPr lang="sv-SE" dirty="0"/>
            <a:t>En variation krävs</a:t>
          </a:r>
        </a:p>
        <a:p>
          <a:r>
            <a:rPr lang="sv-SE" dirty="0"/>
            <a:t>- Vad är lämpligast i den här situationen?</a:t>
          </a:r>
        </a:p>
      </dgm:t>
    </dgm:pt>
    <dgm:pt modelId="{3C8E53EC-0E68-401B-BB43-66284BBE8A4C}" type="parTrans" cxnId="{72AB38DF-F689-4C4D-BBE8-DB1AD1776A02}">
      <dgm:prSet/>
      <dgm:spPr/>
      <dgm:t>
        <a:bodyPr/>
        <a:lstStyle/>
        <a:p>
          <a:endParaRPr lang="sv-SE"/>
        </a:p>
      </dgm:t>
    </dgm:pt>
    <dgm:pt modelId="{2F15CAAF-4B4A-40D2-B8C2-7EF20038CF18}" type="sibTrans" cxnId="{72AB38DF-F689-4C4D-BBE8-DB1AD1776A02}">
      <dgm:prSet/>
      <dgm:spPr/>
      <dgm:t>
        <a:bodyPr/>
        <a:lstStyle/>
        <a:p>
          <a:endParaRPr lang="sv-SE"/>
        </a:p>
      </dgm:t>
    </dgm:pt>
    <dgm:pt modelId="{07B4F80D-A486-40EB-BF8D-EA33CFA1CC0D}">
      <dgm:prSet phldrT="[Text]"/>
      <dgm:spPr/>
      <dgm:t>
        <a:bodyPr/>
        <a:lstStyle/>
        <a:p>
          <a:r>
            <a:rPr lang="sv-SE" dirty="0"/>
            <a:t>Djupledsspel </a:t>
          </a:r>
        </a:p>
        <a:p>
          <a:r>
            <a:rPr lang="sv-SE" dirty="0"/>
            <a:t>(Långt eller kort)</a:t>
          </a:r>
        </a:p>
      </dgm:t>
    </dgm:pt>
    <dgm:pt modelId="{1B57D116-B597-482B-BB6A-ED6359C6A6BC}" type="parTrans" cxnId="{D3F35085-4063-4938-AF40-301B6C3F1BE0}">
      <dgm:prSet/>
      <dgm:spPr>
        <a:ln>
          <a:solidFill>
            <a:schemeClr val="bg1"/>
          </a:solidFill>
        </a:ln>
      </dgm:spPr>
      <dgm:t>
        <a:bodyPr/>
        <a:lstStyle/>
        <a:p>
          <a:endParaRPr lang="sv-SE"/>
        </a:p>
      </dgm:t>
    </dgm:pt>
    <dgm:pt modelId="{5B6AFEF8-0181-4631-8C78-D060CD09072F}" type="sibTrans" cxnId="{D3F35085-4063-4938-AF40-301B6C3F1BE0}">
      <dgm:prSet/>
      <dgm:spPr/>
      <dgm:t>
        <a:bodyPr/>
        <a:lstStyle/>
        <a:p>
          <a:endParaRPr lang="sv-SE"/>
        </a:p>
      </dgm:t>
    </dgm:pt>
    <dgm:pt modelId="{CBAE5EA6-465A-425D-8031-E86921D1DFFC}">
      <dgm:prSet phldrT="[Text]"/>
      <dgm:spPr/>
      <dgm:t>
        <a:bodyPr/>
        <a:lstStyle/>
        <a:p>
          <a:r>
            <a:rPr lang="sv-SE" dirty="0"/>
            <a:t>Inlägg</a:t>
          </a:r>
        </a:p>
      </dgm:t>
    </dgm:pt>
    <dgm:pt modelId="{A95667CF-0E90-4E42-9B08-139BA037D3A9}" type="parTrans" cxnId="{2AEAF674-28D9-45DD-BFC2-2EC8C8A9607E}">
      <dgm:prSet/>
      <dgm:spPr>
        <a:ln>
          <a:solidFill>
            <a:schemeClr val="bg1"/>
          </a:solidFill>
        </a:ln>
      </dgm:spPr>
      <dgm:t>
        <a:bodyPr/>
        <a:lstStyle/>
        <a:p>
          <a:endParaRPr lang="sv-SE"/>
        </a:p>
      </dgm:t>
    </dgm:pt>
    <dgm:pt modelId="{A2345BDF-EE3C-4105-A89E-2FAE520ED463}" type="sibTrans" cxnId="{2AEAF674-28D9-45DD-BFC2-2EC8C8A9607E}">
      <dgm:prSet/>
      <dgm:spPr/>
      <dgm:t>
        <a:bodyPr/>
        <a:lstStyle/>
        <a:p>
          <a:endParaRPr lang="sv-SE"/>
        </a:p>
      </dgm:t>
    </dgm:pt>
    <dgm:pt modelId="{0D18529F-2EC2-4085-9CA7-ABD605C1C42A}">
      <dgm:prSet phldrT="[Text]"/>
      <dgm:spPr/>
      <dgm:t>
        <a:bodyPr/>
        <a:lstStyle/>
        <a:p>
          <a:r>
            <a:rPr lang="sv-SE" dirty="0"/>
            <a:t>Distansavslut</a:t>
          </a:r>
        </a:p>
      </dgm:t>
    </dgm:pt>
    <dgm:pt modelId="{3216801F-39E9-4194-8965-8EBAC6D20D03}" type="parTrans" cxnId="{8778D5DD-AFD2-4006-8BC4-62EAEB998C8F}">
      <dgm:prSet/>
      <dgm:spPr>
        <a:ln>
          <a:solidFill>
            <a:schemeClr val="bg1"/>
          </a:solidFill>
        </a:ln>
      </dgm:spPr>
      <dgm:t>
        <a:bodyPr/>
        <a:lstStyle/>
        <a:p>
          <a:endParaRPr lang="sv-SE"/>
        </a:p>
      </dgm:t>
    </dgm:pt>
    <dgm:pt modelId="{7AEE1BB4-F604-44F2-9E0F-870CE65903DD}" type="sibTrans" cxnId="{8778D5DD-AFD2-4006-8BC4-62EAEB998C8F}">
      <dgm:prSet/>
      <dgm:spPr/>
      <dgm:t>
        <a:bodyPr/>
        <a:lstStyle/>
        <a:p>
          <a:endParaRPr lang="sv-SE"/>
        </a:p>
      </dgm:t>
    </dgm:pt>
    <dgm:pt modelId="{D884FCE9-D0A3-4860-BB86-CF03F18352A8}">
      <dgm:prSet phldrT="[Text]"/>
      <dgm:spPr/>
      <dgm:t>
        <a:bodyPr/>
        <a:lstStyle/>
        <a:p>
          <a:pPr algn="ctr">
            <a:buNone/>
          </a:pPr>
          <a:r>
            <a:rPr lang="sv-SE" dirty="0"/>
            <a:t>Centrala genombrott</a:t>
          </a:r>
        </a:p>
        <a:p>
          <a:pPr algn="ctr">
            <a:buFont typeface="Arial" panose="020B0604020202020204" pitchFamily="34" charset="0"/>
            <a:buChar char="•"/>
          </a:pPr>
          <a:r>
            <a:rPr lang="sv-SE" dirty="0"/>
            <a:t>- Instick</a:t>
          </a:r>
        </a:p>
        <a:p>
          <a:pPr algn="ctr">
            <a:buFont typeface="Arial" panose="020B0604020202020204" pitchFamily="34" charset="0"/>
            <a:buChar char="•"/>
          </a:pPr>
          <a:r>
            <a:rPr lang="sv-SE" dirty="0"/>
            <a:t>- Väggspel</a:t>
          </a:r>
        </a:p>
        <a:p>
          <a:pPr algn="ctr">
            <a:buFont typeface="Arial" panose="020B0604020202020204" pitchFamily="34" charset="0"/>
            <a:buChar char="•"/>
          </a:pPr>
          <a:r>
            <a:rPr lang="sv-SE" dirty="0"/>
            <a:t>- Eget genombrott</a:t>
          </a:r>
        </a:p>
      </dgm:t>
    </dgm:pt>
    <dgm:pt modelId="{8762971B-115E-430C-A418-4B084708B41B}" type="parTrans" cxnId="{DB3D2012-B56E-495B-A852-B86C07D8EB63}">
      <dgm:prSet/>
      <dgm:spPr>
        <a:ln>
          <a:solidFill>
            <a:schemeClr val="bg1"/>
          </a:solidFill>
        </a:ln>
      </dgm:spPr>
      <dgm:t>
        <a:bodyPr/>
        <a:lstStyle/>
        <a:p>
          <a:endParaRPr lang="sv-SE"/>
        </a:p>
      </dgm:t>
    </dgm:pt>
    <dgm:pt modelId="{0567D3D8-0633-4F49-AA74-506726A1BDAD}" type="sibTrans" cxnId="{DB3D2012-B56E-495B-A852-B86C07D8EB63}">
      <dgm:prSet/>
      <dgm:spPr/>
      <dgm:t>
        <a:bodyPr/>
        <a:lstStyle/>
        <a:p>
          <a:endParaRPr lang="sv-SE"/>
        </a:p>
      </dgm:t>
    </dgm:pt>
    <dgm:pt modelId="{B41CAC99-C060-4DA6-8BD8-C09966D7CF6B}">
      <dgm:prSet phldrT="[Text]"/>
      <dgm:spPr/>
      <dgm:t>
        <a:bodyPr/>
        <a:lstStyle/>
        <a:p>
          <a:r>
            <a:rPr lang="sv-SE" dirty="0" err="1"/>
            <a:t>Cutback</a:t>
          </a:r>
          <a:endParaRPr lang="sv-SE" dirty="0"/>
        </a:p>
      </dgm:t>
    </dgm:pt>
    <dgm:pt modelId="{AF1A78D7-307E-4EB6-A0F2-818EE03D94A1}" type="parTrans" cxnId="{84D28817-3CEE-407E-A93F-74EEEDD6B86C}">
      <dgm:prSet/>
      <dgm:spPr>
        <a:ln>
          <a:solidFill>
            <a:schemeClr val="bg1"/>
          </a:solidFill>
        </a:ln>
      </dgm:spPr>
      <dgm:t>
        <a:bodyPr/>
        <a:lstStyle/>
        <a:p>
          <a:endParaRPr lang="sv-SE"/>
        </a:p>
      </dgm:t>
    </dgm:pt>
    <dgm:pt modelId="{180F6E6B-B133-4FAF-BFB6-328D23D684BD}" type="sibTrans" cxnId="{84D28817-3CEE-407E-A93F-74EEEDD6B86C}">
      <dgm:prSet/>
      <dgm:spPr/>
      <dgm:t>
        <a:bodyPr/>
        <a:lstStyle/>
        <a:p>
          <a:endParaRPr lang="sv-SE"/>
        </a:p>
      </dgm:t>
    </dgm:pt>
    <dgm:pt modelId="{F86E09BF-8AFC-438C-BBFD-EB7C65EC8000}" type="pres">
      <dgm:prSet presAssocID="{D243B034-2476-4524-ADCC-DA0D2002152C}" presName="hierChild1" presStyleCnt="0">
        <dgm:presLayoutVars>
          <dgm:orgChart val="1"/>
          <dgm:chPref val="1"/>
          <dgm:dir/>
          <dgm:animOne val="branch"/>
          <dgm:animLvl val="lvl"/>
          <dgm:resizeHandles/>
        </dgm:presLayoutVars>
      </dgm:prSet>
      <dgm:spPr/>
    </dgm:pt>
    <dgm:pt modelId="{A188FABB-A279-49C8-9F0D-6E4197F27019}" type="pres">
      <dgm:prSet presAssocID="{E536A746-1653-4E0D-B200-7CD267E5CC00}" presName="hierRoot1" presStyleCnt="0">
        <dgm:presLayoutVars>
          <dgm:hierBranch val="init"/>
        </dgm:presLayoutVars>
      </dgm:prSet>
      <dgm:spPr/>
    </dgm:pt>
    <dgm:pt modelId="{F1D77F18-400A-450C-B64D-DC021E7A02C5}" type="pres">
      <dgm:prSet presAssocID="{E536A746-1653-4E0D-B200-7CD267E5CC00}" presName="rootComposite1" presStyleCnt="0"/>
      <dgm:spPr/>
    </dgm:pt>
    <dgm:pt modelId="{BDEF4533-B929-42F0-99EB-2F3086520E1C}" type="pres">
      <dgm:prSet presAssocID="{E536A746-1653-4E0D-B200-7CD267E5CC00}" presName="rootText1" presStyleLbl="node0" presStyleIdx="0" presStyleCnt="2" custLinFactNeighborX="-59881" custLinFactNeighborY="-83249">
        <dgm:presLayoutVars>
          <dgm:chPref val="3"/>
        </dgm:presLayoutVars>
      </dgm:prSet>
      <dgm:spPr/>
    </dgm:pt>
    <dgm:pt modelId="{4788A4AB-56F4-4CCE-8F28-102D2B0E51A7}" type="pres">
      <dgm:prSet presAssocID="{E536A746-1653-4E0D-B200-7CD267E5CC00}" presName="rootConnector1" presStyleLbl="node1" presStyleIdx="0" presStyleCnt="0"/>
      <dgm:spPr/>
    </dgm:pt>
    <dgm:pt modelId="{85BB833B-6590-4882-B235-3631BEA6F3F5}" type="pres">
      <dgm:prSet presAssocID="{E536A746-1653-4E0D-B200-7CD267E5CC00}" presName="hierChild2" presStyleCnt="0"/>
      <dgm:spPr/>
    </dgm:pt>
    <dgm:pt modelId="{3CA22DC7-AE98-4E5F-ABA7-946999D3E8F0}" type="pres">
      <dgm:prSet presAssocID="{E536A746-1653-4E0D-B200-7CD267E5CC00}" presName="hierChild3" presStyleCnt="0"/>
      <dgm:spPr/>
    </dgm:pt>
    <dgm:pt modelId="{80943C12-26E5-4E85-BC27-F5428080EA95}" type="pres">
      <dgm:prSet presAssocID="{0450A7B4-B710-48C6-99CA-3D4DCD6383EA}" presName="hierRoot1" presStyleCnt="0">
        <dgm:presLayoutVars>
          <dgm:hierBranch val="init"/>
        </dgm:presLayoutVars>
      </dgm:prSet>
      <dgm:spPr/>
    </dgm:pt>
    <dgm:pt modelId="{053F3415-2999-4C40-B405-49186EB2BC9D}" type="pres">
      <dgm:prSet presAssocID="{0450A7B4-B710-48C6-99CA-3D4DCD6383EA}" presName="rootComposite1" presStyleCnt="0"/>
      <dgm:spPr/>
    </dgm:pt>
    <dgm:pt modelId="{702A67F3-BCC7-4063-BA7E-30C857B17A8F}" type="pres">
      <dgm:prSet presAssocID="{0450A7B4-B710-48C6-99CA-3D4DCD6383EA}" presName="rootText1" presStyleLbl="node0" presStyleIdx="1" presStyleCnt="2" custScaleX="139011">
        <dgm:presLayoutVars>
          <dgm:chPref val="3"/>
        </dgm:presLayoutVars>
      </dgm:prSet>
      <dgm:spPr/>
    </dgm:pt>
    <dgm:pt modelId="{F489E1AB-52D2-4CF7-8CCA-AA2273003BE7}" type="pres">
      <dgm:prSet presAssocID="{0450A7B4-B710-48C6-99CA-3D4DCD6383EA}" presName="rootConnector1" presStyleLbl="asst0" presStyleIdx="0" presStyleCnt="0"/>
      <dgm:spPr/>
    </dgm:pt>
    <dgm:pt modelId="{5AACCC0F-D06D-45A3-91C6-3DCB927DCD82}" type="pres">
      <dgm:prSet presAssocID="{0450A7B4-B710-48C6-99CA-3D4DCD6383EA}" presName="hierChild2" presStyleCnt="0"/>
      <dgm:spPr/>
    </dgm:pt>
    <dgm:pt modelId="{54F05F60-1886-45BD-A5A1-73F75683C6DA}" type="pres">
      <dgm:prSet presAssocID="{1B57D116-B597-482B-BB6A-ED6359C6A6BC}" presName="Name37" presStyleLbl="parChTrans1D2" presStyleIdx="0" presStyleCnt="5"/>
      <dgm:spPr/>
    </dgm:pt>
    <dgm:pt modelId="{9A7F39D0-75CD-4C65-89FE-A9F4734F05CA}" type="pres">
      <dgm:prSet presAssocID="{07B4F80D-A486-40EB-BF8D-EA33CFA1CC0D}" presName="hierRoot2" presStyleCnt="0">
        <dgm:presLayoutVars>
          <dgm:hierBranch val="init"/>
        </dgm:presLayoutVars>
      </dgm:prSet>
      <dgm:spPr/>
    </dgm:pt>
    <dgm:pt modelId="{DB91783D-4B39-4D8E-9593-801A4C8E6DF5}" type="pres">
      <dgm:prSet presAssocID="{07B4F80D-A486-40EB-BF8D-EA33CFA1CC0D}" presName="rootComposite" presStyleCnt="0"/>
      <dgm:spPr/>
    </dgm:pt>
    <dgm:pt modelId="{4B7D4644-5D83-4D46-A41A-336B57AEDD8A}" type="pres">
      <dgm:prSet presAssocID="{07B4F80D-A486-40EB-BF8D-EA33CFA1CC0D}" presName="rootText" presStyleLbl="node2" presStyleIdx="0" presStyleCnt="5">
        <dgm:presLayoutVars>
          <dgm:chPref val="3"/>
        </dgm:presLayoutVars>
      </dgm:prSet>
      <dgm:spPr/>
    </dgm:pt>
    <dgm:pt modelId="{9BD6D318-1E9A-4840-A3A8-3D479C6F6BB1}" type="pres">
      <dgm:prSet presAssocID="{07B4F80D-A486-40EB-BF8D-EA33CFA1CC0D}" presName="rootConnector" presStyleLbl="node2" presStyleIdx="0" presStyleCnt="5"/>
      <dgm:spPr/>
    </dgm:pt>
    <dgm:pt modelId="{C4AA09E1-D574-438A-9842-54FA6349E5AD}" type="pres">
      <dgm:prSet presAssocID="{07B4F80D-A486-40EB-BF8D-EA33CFA1CC0D}" presName="hierChild4" presStyleCnt="0"/>
      <dgm:spPr/>
    </dgm:pt>
    <dgm:pt modelId="{975B8524-83A1-408C-8802-8E9BF9833B38}" type="pres">
      <dgm:prSet presAssocID="{07B4F80D-A486-40EB-BF8D-EA33CFA1CC0D}" presName="hierChild5" presStyleCnt="0"/>
      <dgm:spPr/>
    </dgm:pt>
    <dgm:pt modelId="{D26D4EEF-D942-4D05-BC8F-4822934BA0D6}" type="pres">
      <dgm:prSet presAssocID="{8762971B-115E-430C-A418-4B084708B41B}" presName="Name37" presStyleLbl="parChTrans1D2" presStyleIdx="1" presStyleCnt="5"/>
      <dgm:spPr/>
    </dgm:pt>
    <dgm:pt modelId="{5EB36441-0FDD-4AF4-9DDA-DFFDB8A3E045}" type="pres">
      <dgm:prSet presAssocID="{D884FCE9-D0A3-4860-BB86-CF03F18352A8}" presName="hierRoot2" presStyleCnt="0">
        <dgm:presLayoutVars>
          <dgm:hierBranch val="init"/>
        </dgm:presLayoutVars>
      </dgm:prSet>
      <dgm:spPr/>
    </dgm:pt>
    <dgm:pt modelId="{0E765F1C-42C2-4F47-AB1D-4AE1DC05950A}" type="pres">
      <dgm:prSet presAssocID="{D884FCE9-D0A3-4860-BB86-CF03F18352A8}" presName="rootComposite" presStyleCnt="0"/>
      <dgm:spPr/>
    </dgm:pt>
    <dgm:pt modelId="{E92C491A-E22A-4C98-85A7-F0DE8763EBE7}" type="pres">
      <dgm:prSet presAssocID="{D884FCE9-D0A3-4860-BB86-CF03F18352A8}" presName="rootText" presStyleLbl="node2" presStyleIdx="1" presStyleCnt="5">
        <dgm:presLayoutVars>
          <dgm:chPref val="3"/>
        </dgm:presLayoutVars>
      </dgm:prSet>
      <dgm:spPr/>
    </dgm:pt>
    <dgm:pt modelId="{18B01F30-29C3-4BE0-9C5E-094BFF4E40B8}" type="pres">
      <dgm:prSet presAssocID="{D884FCE9-D0A3-4860-BB86-CF03F18352A8}" presName="rootConnector" presStyleLbl="node2" presStyleIdx="1" presStyleCnt="5"/>
      <dgm:spPr/>
    </dgm:pt>
    <dgm:pt modelId="{E2F27739-DACA-4AF8-9A65-F7E5BBD204B5}" type="pres">
      <dgm:prSet presAssocID="{D884FCE9-D0A3-4860-BB86-CF03F18352A8}" presName="hierChild4" presStyleCnt="0"/>
      <dgm:spPr/>
    </dgm:pt>
    <dgm:pt modelId="{9487062A-14C6-4DA4-9412-F94DABC8B86F}" type="pres">
      <dgm:prSet presAssocID="{D884FCE9-D0A3-4860-BB86-CF03F18352A8}" presName="hierChild5" presStyleCnt="0"/>
      <dgm:spPr/>
    </dgm:pt>
    <dgm:pt modelId="{25FC6250-B964-43DB-ABE4-3B773FE8213A}" type="pres">
      <dgm:prSet presAssocID="{3216801F-39E9-4194-8965-8EBAC6D20D03}" presName="Name37" presStyleLbl="parChTrans1D2" presStyleIdx="2" presStyleCnt="5"/>
      <dgm:spPr/>
    </dgm:pt>
    <dgm:pt modelId="{C5F0B7FE-3A4F-43B5-9C0D-BABC08546A3A}" type="pres">
      <dgm:prSet presAssocID="{0D18529F-2EC2-4085-9CA7-ABD605C1C42A}" presName="hierRoot2" presStyleCnt="0">
        <dgm:presLayoutVars>
          <dgm:hierBranch val="init"/>
        </dgm:presLayoutVars>
      </dgm:prSet>
      <dgm:spPr/>
    </dgm:pt>
    <dgm:pt modelId="{C532551D-BF3F-4611-840A-37F22CB1FC1E}" type="pres">
      <dgm:prSet presAssocID="{0D18529F-2EC2-4085-9CA7-ABD605C1C42A}" presName="rootComposite" presStyleCnt="0"/>
      <dgm:spPr/>
    </dgm:pt>
    <dgm:pt modelId="{B5AEB1B6-708E-47E3-BEC6-07BF38CEF69C}" type="pres">
      <dgm:prSet presAssocID="{0D18529F-2EC2-4085-9CA7-ABD605C1C42A}" presName="rootText" presStyleLbl="node2" presStyleIdx="2" presStyleCnt="5">
        <dgm:presLayoutVars>
          <dgm:chPref val="3"/>
        </dgm:presLayoutVars>
      </dgm:prSet>
      <dgm:spPr/>
    </dgm:pt>
    <dgm:pt modelId="{2DD65006-92C5-4C7C-BD68-ECA0B14A9445}" type="pres">
      <dgm:prSet presAssocID="{0D18529F-2EC2-4085-9CA7-ABD605C1C42A}" presName="rootConnector" presStyleLbl="node2" presStyleIdx="2" presStyleCnt="5"/>
      <dgm:spPr/>
    </dgm:pt>
    <dgm:pt modelId="{197A8336-0AE7-41F3-822E-F24B174E5DF0}" type="pres">
      <dgm:prSet presAssocID="{0D18529F-2EC2-4085-9CA7-ABD605C1C42A}" presName="hierChild4" presStyleCnt="0"/>
      <dgm:spPr/>
    </dgm:pt>
    <dgm:pt modelId="{81383A3C-C529-4A1D-9410-6853F6E04908}" type="pres">
      <dgm:prSet presAssocID="{0D18529F-2EC2-4085-9CA7-ABD605C1C42A}" presName="hierChild5" presStyleCnt="0"/>
      <dgm:spPr/>
    </dgm:pt>
    <dgm:pt modelId="{BFDDBDDB-96EF-42BB-8317-04332F514FD2}" type="pres">
      <dgm:prSet presAssocID="{A95667CF-0E90-4E42-9B08-139BA037D3A9}" presName="Name37" presStyleLbl="parChTrans1D2" presStyleIdx="3" presStyleCnt="5"/>
      <dgm:spPr/>
    </dgm:pt>
    <dgm:pt modelId="{8C3A0DF2-DC04-4375-8155-1710E57FD17B}" type="pres">
      <dgm:prSet presAssocID="{CBAE5EA6-465A-425D-8031-E86921D1DFFC}" presName="hierRoot2" presStyleCnt="0">
        <dgm:presLayoutVars>
          <dgm:hierBranch val="init"/>
        </dgm:presLayoutVars>
      </dgm:prSet>
      <dgm:spPr/>
    </dgm:pt>
    <dgm:pt modelId="{FFBCEFC6-870B-4BBF-A41B-9440FDE526C2}" type="pres">
      <dgm:prSet presAssocID="{CBAE5EA6-465A-425D-8031-E86921D1DFFC}" presName="rootComposite" presStyleCnt="0"/>
      <dgm:spPr/>
    </dgm:pt>
    <dgm:pt modelId="{9435A2FE-B64B-4281-BA5D-A1F6CD9A3965}" type="pres">
      <dgm:prSet presAssocID="{CBAE5EA6-465A-425D-8031-E86921D1DFFC}" presName="rootText" presStyleLbl="node2" presStyleIdx="3" presStyleCnt="5">
        <dgm:presLayoutVars>
          <dgm:chPref val="3"/>
        </dgm:presLayoutVars>
      </dgm:prSet>
      <dgm:spPr/>
    </dgm:pt>
    <dgm:pt modelId="{2D3BC110-2DF5-4A48-9BF4-9A22883DECEC}" type="pres">
      <dgm:prSet presAssocID="{CBAE5EA6-465A-425D-8031-E86921D1DFFC}" presName="rootConnector" presStyleLbl="node2" presStyleIdx="3" presStyleCnt="5"/>
      <dgm:spPr/>
    </dgm:pt>
    <dgm:pt modelId="{EBB320D3-1EE0-43E5-8386-E22D8FE9DAAB}" type="pres">
      <dgm:prSet presAssocID="{CBAE5EA6-465A-425D-8031-E86921D1DFFC}" presName="hierChild4" presStyleCnt="0"/>
      <dgm:spPr/>
    </dgm:pt>
    <dgm:pt modelId="{B5205DE1-8DB9-4642-A904-28AC4635B948}" type="pres">
      <dgm:prSet presAssocID="{CBAE5EA6-465A-425D-8031-E86921D1DFFC}" presName="hierChild5" presStyleCnt="0"/>
      <dgm:spPr/>
    </dgm:pt>
    <dgm:pt modelId="{D343BC65-9459-443E-9C20-801CDD435B5F}" type="pres">
      <dgm:prSet presAssocID="{AF1A78D7-307E-4EB6-A0F2-818EE03D94A1}" presName="Name37" presStyleLbl="parChTrans1D2" presStyleIdx="4" presStyleCnt="5"/>
      <dgm:spPr/>
    </dgm:pt>
    <dgm:pt modelId="{D249964B-19E6-4AC9-9BC0-F8BD8722BD31}" type="pres">
      <dgm:prSet presAssocID="{B41CAC99-C060-4DA6-8BD8-C09966D7CF6B}" presName="hierRoot2" presStyleCnt="0">
        <dgm:presLayoutVars>
          <dgm:hierBranch val="init"/>
        </dgm:presLayoutVars>
      </dgm:prSet>
      <dgm:spPr/>
    </dgm:pt>
    <dgm:pt modelId="{CB626BCD-A76C-40CB-A744-A538E5F9F340}" type="pres">
      <dgm:prSet presAssocID="{B41CAC99-C060-4DA6-8BD8-C09966D7CF6B}" presName="rootComposite" presStyleCnt="0"/>
      <dgm:spPr/>
    </dgm:pt>
    <dgm:pt modelId="{52FB3DFF-3BBA-4EE3-B3A9-AAB5B9BB22E8}" type="pres">
      <dgm:prSet presAssocID="{B41CAC99-C060-4DA6-8BD8-C09966D7CF6B}" presName="rootText" presStyleLbl="node2" presStyleIdx="4" presStyleCnt="5">
        <dgm:presLayoutVars>
          <dgm:chPref val="3"/>
        </dgm:presLayoutVars>
      </dgm:prSet>
      <dgm:spPr/>
    </dgm:pt>
    <dgm:pt modelId="{685F5D46-18C4-4ADF-A2F6-B01271CFED1B}" type="pres">
      <dgm:prSet presAssocID="{B41CAC99-C060-4DA6-8BD8-C09966D7CF6B}" presName="rootConnector" presStyleLbl="node2" presStyleIdx="4" presStyleCnt="5"/>
      <dgm:spPr/>
    </dgm:pt>
    <dgm:pt modelId="{685F58D7-B445-4ED8-B63A-3E53003C5F1A}" type="pres">
      <dgm:prSet presAssocID="{B41CAC99-C060-4DA6-8BD8-C09966D7CF6B}" presName="hierChild4" presStyleCnt="0"/>
      <dgm:spPr/>
    </dgm:pt>
    <dgm:pt modelId="{C2BA57B8-A008-425A-B104-6424CE8C6809}" type="pres">
      <dgm:prSet presAssocID="{B41CAC99-C060-4DA6-8BD8-C09966D7CF6B}" presName="hierChild5" presStyleCnt="0"/>
      <dgm:spPr/>
    </dgm:pt>
    <dgm:pt modelId="{78439986-A348-4871-B870-9573D794A0E4}" type="pres">
      <dgm:prSet presAssocID="{0450A7B4-B710-48C6-99CA-3D4DCD6383EA}" presName="hierChild3" presStyleCnt="0"/>
      <dgm:spPr/>
    </dgm:pt>
  </dgm:ptLst>
  <dgm:cxnLst>
    <dgm:cxn modelId="{D66C4904-84C1-4E5B-AE2B-59B2EF2A71EF}" type="presOf" srcId="{0450A7B4-B710-48C6-99CA-3D4DCD6383EA}" destId="{702A67F3-BCC7-4063-BA7E-30C857B17A8F}" srcOrd="0" destOrd="0" presId="urn:microsoft.com/office/officeart/2005/8/layout/orgChart1"/>
    <dgm:cxn modelId="{7CB4DA05-2B27-4BAB-97A2-ACA449933850}" type="presOf" srcId="{0450A7B4-B710-48C6-99CA-3D4DCD6383EA}" destId="{F489E1AB-52D2-4CF7-8CCA-AA2273003BE7}" srcOrd="1" destOrd="0" presId="urn:microsoft.com/office/officeart/2005/8/layout/orgChart1"/>
    <dgm:cxn modelId="{6490B207-D91E-4AA4-AF83-C44E7D37C430}" type="presOf" srcId="{0D18529F-2EC2-4085-9CA7-ABD605C1C42A}" destId="{2DD65006-92C5-4C7C-BD68-ECA0B14A9445}" srcOrd="1" destOrd="0" presId="urn:microsoft.com/office/officeart/2005/8/layout/orgChart1"/>
    <dgm:cxn modelId="{E6A56D11-E3C3-45C1-9A58-0A515BA1A26C}" type="presOf" srcId="{CBAE5EA6-465A-425D-8031-E86921D1DFFC}" destId="{9435A2FE-B64B-4281-BA5D-A1F6CD9A3965}" srcOrd="0" destOrd="0" presId="urn:microsoft.com/office/officeart/2005/8/layout/orgChart1"/>
    <dgm:cxn modelId="{DB3D2012-B56E-495B-A852-B86C07D8EB63}" srcId="{0450A7B4-B710-48C6-99CA-3D4DCD6383EA}" destId="{D884FCE9-D0A3-4860-BB86-CF03F18352A8}" srcOrd="1" destOrd="0" parTransId="{8762971B-115E-430C-A418-4B084708B41B}" sibTransId="{0567D3D8-0633-4F49-AA74-506726A1BDAD}"/>
    <dgm:cxn modelId="{84D28817-3CEE-407E-A93F-74EEEDD6B86C}" srcId="{0450A7B4-B710-48C6-99CA-3D4DCD6383EA}" destId="{B41CAC99-C060-4DA6-8BD8-C09966D7CF6B}" srcOrd="4" destOrd="0" parTransId="{AF1A78D7-307E-4EB6-A0F2-818EE03D94A1}" sibTransId="{180F6E6B-B133-4FAF-BFB6-328D23D684BD}"/>
    <dgm:cxn modelId="{D14AAD23-A131-4DE6-9825-E15074912E79}" type="presOf" srcId="{AF1A78D7-307E-4EB6-A0F2-818EE03D94A1}" destId="{D343BC65-9459-443E-9C20-801CDD435B5F}" srcOrd="0" destOrd="0" presId="urn:microsoft.com/office/officeart/2005/8/layout/orgChart1"/>
    <dgm:cxn modelId="{A22F0F29-D23C-48C4-89DF-6F4E1470399B}" type="presOf" srcId="{E536A746-1653-4E0D-B200-7CD267E5CC00}" destId="{4788A4AB-56F4-4CCE-8F28-102D2B0E51A7}" srcOrd="1" destOrd="0" presId="urn:microsoft.com/office/officeart/2005/8/layout/orgChart1"/>
    <dgm:cxn modelId="{0F203D2A-7517-49F9-B396-A69F3DA14FE3}" type="presOf" srcId="{0D18529F-2EC2-4085-9CA7-ABD605C1C42A}" destId="{B5AEB1B6-708E-47E3-BEC6-07BF38CEF69C}" srcOrd="0" destOrd="0" presId="urn:microsoft.com/office/officeart/2005/8/layout/orgChart1"/>
    <dgm:cxn modelId="{3E74492C-89D7-440E-80B5-3F592DA1C3B2}" type="presOf" srcId="{3216801F-39E9-4194-8965-8EBAC6D20D03}" destId="{25FC6250-B964-43DB-ABE4-3B773FE8213A}" srcOrd="0" destOrd="0" presId="urn:microsoft.com/office/officeart/2005/8/layout/orgChart1"/>
    <dgm:cxn modelId="{7AAD623E-8D88-40EF-B47E-D7F1F59400D1}" type="presOf" srcId="{A95667CF-0E90-4E42-9B08-139BA037D3A9}" destId="{BFDDBDDB-96EF-42BB-8317-04332F514FD2}" srcOrd="0" destOrd="0" presId="urn:microsoft.com/office/officeart/2005/8/layout/orgChart1"/>
    <dgm:cxn modelId="{8FF7F65C-295E-4F6E-99B6-8452F967C3E6}" type="presOf" srcId="{B41CAC99-C060-4DA6-8BD8-C09966D7CF6B}" destId="{52FB3DFF-3BBA-4EE3-B3A9-AAB5B9BB22E8}" srcOrd="0" destOrd="0" presId="urn:microsoft.com/office/officeart/2005/8/layout/orgChart1"/>
    <dgm:cxn modelId="{26D21061-3C0A-45DC-BE74-91890EE9F223}" type="presOf" srcId="{B41CAC99-C060-4DA6-8BD8-C09966D7CF6B}" destId="{685F5D46-18C4-4ADF-A2F6-B01271CFED1B}" srcOrd="1" destOrd="0" presId="urn:microsoft.com/office/officeart/2005/8/layout/orgChart1"/>
    <dgm:cxn modelId="{A586D46A-30CB-4930-BB94-22313EE2F57F}" srcId="{D243B034-2476-4524-ADCC-DA0D2002152C}" destId="{E536A746-1653-4E0D-B200-7CD267E5CC00}" srcOrd="0" destOrd="0" parTransId="{F5055291-8622-48F7-97B7-FA6FDDB9DFA8}" sibTransId="{21AA79A8-2BE3-4BE8-9A10-915524A8365A}"/>
    <dgm:cxn modelId="{2AEAF674-28D9-45DD-BFC2-2EC8C8A9607E}" srcId="{0450A7B4-B710-48C6-99CA-3D4DCD6383EA}" destId="{CBAE5EA6-465A-425D-8031-E86921D1DFFC}" srcOrd="3" destOrd="0" parTransId="{A95667CF-0E90-4E42-9B08-139BA037D3A9}" sibTransId="{A2345BDF-EE3C-4105-A89E-2FAE520ED463}"/>
    <dgm:cxn modelId="{5547187A-ECE2-4C6B-9AB0-0A5AA1562595}" type="presOf" srcId="{D884FCE9-D0A3-4860-BB86-CF03F18352A8}" destId="{18B01F30-29C3-4BE0-9C5E-094BFF4E40B8}" srcOrd="1" destOrd="0" presId="urn:microsoft.com/office/officeart/2005/8/layout/orgChart1"/>
    <dgm:cxn modelId="{77787782-C398-428F-8EC3-7CCBFEDB48E9}" type="presOf" srcId="{8762971B-115E-430C-A418-4B084708B41B}" destId="{D26D4EEF-D942-4D05-BC8F-4822934BA0D6}" srcOrd="0" destOrd="0" presId="urn:microsoft.com/office/officeart/2005/8/layout/orgChart1"/>
    <dgm:cxn modelId="{D3F35085-4063-4938-AF40-301B6C3F1BE0}" srcId="{0450A7B4-B710-48C6-99CA-3D4DCD6383EA}" destId="{07B4F80D-A486-40EB-BF8D-EA33CFA1CC0D}" srcOrd="0" destOrd="0" parTransId="{1B57D116-B597-482B-BB6A-ED6359C6A6BC}" sibTransId="{5B6AFEF8-0181-4631-8C78-D060CD09072F}"/>
    <dgm:cxn modelId="{8C7C389F-D537-4F70-918B-C5977522DE9A}" type="presOf" srcId="{D243B034-2476-4524-ADCC-DA0D2002152C}" destId="{F86E09BF-8AFC-438C-BBFD-EB7C65EC8000}" srcOrd="0" destOrd="0" presId="urn:microsoft.com/office/officeart/2005/8/layout/orgChart1"/>
    <dgm:cxn modelId="{B685FEAA-8189-4A73-92DC-9355A6C1AD79}" type="presOf" srcId="{E536A746-1653-4E0D-B200-7CD267E5CC00}" destId="{BDEF4533-B929-42F0-99EB-2F3086520E1C}" srcOrd="0" destOrd="0" presId="urn:microsoft.com/office/officeart/2005/8/layout/orgChart1"/>
    <dgm:cxn modelId="{244672B3-BDE9-4343-A040-50C2A1D324FE}" type="presOf" srcId="{07B4F80D-A486-40EB-BF8D-EA33CFA1CC0D}" destId="{9BD6D318-1E9A-4840-A3A8-3D479C6F6BB1}" srcOrd="1" destOrd="0" presId="urn:microsoft.com/office/officeart/2005/8/layout/orgChart1"/>
    <dgm:cxn modelId="{B26D05B4-6BF2-479C-8D13-AA8CF11DACE3}" type="presOf" srcId="{CBAE5EA6-465A-425D-8031-E86921D1DFFC}" destId="{2D3BC110-2DF5-4A48-9BF4-9A22883DECEC}" srcOrd="1" destOrd="0" presId="urn:microsoft.com/office/officeart/2005/8/layout/orgChart1"/>
    <dgm:cxn modelId="{3ABDA5BD-4F9D-4237-A6ED-4180CB895DA6}" type="presOf" srcId="{1B57D116-B597-482B-BB6A-ED6359C6A6BC}" destId="{54F05F60-1886-45BD-A5A1-73F75683C6DA}" srcOrd="0" destOrd="0" presId="urn:microsoft.com/office/officeart/2005/8/layout/orgChart1"/>
    <dgm:cxn modelId="{F30704C0-4006-4972-AD3B-234495AD9AAB}" type="presOf" srcId="{07B4F80D-A486-40EB-BF8D-EA33CFA1CC0D}" destId="{4B7D4644-5D83-4D46-A41A-336B57AEDD8A}" srcOrd="0" destOrd="0" presId="urn:microsoft.com/office/officeart/2005/8/layout/orgChart1"/>
    <dgm:cxn modelId="{8778D5DD-AFD2-4006-8BC4-62EAEB998C8F}" srcId="{0450A7B4-B710-48C6-99CA-3D4DCD6383EA}" destId="{0D18529F-2EC2-4085-9CA7-ABD605C1C42A}" srcOrd="2" destOrd="0" parTransId="{3216801F-39E9-4194-8965-8EBAC6D20D03}" sibTransId="{7AEE1BB4-F604-44F2-9E0F-870CE65903DD}"/>
    <dgm:cxn modelId="{72AB38DF-F689-4C4D-BBE8-DB1AD1776A02}" srcId="{D243B034-2476-4524-ADCC-DA0D2002152C}" destId="{0450A7B4-B710-48C6-99CA-3D4DCD6383EA}" srcOrd="1" destOrd="0" parTransId="{3C8E53EC-0E68-401B-BB43-66284BBE8A4C}" sibTransId="{2F15CAAF-4B4A-40D2-B8C2-7EF20038CF18}"/>
    <dgm:cxn modelId="{B3F1B1F4-04AD-4619-BE21-C12425C414CC}" type="presOf" srcId="{D884FCE9-D0A3-4860-BB86-CF03F18352A8}" destId="{E92C491A-E22A-4C98-85A7-F0DE8763EBE7}" srcOrd="0" destOrd="0" presId="urn:microsoft.com/office/officeart/2005/8/layout/orgChart1"/>
    <dgm:cxn modelId="{DABABC13-DD30-48F6-96EF-9B6C5BDC287B}" type="presParOf" srcId="{F86E09BF-8AFC-438C-BBFD-EB7C65EC8000}" destId="{A188FABB-A279-49C8-9F0D-6E4197F27019}" srcOrd="0" destOrd="0" presId="urn:microsoft.com/office/officeart/2005/8/layout/orgChart1"/>
    <dgm:cxn modelId="{20BC8790-B0DD-431D-BDDA-40C27D9CC6A8}" type="presParOf" srcId="{A188FABB-A279-49C8-9F0D-6E4197F27019}" destId="{F1D77F18-400A-450C-B64D-DC021E7A02C5}" srcOrd="0" destOrd="0" presId="urn:microsoft.com/office/officeart/2005/8/layout/orgChart1"/>
    <dgm:cxn modelId="{DD2BE968-378C-44D7-AF95-C368D31AE984}" type="presParOf" srcId="{F1D77F18-400A-450C-B64D-DC021E7A02C5}" destId="{BDEF4533-B929-42F0-99EB-2F3086520E1C}" srcOrd="0" destOrd="0" presId="urn:microsoft.com/office/officeart/2005/8/layout/orgChart1"/>
    <dgm:cxn modelId="{24452E8B-37C3-4CD2-B444-F0F562A1C8B2}" type="presParOf" srcId="{F1D77F18-400A-450C-B64D-DC021E7A02C5}" destId="{4788A4AB-56F4-4CCE-8F28-102D2B0E51A7}" srcOrd="1" destOrd="0" presId="urn:microsoft.com/office/officeart/2005/8/layout/orgChart1"/>
    <dgm:cxn modelId="{2BDF7148-349B-4248-B20F-B138523B2CD8}" type="presParOf" srcId="{A188FABB-A279-49C8-9F0D-6E4197F27019}" destId="{85BB833B-6590-4882-B235-3631BEA6F3F5}" srcOrd="1" destOrd="0" presId="urn:microsoft.com/office/officeart/2005/8/layout/orgChart1"/>
    <dgm:cxn modelId="{A08E96E9-9640-478F-957F-57952702ABE2}" type="presParOf" srcId="{A188FABB-A279-49C8-9F0D-6E4197F27019}" destId="{3CA22DC7-AE98-4E5F-ABA7-946999D3E8F0}" srcOrd="2" destOrd="0" presId="urn:microsoft.com/office/officeart/2005/8/layout/orgChart1"/>
    <dgm:cxn modelId="{E0EBCD04-478C-4469-8392-A5468E466136}" type="presParOf" srcId="{F86E09BF-8AFC-438C-BBFD-EB7C65EC8000}" destId="{80943C12-26E5-4E85-BC27-F5428080EA95}" srcOrd="1" destOrd="0" presId="urn:microsoft.com/office/officeart/2005/8/layout/orgChart1"/>
    <dgm:cxn modelId="{56F09DFF-BEC7-427A-A002-22C6D05EB1EE}" type="presParOf" srcId="{80943C12-26E5-4E85-BC27-F5428080EA95}" destId="{053F3415-2999-4C40-B405-49186EB2BC9D}" srcOrd="0" destOrd="0" presId="urn:microsoft.com/office/officeart/2005/8/layout/orgChart1"/>
    <dgm:cxn modelId="{7B68738C-5C86-4668-88A0-C2E9C58EC360}" type="presParOf" srcId="{053F3415-2999-4C40-B405-49186EB2BC9D}" destId="{702A67F3-BCC7-4063-BA7E-30C857B17A8F}" srcOrd="0" destOrd="0" presId="urn:microsoft.com/office/officeart/2005/8/layout/orgChart1"/>
    <dgm:cxn modelId="{1FE928FA-DCE9-45A7-B338-07FCEC747E87}" type="presParOf" srcId="{053F3415-2999-4C40-B405-49186EB2BC9D}" destId="{F489E1AB-52D2-4CF7-8CCA-AA2273003BE7}" srcOrd="1" destOrd="0" presId="urn:microsoft.com/office/officeart/2005/8/layout/orgChart1"/>
    <dgm:cxn modelId="{A9854DC1-2F9E-4B21-90D6-E8428458E17E}" type="presParOf" srcId="{80943C12-26E5-4E85-BC27-F5428080EA95}" destId="{5AACCC0F-D06D-45A3-91C6-3DCB927DCD82}" srcOrd="1" destOrd="0" presId="urn:microsoft.com/office/officeart/2005/8/layout/orgChart1"/>
    <dgm:cxn modelId="{B29AA04A-A834-4EEA-8F19-E7BDE1FB23B8}" type="presParOf" srcId="{5AACCC0F-D06D-45A3-91C6-3DCB927DCD82}" destId="{54F05F60-1886-45BD-A5A1-73F75683C6DA}" srcOrd="0" destOrd="0" presId="urn:microsoft.com/office/officeart/2005/8/layout/orgChart1"/>
    <dgm:cxn modelId="{60795175-E559-4697-A525-EDD276607AA4}" type="presParOf" srcId="{5AACCC0F-D06D-45A3-91C6-3DCB927DCD82}" destId="{9A7F39D0-75CD-4C65-89FE-A9F4734F05CA}" srcOrd="1" destOrd="0" presId="urn:microsoft.com/office/officeart/2005/8/layout/orgChart1"/>
    <dgm:cxn modelId="{4E051670-E30A-4DF6-9A96-3B1D5EA54B2B}" type="presParOf" srcId="{9A7F39D0-75CD-4C65-89FE-A9F4734F05CA}" destId="{DB91783D-4B39-4D8E-9593-801A4C8E6DF5}" srcOrd="0" destOrd="0" presId="urn:microsoft.com/office/officeart/2005/8/layout/orgChart1"/>
    <dgm:cxn modelId="{66FFD113-CC3F-4725-9B30-611FF9152561}" type="presParOf" srcId="{DB91783D-4B39-4D8E-9593-801A4C8E6DF5}" destId="{4B7D4644-5D83-4D46-A41A-336B57AEDD8A}" srcOrd="0" destOrd="0" presId="urn:microsoft.com/office/officeart/2005/8/layout/orgChart1"/>
    <dgm:cxn modelId="{B1781E37-B182-471C-B3F9-26F91E408C1F}" type="presParOf" srcId="{DB91783D-4B39-4D8E-9593-801A4C8E6DF5}" destId="{9BD6D318-1E9A-4840-A3A8-3D479C6F6BB1}" srcOrd="1" destOrd="0" presId="urn:microsoft.com/office/officeart/2005/8/layout/orgChart1"/>
    <dgm:cxn modelId="{6774D159-B858-4A90-AB5C-06DF0F3D68E8}" type="presParOf" srcId="{9A7F39D0-75CD-4C65-89FE-A9F4734F05CA}" destId="{C4AA09E1-D574-438A-9842-54FA6349E5AD}" srcOrd="1" destOrd="0" presId="urn:microsoft.com/office/officeart/2005/8/layout/orgChart1"/>
    <dgm:cxn modelId="{00CDCDA0-47A5-4285-BE95-601FFDBD0933}" type="presParOf" srcId="{9A7F39D0-75CD-4C65-89FE-A9F4734F05CA}" destId="{975B8524-83A1-408C-8802-8E9BF9833B38}" srcOrd="2" destOrd="0" presId="urn:microsoft.com/office/officeart/2005/8/layout/orgChart1"/>
    <dgm:cxn modelId="{88BD2219-5AD8-428E-9A66-FDF0042E649C}" type="presParOf" srcId="{5AACCC0F-D06D-45A3-91C6-3DCB927DCD82}" destId="{D26D4EEF-D942-4D05-BC8F-4822934BA0D6}" srcOrd="2" destOrd="0" presId="urn:microsoft.com/office/officeart/2005/8/layout/orgChart1"/>
    <dgm:cxn modelId="{50446993-FDAC-4129-9A9F-AFDD237B63ED}" type="presParOf" srcId="{5AACCC0F-D06D-45A3-91C6-3DCB927DCD82}" destId="{5EB36441-0FDD-4AF4-9DDA-DFFDB8A3E045}" srcOrd="3" destOrd="0" presId="urn:microsoft.com/office/officeart/2005/8/layout/orgChart1"/>
    <dgm:cxn modelId="{5F1ABA57-1607-4AB3-A198-51A6645EA989}" type="presParOf" srcId="{5EB36441-0FDD-4AF4-9DDA-DFFDB8A3E045}" destId="{0E765F1C-42C2-4F47-AB1D-4AE1DC05950A}" srcOrd="0" destOrd="0" presId="urn:microsoft.com/office/officeart/2005/8/layout/orgChart1"/>
    <dgm:cxn modelId="{8F366D01-446B-4334-B1D9-D4CA22592D1C}" type="presParOf" srcId="{0E765F1C-42C2-4F47-AB1D-4AE1DC05950A}" destId="{E92C491A-E22A-4C98-85A7-F0DE8763EBE7}" srcOrd="0" destOrd="0" presId="urn:microsoft.com/office/officeart/2005/8/layout/orgChart1"/>
    <dgm:cxn modelId="{859409EC-CEB9-44A8-AD74-00D8D987F105}" type="presParOf" srcId="{0E765F1C-42C2-4F47-AB1D-4AE1DC05950A}" destId="{18B01F30-29C3-4BE0-9C5E-094BFF4E40B8}" srcOrd="1" destOrd="0" presId="urn:microsoft.com/office/officeart/2005/8/layout/orgChart1"/>
    <dgm:cxn modelId="{747B4252-AC4F-44B7-956A-BB8C69113518}" type="presParOf" srcId="{5EB36441-0FDD-4AF4-9DDA-DFFDB8A3E045}" destId="{E2F27739-DACA-4AF8-9A65-F7E5BBD204B5}" srcOrd="1" destOrd="0" presId="urn:microsoft.com/office/officeart/2005/8/layout/orgChart1"/>
    <dgm:cxn modelId="{7B05BBB3-F2E2-4B1E-8D4D-EE26AC879B1E}" type="presParOf" srcId="{5EB36441-0FDD-4AF4-9DDA-DFFDB8A3E045}" destId="{9487062A-14C6-4DA4-9412-F94DABC8B86F}" srcOrd="2" destOrd="0" presId="urn:microsoft.com/office/officeart/2005/8/layout/orgChart1"/>
    <dgm:cxn modelId="{F1D917BE-893C-4A24-B7EE-B545172C6AC0}" type="presParOf" srcId="{5AACCC0F-D06D-45A3-91C6-3DCB927DCD82}" destId="{25FC6250-B964-43DB-ABE4-3B773FE8213A}" srcOrd="4" destOrd="0" presId="urn:microsoft.com/office/officeart/2005/8/layout/orgChart1"/>
    <dgm:cxn modelId="{8830E3BF-E09A-4827-86C0-471F261FEB5E}" type="presParOf" srcId="{5AACCC0F-D06D-45A3-91C6-3DCB927DCD82}" destId="{C5F0B7FE-3A4F-43B5-9C0D-BABC08546A3A}" srcOrd="5" destOrd="0" presId="urn:microsoft.com/office/officeart/2005/8/layout/orgChart1"/>
    <dgm:cxn modelId="{CB8630AA-62A0-40F3-9620-3EBABFEECB89}" type="presParOf" srcId="{C5F0B7FE-3A4F-43B5-9C0D-BABC08546A3A}" destId="{C532551D-BF3F-4611-840A-37F22CB1FC1E}" srcOrd="0" destOrd="0" presId="urn:microsoft.com/office/officeart/2005/8/layout/orgChart1"/>
    <dgm:cxn modelId="{466D6745-1E5A-4636-A851-162C310DF498}" type="presParOf" srcId="{C532551D-BF3F-4611-840A-37F22CB1FC1E}" destId="{B5AEB1B6-708E-47E3-BEC6-07BF38CEF69C}" srcOrd="0" destOrd="0" presId="urn:microsoft.com/office/officeart/2005/8/layout/orgChart1"/>
    <dgm:cxn modelId="{A423DEA4-9EC3-45AD-9E9E-EF0D4F483E8C}" type="presParOf" srcId="{C532551D-BF3F-4611-840A-37F22CB1FC1E}" destId="{2DD65006-92C5-4C7C-BD68-ECA0B14A9445}" srcOrd="1" destOrd="0" presId="urn:microsoft.com/office/officeart/2005/8/layout/orgChart1"/>
    <dgm:cxn modelId="{435382A2-D69C-4932-B9F6-E9319FC8D7CC}" type="presParOf" srcId="{C5F0B7FE-3A4F-43B5-9C0D-BABC08546A3A}" destId="{197A8336-0AE7-41F3-822E-F24B174E5DF0}" srcOrd="1" destOrd="0" presId="urn:microsoft.com/office/officeart/2005/8/layout/orgChart1"/>
    <dgm:cxn modelId="{8020C7EE-3C31-485D-BD12-783BFDFCFDD1}" type="presParOf" srcId="{C5F0B7FE-3A4F-43B5-9C0D-BABC08546A3A}" destId="{81383A3C-C529-4A1D-9410-6853F6E04908}" srcOrd="2" destOrd="0" presId="urn:microsoft.com/office/officeart/2005/8/layout/orgChart1"/>
    <dgm:cxn modelId="{064D0A32-A164-4E4D-A339-6C477DAFC7B4}" type="presParOf" srcId="{5AACCC0F-D06D-45A3-91C6-3DCB927DCD82}" destId="{BFDDBDDB-96EF-42BB-8317-04332F514FD2}" srcOrd="6" destOrd="0" presId="urn:microsoft.com/office/officeart/2005/8/layout/orgChart1"/>
    <dgm:cxn modelId="{24C68B15-58B7-482C-9B59-64F491FDB192}" type="presParOf" srcId="{5AACCC0F-D06D-45A3-91C6-3DCB927DCD82}" destId="{8C3A0DF2-DC04-4375-8155-1710E57FD17B}" srcOrd="7" destOrd="0" presId="urn:microsoft.com/office/officeart/2005/8/layout/orgChart1"/>
    <dgm:cxn modelId="{93A6F1B0-BE9D-493C-A073-7DA28F21AB97}" type="presParOf" srcId="{8C3A0DF2-DC04-4375-8155-1710E57FD17B}" destId="{FFBCEFC6-870B-4BBF-A41B-9440FDE526C2}" srcOrd="0" destOrd="0" presId="urn:microsoft.com/office/officeart/2005/8/layout/orgChart1"/>
    <dgm:cxn modelId="{9A3B03CA-E4A7-4FD2-8DA7-F27648F1894F}" type="presParOf" srcId="{FFBCEFC6-870B-4BBF-A41B-9440FDE526C2}" destId="{9435A2FE-B64B-4281-BA5D-A1F6CD9A3965}" srcOrd="0" destOrd="0" presId="urn:microsoft.com/office/officeart/2005/8/layout/orgChart1"/>
    <dgm:cxn modelId="{B679F51B-4A41-4566-9341-D696DC20C077}" type="presParOf" srcId="{FFBCEFC6-870B-4BBF-A41B-9440FDE526C2}" destId="{2D3BC110-2DF5-4A48-9BF4-9A22883DECEC}" srcOrd="1" destOrd="0" presId="urn:microsoft.com/office/officeart/2005/8/layout/orgChart1"/>
    <dgm:cxn modelId="{C8BAE3E0-3F31-4F28-8C4D-DEEBFB2DBAC3}" type="presParOf" srcId="{8C3A0DF2-DC04-4375-8155-1710E57FD17B}" destId="{EBB320D3-1EE0-43E5-8386-E22D8FE9DAAB}" srcOrd="1" destOrd="0" presId="urn:microsoft.com/office/officeart/2005/8/layout/orgChart1"/>
    <dgm:cxn modelId="{2FA598F3-6463-4BA4-9ACF-39DFA29E4849}" type="presParOf" srcId="{8C3A0DF2-DC04-4375-8155-1710E57FD17B}" destId="{B5205DE1-8DB9-4642-A904-28AC4635B948}" srcOrd="2" destOrd="0" presId="urn:microsoft.com/office/officeart/2005/8/layout/orgChart1"/>
    <dgm:cxn modelId="{87B7DA89-BB41-40CD-A20A-D10FAF719949}" type="presParOf" srcId="{5AACCC0F-D06D-45A3-91C6-3DCB927DCD82}" destId="{D343BC65-9459-443E-9C20-801CDD435B5F}" srcOrd="8" destOrd="0" presId="urn:microsoft.com/office/officeart/2005/8/layout/orgChart1"/>
    <dgm:cxn modelId="{3D1834DA-949C-4DD2-90B8-7A27FC786764}" type="presParOf" srcId="{5AACCC0F-D06D-45A3-91C6-3DCB927DCD82}" destId="{D249964B-19E6-4AC9-9BC0-F8BD8722BD31}" srcOrd="9" destOrd="0" presId="urn:microsoft.com/office/officeart/2005/8/layout/orgChart1"/>
    <dgm:cxn modelId="{B8919475-E1BC-43EF-B00D-0966B8613234}" type="presParOf" srcId="{D249964B-19E6-4AC9-9BC0-F8BD8722BD31}" destId="{CB626BCD-A76C-40CB-A744-A538E5F9F340}" srcOrd="0" destOrd="0" presId="urn:microsoft.com/office/officeart/2005/8/layout/orgChart1"/>
    <dgm:cxn modelId="{C2A3D305-61A7-4768-B25D-7AD2FDBE8329}" type="presParOf" srcId="{CB626BCD-A76C-40CB-A744-A538E5F9F340}" destId="{52FB3DFF-3BBA-4EE3-B3A9-AAB5B9BB22E8}" srcOrd="0" destOrd="0" presId="urn:microsoft.com/office/officeart/2005/8/layout/orgChart1"/>
    <dgm:cxn modelId="{4040B5AD-E96A-46B1-A5D3-9F3F3A8AD747}" type="presParOf" srcId="{CB626BCD-A76C-40CB-A744-A538E5F9F340}" destId="{685F5D46-18C4-4ADF-A2F6-B01271CFED1B}" srcOrd="1" destOrd="0" presId="urn:microsoft.com/office/officeart/2005/8/layout/orgChart1"/>
    <dgm:cxn modelId="{A253CA3A-2119-4206-AA4D-294C93979DC6}" type="presParOf" srcId="{D249964B-19E6-4AC9-9BC0-F8BD8722BD31}" destId="{685F58D7-B445-4ED8-B63A-3E53003C5F1A}" srcOrd="1" destOrd="0" presId="urn:microsoft.com/office/officeart/2005/8/layout/orgChart1"/>
    <dgm:cxn modelId="{9A3AD14B-79CE-4AB7-901C-2DFD26DE0DF3}" type="presParOf" srcId="{D249964B-19E6-4AC9-9BC0-F8BD8722BD31}" destId="{C2BA57B8-A008-425A-B104-6424CE8C6809}" srcOrd="2" destOrd="0" presId="urn:microsoft.com/office/officeart/2005/8/layout/orgChart1"/>
    <dgm:cxn modelId="{DB32E3D9-72BB-4FDB-857B-98DC0A5645D3}" type="presParOf" srcId="{80943C12-26E5-4E85-BC27-F5428080EA95}" destId="{78439986-A348-4871-B870-9573D794A0E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049BC-70C6-4A5D-9B95-EC35BF62A85A}">
      <dsp:nvSpPr>
        <dsp:cNvPr id="0" name=""/>
        <dsp:cNvSpPr/>
      </dsp:nvSpPr>
      <dsp:spPr>
        <a:xfrm>
          <a:off x="0" y="911027"/>
          <a:ext cx="11617178"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sv-SE" sz="1600" kern="1200" dirty="0">
              <a:solidFill>
                <a:schemeClr val="bg1"/>
              </a:solidFill>
              <a:latin typeface="+mj-lt"/>
            </a:rPr>
            <a:t>Fokus läggs vid de kollektiva förflyttningarna</a:t>
          </a:r>
          <a:endParaRPr lang="sv-SE" sz="1600" kern="1200" dirty="0"/>
        </a:p>
      </dsp:txBody>
      <dsp:txXfrm>
        <a:off x="18734" y="929761"/>
        <a:ext cx="11579710" cy="346292"/>
      </dsp:txXfrm>
    </dsp:sp>
    <dsp:sp modelId="{943C7F4B-77EF-468A-9521-A0B1100B7707}">
      <dsp:nvSpPr>
        <dsp:cNvPr id="0" name=""/>
        <dsp:cNvSpPr/>
      </dsp:nvSpPr>
      <dsp:spPr>
        <a:xfrm>
          <a:off x="0" y="1340866"/>
          <a:ext cx="11617178"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sv-SE" sz="1600" kern="1200" dirty="0">
              <a:solidFill>
                <a:schemeClr val="bg1"/>
              </a:solidFill>
              <a:latin typeface="+mj-lt"/>
            </a:rPr>
            <a:t>Vi eftersträvar att hitta rätt höjd i försvarsspelet, kompakt och kommunikativt.</a:t>
          </a:r>
          <a:endParaRPr lang="sv-SE" sz="1600" kern="1200" dirty="0"/>
        </a:p>
      </dsp:txBody>
      <dsp:txXfrm>
        <a:off x="18734" y="1359600"/>
        <a:ext cx="11579710" cy="346292"/>
      </dsp:txXfrm>
    </dsp:sp>
    <dsp:sp modelId="{C96FE54B-91D7-4213-8B56-6DA7624D99CD}">
      <dsp:nvSpPr>
        <dsp:cNvPr id="0" name=""/>
        <dsp:cNvSpPr/>
      </dsp:nvSpPr>
      <dsp:spPr>
        <a:xfrm>
          <a:off x="0" y="1770707"/>
          <a:ext cx="11617178"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sv-SE" sz="1600" kern="1200" dirty="0">
              <a:solidFill>
                <a:schemeClr val="bg1"/>
              </a:solidFill>
              <a:latin typeface="+mj-lt"/>
            </a:rPr>
            <a:t>Värdera utifrån situation och motståndares egenskaper om ett högt eller lågt försvarsspel är lämpligt.</a:t>
          </a:r>
          <a:endParaRPr lang="sv-SE" sz="1600" kern="1200" dirty="0"/>
        </a:p>
      </dsp:txBody>
      <dsp:txXfrm>
        <a:off x="18734" y="1789441"/>
        <a:ext cx="11579710" cy="346292"/>
      </dsp:txXfrm>
    </dsp:sp>
    <dsp:sp modelId="{5725EF9B-057C-47C0-8557-C89B8A7340A5}">
      <dsp:nvSpPr>
        <dsp:cNvPr id="0" name=""/>
        <dsp:cNvSpPr/>
      </dsp:nvSpPr>
      <dsp:spPr>
        <a:xfrm>
          <a:off x="0" y="2200547"/>
          <a:ext cx="11617178"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sv-SE" sz="1600" kern="1200" dirty="0">
              <a:solidFill>
                <a:schemeClr val="bg1"/>
              </a:solidFill>
              <a:latin typeface="+mj-lt"/>
            </a:rPr>
            <a:t>Motståndaren skall förhindras att spela in bollar framför och bakom våran backlinje.</a:t>
          </a:r>
          <a:endParaRPr lang="sv-SE" sz="1600" kern="1200" dirty="0"/>
        </a:p>
      </dsp:txBody>
      <dsp:txXfrm>
        <a:off x="18734" y="2219281"/>
        <a:ext cx="11579710" cy="346292"/>
      </dsp:txXfrm>
    </dsp:sp>
    <dsp:sp modelId="{7A29AD5E-D082-4E27-9A83-4C7990330687}">
      <dsp:nvSpPr>
        <dsp:cNvPr id="0" name=""/>
        <dsp:cNvSpPr/>
      </dsp:nvSpPr>
      <dsp:spPr>
        <a:xfrm>
          <a:off x="0" y="2630387"/>
          <a:ext cx="11617178"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sv-SE" sz="1600" kern="1200" dirty="0">
              <a:solidFill>
                <a:schemeClr val="bg1"/>
              </a:solidFill>
              <a:latin typeface="+mj-lt"/>
            </a:rPr>
            <a:t>För att lyckas krävs att vi är väl orienterade om boll, medspelare, motståndare, och fria ytor samt att vi har en god och tydlig kommunikation. </a:t>
          </a:r>
          <a:endParaRPr lang="sv-SE" sz="1600" kern="1200" dirty="0"/>
        </a:p>
      </dsp:txBody>
      <dsp:txXfrm>
        <a:off x="18734" y="2649121"/>
        <a:ext cx="11579710" cy="346292"/>
      </dsp:txXfrm>
    </dsp:sp>
    <dsp:sp modelId="{242952C1-D61C-4802-84C4-39961F1F7515}">
      <dsp:nvSpPr>
        <dsp:cNvPr id="0" name=""/>
        <dsp:cNvSpPr/>
      </dsp:nvSpPr>
      <dsp:spPr>
        <a:xfrm>
          <a:off x="0" y="3060227"/>
          <a:ext cx="11617178"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sv-SE" sz="1600" kern="1200" dirty="0">
              <a:solidFill>
                <a:schemeClr val="bg1"/>
              </a:solidFill>
              <a:latin typeface="+mj-lt"/>
            </a:rPr>
            <a:t>Att vi är väl samlade och har en bra relation mellan lagdelarna är av yttersta vikt.</a:t>
          </a:r>
          <a:endParaRPr lang="sv-SE" sz="1600" kern="1200" dirty="0"/>
        </a:p>
      </dsp:txBody>
      <dsp:txXfrm>
        <a:off x="18734" y="3078961"/>
        <a:ext cx="11579710" cy="346292"/>
      </dsp:txXfrm>
    </dsp:sp>
    <dsp:sp modelId="{2ABDB3E7-4E50-4044-A4C5-98B3EE2A83C8}">
      <dsp:nvSpPr>
        <dsp:cNvPr id="0" name=""/>
        <dsp:cNvSpPr/>
      </dsp:nvSpPr>
      <dsp:spPr>
        <a:xfrm>
          <a:off x="0" y="3490067"/>
          <a:ext cx="11617178"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sv-SE" sz="1600" kern="1200" dirty="0">
              <a:solidFill>
                <a:schemeClr val="bg1"/>
              </a:solidFill>
              <a:latin typeface="+mj-lt"/>
            </a:rPr>
            <a:t>Pressande spelare skall ha hjälp av understödjande och täckande medspelare.</a:t>
          </a:r>
          <a:endParaRPr lang="sv-SE" sz="1600" kern="1200" dirty="0"/>
        </a:p>
      </dsp:txBody>
      <dsp:txXfrm>
        <a:off x="18734" y="3508801"/>
        <a:ext cx="11579710" cy="346292"/>
      </dsp:txXfrm>
    </dsp:sp>
    <dsp:sp modelId="{01573A54-FA48-4BC1-9F6F-9CB6A9BA3F4A}">
      <dsp:nvSpPr>
        <dsp:cNvPr id="0" name=""/>
        <dsp:cNvSpPr/>
      </dsp:nvSpPr>
      <dsp:spPr>
        <a:xfrm>
          <a:off x="0" y="3919907"/>
          <a:ext cx="11617178"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sv-SE" sz="1600" kern="1200" dirty="0">
              <a:solidFill>
                <a:schemeClr val="bg1"/>
              </a:solidFill>
              <a:latin typeface="+mj-lt"/>
            </a:rPr>
            <a:t>För att lyckas krävs att vi är noggranna och lojala i försvaret, väl orienterade samt har en god och tydlig kommunikation.</a:t>
          </a:r>
          <a:endParaRPr lang="sv-SE" sz="1600" kern="1200" dirty="0"/>
        </a:p>
      </dsp:txBody>
      <dsp:txXfrm>
        <a:off x="18734" y="3938641"/>
        <a:ext cx="11579710"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22068-92C1-4394-B687-71FF111E2978}">
      <dsp:nvSpPr>
        <dsp:cNvPr id="0" name=""/>
        <dsp:cNvSpPr/>
      </dsp:nvSpPr>
      <dsp:spPr>
        <a:xfrm>
          <a:off x="0" y="431253"/>
          <a:ext cx="3316149" cy="19896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1" kern="1200" dirty="0">
              <a:solidFill>
                <a:schemeClr val="bg1"/>
              </a:solidFill>
              <a:latin typeface="+mj-lt"/>
            </a:rPr>
            <a:t>Centrering</a:t>
          </a:r>
        </a:p>
        <a:p>
          <a:pPr marL="0" lvl="0" indent="0" algn="ctr" defTabSz="666750">
            <a:lnSpc>
              <a:spcPct val="90000"/>
            </a:lnSpc>
            <a:spcBef>
              <a:spcPct val="0"/>
            </a:spcBef>
            <a:spcAft>
              <a:spcPct val="35000"/>
            </a:spcAft>
            <a:buNone/>
          </a:pPr>
          <a:r>
            <a:rPr lang="sv-SE" sz="1500" kern="1200" dirty="0">
              <a:solidFill>
                <a:schemeClr val="bg1"/>
              </a:solidFill>
              <a:latin typeface="+mj-lt"/>
            </a:rPr>
            <a:t>Bollen spelas in i centrala delar av planen</a:t>
          </a:r>
        </a:p>
      </dsp:txBody>
      <dsp:txXfrm>
        <a:off x="0" y="431253"/>
        <a:ext cx="3316149" cy="1989689"/>
      </dsp:txXfrm>
    </dsp:sp>
    <dsp:sp modelId="{8E082EAD-2FE4-4582-AA49-C13E1CA8F053}">
      <dsp:nvSpPr>
        <dsp:cNvPr id="0" name=""/>
        <dsp:cNvSpPr/>
      </dsp:nvSpPr>
      <dsp:spPr>
        <a:xfrm>
          <a:off x="3647764" y="431253"/>
          <a:ext cx="3316149" cy="19896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1" kern="1200" dirty="0">
              <a:solidFill>
                <a:schemeClr val="bg1"/>
              </a:solidFill>
              <a:latin typeface="+mj-lt"/>
            </a:rPr>
            <a:t>Överflyttning</a:t>
          </a:r>
          <a:endParaRPr lang="sv-SE" sz="1500" kern="1200" dirty="0">
            <a:solidFill>
              <a:schemeClr val="bg1"/>
            </a:solidFill>
            <a:latin typeface="+mj-lt"/>
          </a:endParaRPr>
        </a:p>
        <a:p>
          <a:pPr marL="0" lvl="0" indent="0" algn="ctr" defTabSz="666750">
            <a:lnSpc>
              <a:spcPct val="90000"/>
            </a:lnSpc>
            <a:spcBef>
              <a:spcPct val="0"/>
            </a:spcBef>
            <a:spcAft>
              <a:spcPct val="35000"/>
            </a:spcAft>
            <a:buNone/>
          </a:pPr>
          <a:r>
            <a:rPr lang="sv-SE" sz="1500" kern="1200" dirty="0">
              <a:solidFill>
                <a:schemeClr val="bg1"/>
              </a:solidFill>
              <a:latin typeface="+mj-lt"/>
            </a:rPr>
            <a:t>Bollen spelas ut på kanterna</a:t>
          </a:r>
          <a:endParaRPr lang="sv-SE" sz="1500" kern="1200" dirty="0"/>
        </a:p>
      </dsp:txBody>
      <dsp:txXfrm>
        <a:off x="3647764" y="431253"/>
        <a:ext cx="3316149" cy="1989689"/>
      </dsp:txXfrm>
    </dsp:sp>
    <dsp:sp modelId="{62D958D3-7979-4542-9003-94772E6718FB}">
      <dsp:nvSpPr>
        <dsp:cNvPr id="0" name=""/>
        <dsp:cNvSpPr/>
      </dsp:nvSpPr>
      <dsp:spPr>
        <a:xfrm>
          <a:off x="7295528" y="431253"/>
          <a:ext cx="3316149" cy="19896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sv-SE" sz="1500" b="1" kern="1200" dirty="0">
              <a:solidFill>
                <a:schemeClr val="bg1"/>
              </a:solidFill>
              <a:latin typeface="+mj-lt"/>
            </a:rPr>
            <a:t>Uppflyttning</a:t>
          </a:r>
          <a:endParaRPr lang="sv-SE" sz="1500" kern="1200" dirty="0">
            <a:solidFill>
              <a:schemeClr val="bg1"/>
            </a:solidFill>
            <a:latin typeface="+mj-lt"/>
          </a:endParaRPr>
        </a:p>
        <a:p>
          <a:pPr marL="0" lvl="0" indent="0" algn="ctr" defTabSz="666750">
            <a:lnSpc>
              <a:spcPct val="90000"/>
            </a:lnSpc>
            <a:spcBef>
              <a:spcPct val="0"/>
            </a:spcBef>
            <a:spcAft>
              <a:spcPct val="35000"/>
            </a:spcAft>
            <a:buFont typeface="Arial" panose="020B0604020202020204" pitchFamily="34" charset="0"/>
            <a:buNone/>
          </a:pPr>
          <a:r>
            <a:rPr lang="sv-SE" sz="1500" kern="1200" dirty="0">
              <a:solidFill>
                <a:schemeClr val="bg1"/>
              </a:solidFill>
              <a:latin typeface="+mj-lt"/>
            </a:rPr>
            <a:t>Motståndaren spelar bollen bakåt</a:t>
          </a:r>
        </a:p>
        <a:p>
          <a:pPr marL="0" lvl="0" indent="0" algn="ctr" defTabSz="666750">
            <a:lnSpc>
              <a:spcPct val="90000"/>
            </a:lnSpc>
            <a:spcBef>
              <a:spcPct val="0"/>
            </a:spcBef>
            <a:spcAft>
              <a:spcPct val="35000"/>
            </a:spcAft>
            <a:buFont typeface="Arial" panose="020B0604020202020204" pitchFamily="34" charset="0"/>
            <a:buNone/>
          </a:pPr>
          <a:r>
            <a:rPr lang="sv-SE" sz="1500" kern="1200" dirty="0">
              <a:solidFill>
                <a:schemeClr val="bg1"/>
              </a:solidFill>
              <a:latin typeface="+mj-lt"/>
            </a:rPr>
            <a:t>Vid passning i sidled (innan bollen når en spelare som på nytt kan påverka spelet.)</a:t>
          </a:r>
          <a:endParaRPr lang="sv-SE" sz="1500" kern="1200" dirty="0"/>
        </a:p>
      </dsp:txBody>
      <dsp:txXfrm>
        <a:off x="7295528" y="431253"/>
        <a:ext cx="3316149" cy="1989689"/>
      </dsp:txXfrm>
    </dsp:sp>
    <dsp:sp modelId="{75694A3D-D998-4CD6-9F4C-E31291CB39D6}">
      <dsp:nvSpPr>
        <dsp:cNvPr id="0" name=""/>
        <dsp:cNvSpPr/>
      </dsp:nvSpPr>
      <dsp:spPr>
        <a:xfrm>
          <a:off x="1823882" y="2752558"/>
          <a:ext cx="3316149" cy="19896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sv-SE" sz="1500" b="1" kern="1200" dirty="0">
              <a:solidFill>
                <a:schemeClr val="bg1"/>
              </a:solidFill>
              <a:latin typeface="+mj-lt"/>
            </a:rPr>
            <a:t>Nedflyttning</a:t>
          </a:r>
          <a:endParaRPr lang="sv-SE" sz="1500" kern="1200" dirty="0">
            <a:solidFill>
              <a:schemeClr val="bg1"/>
            </a:solidFill>
            <a:latin typeface="+mj-lt"/>
          </a:endParaRPr>
        </a:p>
        <a:p>
          <a:pPr marL="0" lvl="0" indent="0" algn="ctr" defTabSz="666750">
            <a:lnSpc>
              <a:spcPct val="90000"/>
            </a:lnSpc>
            <a:spcBef>
              <a:spcPct val="0"/>
            </a:spcBef>
            <a:spcAft>
              <a:spcPct val="35000"/>
            </a:spcAft>
            <a:buFont typeface="Arial" panose="020B0604020202020204" pitchFamily="34" charset="0"/>
            <a:buNone/>
          </a:pPr>
          <a:r>
            <a:rPr lang="sv-SE" sz="1500" kern="1200" dirty="0">
              <a:solidFill>
                <a:schemeClr val="bg1"/>
              </a:solidFill>
              <a:latin typeface="+mj-lt"/>
            </a:rPr>
            <a:t>Om motståndarens bollhållare är </a:t>
          </a:r>
          <a:r>
            <a:rPr lang="sv-SE" sz="1500" b="1" kern="1200" dirty="0">
              <a:solidFill>
                <a:schemeClr val="bg1"/>
              </a:solidFill>
              <a:latin typeface="+mj-lt"/>
            </a:rPr>
            <a:t>rättvänd</a:t>
          </a:r>
          <a:r>
            <a:rPr lang="sv-SE" sz="1500" kern="1200" dirty="0">
              <a:solidFill>
                <a:schemeClr val="bg1"/>
              </a:solidFill>
              <a:latin typeface="+mj-lt"/>
            </a:rPr>
            <a:t> och </a:t>
          </a:r>
          <a:r>
            <a:rPr lang="sv-SE" sz="1500" b="1" kern="1200" dirty="0">
              <a:solidFill>
                <a:schemeClr val="bg1"/>
              </a:solidFill>
              <a:latin typeface="+mj-lt"/>
            </a:rPr>
            <a:t>opressad </a:t>
          </a:r>
          <a:r>
            <a:rPr lang="sv-SE" sz="1500" kern="1200" dirty="0">
              <a:solidFill>
                <a:schemeClr val="bg1"/>
              </a:solidFill>
              <a:latin typeface="+mj-lt"/>
            </a:rPr>
            <a:t>och ytan bakom lagdelen går att nå.</a:t>
          </a:r>
          <a:endParaRPr lang="sv-SE" sz="1500" kern="1200" dirty="0"/>
        </a:p>
      </dsp:txBody>
      <dsp:txXfrm>
        <a:off x="1823882" y="2752558"/>
        <a:ext cx="3316149" cy="1989689"/>
      </dsp:txXfrm>
    </dsp:sp>
    <dsp:sp modelId="{EF0E05B4-7591-4A49-92AC-A66928829752}">
      <dsp:nvSpPr>
        <dsp:cNvPr id="0" name=""/>
        <dsp:cNvSpPr/>
      </dsp:nvSpPr>
      <dsp:spPr>
        <a:xfrm>
          <a:off x="5471646" y="2752558"/>
          <a:ext cx="3316149" cy="19896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1" kern="1200" dirty="0"/>
            <a:t>Press</a:t>
          </a:r>
        </a:p>
        <a:p>
          <a:pPr marL="0" lvl="0" indent="0" algn="ctr" defTabSz="666750">
            <a:lnSpc>
              <a:spcPct val="90000"/>
            </a:lnSpc>
            <a:spcBef>
              <a:spcPct val="0"/>
            </a:spcBef>
            <a:spcAft>
              <a:spcPct val="35000"/>
            </a:spcAft>
            <a:buNone/>
          </a:pPr>
          <a:r>
            <a:rPr lang="sv-SE" sz="1500" b="1" kern="1200" dirty="0"/>
            <a:t>- </a:t>
          </a:r>
          <a:r>
            <a:rPr lang="sv-SE" sz="1500" b="0" kern="1200" dirty="0"/>
            <a:t>Passning bakåt av motståndare</a:t>
          </a:r>
        </a:p>
        <a:p>
          <a:pPr marL="0" lvl="0" indent="0" algn="ctr" defTabSz="666750">
            <a:lnSpc>
              <a:spcPct val="90000"/>
            </a:lnSpc>
            <a:spcBef>
              <a:spcPct val="0"/>
            </a:spcBef>
            <a:spcAft>
              <a:spcPct val="35000"/>
            </a:spcAft>
            <a:buNone/>
          </a:pPr>
          <a:r>
            <a:rPr lang="sv-SE" sz="1500" b="0" kern="1200" dirty="0"/>
            <a:t>- Boll i luften</a:t>
          </a:r>
        </a:p>
        <a:p>
          <a:pPr marL="0" lvl="0" indent="0" algn="ctr" defTabSz="666750">
            <a:lnSpc>
              <a:spcPct val="90000"/>
            </a:lnSpc>
            <a:spcBef>
              <a:spcPct val="0"/>
            </a:spcBef>
            <a:spcAft>
              <a:spcPct val="35000"/>
            </a:spcAft>
            <a:buNone/>
          </a:pPr>
          <a:r>
            <a:rPr lang="sv-SE" sz="1500" b="0" kern="1200" dirty="0"/>
            <a:t>- Lång passning i sidled</a:t>
          </a:r>
        </a:p>
        <a:p>
          <a:pPr marL="0" lvl="0" indent="0" algn="ctr" defTabSz="666750">
            <a:lnSpc>
              <a:spcPct val="90000"/>
            </a:lnSpc>
            <a:spcBef>
              <a:spcPct val="0"/>
            </a:spcBef>
            <a:spcAft>
              <a:spcPct val="35000"/>
            </a:spcAft>
            <a:buNone/>
          </a:pPr>
          <a:r>
            <a:rPr lang="sv-SE" sz="1500" b="0" kern="1200" dirty="0"/>
            <a:t>- Felvänd motståndare med boll</a:t>
          </a:r>
        </a:p>
        <a:p>
          <a:pPr marL="0" lvl="0" indent="0" algn="ctr" defTabSz="666750">
            <a:lnSpc>
              <a:spcPct val="90000"/>
            </a:lnSpc>
            <a:spcBef>
              <a:spcPct val="0"/>
            </a:spcBef>
            <a:spcAft>
              <a:spcPct val="35000"/>
            </a:spcAft>
            <a:buNone/>
          </a:pPr>
          <a:r>
            <a:rPr lang="sv-SE" sz="1500" b="0" kern="1200" dirty="0"/>
            <a:t>- Misslyckad aktion, missad passning, mottagning</a:t>
          </a:r>
        </a:p>
      </dsp:txBody>
      <dsp:txXfrm>
        <a:off x="5471646" y="2752558"/>
        <a:ext cx="3316149" cy="19896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78A53-E4EE-4953-B354-7151531379C3}">
      <dsp:nvSpPr>
        <dsp:cNvPr id="0" name=""/>
        <dsp:cNvSpPr/>
      </dsp:nvSpPr>
      <dsp:spPr>
        <a:xfrm>
          <a:off x="0" y="57524"/>
          <a:ext cx="10007991" cy="8213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v-SE" sz="1800" kern="1200" dirty="0">
              <a:solidFill>
                <a:schemeClr val="bg1"/>
              </a:solidFill>
              <a:latin typeface="+mj-lt"/>
            </a:rPr>
            <a:t>Vid bollförlust i spelyta 2 och 3 prioriterar vi direkt återerövring.</a:t>
          </a:r>
        </a:p>
        <a:p>
          <a:pPr marL="0" lvl="0" indent="0" algn="l" defTabSz="800100">
            <a:lnSpc>
              <a:spcPct val="90000"/>
            </a:lnSpc>
            <a:spcBef>
              <a:spcPct val="0"/>
            </a:spcBef>
            <a:spcAft>
              <a:spcPct val="35000"/>
            </a:spcAft>
            <a:buNone/>
          </a:pPr>
          <a:r>
            <a:rPr lang="sv-SE" sz="1800" kern="1200" dirty="0">
              <a:solidFill>
                <a:schemeClr val="bg1"/>
              </a:solidFill>
              <a:latin typeface="+mj-lt"/>
            </a:rPr>
            <a:t>Vid bollförlust i utgångsytan och spelyta 1 prioriterar vi indirekt återerövring </a:t>
          </a:r>
          <a:endParaRPr lang="sv-SE" sz="1800" kern="1200" dirty="0"/>
        </a:p>
      </dsp:txBody>
      <dsp:txXfrm>
        <a:off x="40094" y="97618"/>
        <a:ext cx="9927803" cy="741151"/>
      </dsp:txXfrm>
    </dsp:sp>
    <dsp:sp modelId="{F402A4DD-2CBD-45E8-A02B-2301F02AAB8D}">
      <dsp:nvSpPr>
        <dsp:cNvPr id="0" name=""/>
        <dsp:cNvSpPr/>
      </dsp:nvSpPr>
      <dsp:spPr>
        <a:xfrm>
          <a:off x="0" y="930704"/>
          <a:ext cx="10007991" cy="8213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v-SE" sz="1800" kern="1200" dirty="0">
              <a:solidFill>
                <a:schemeClr val="bg1"/>
              </a:solidFill>
              <a:latin typeface="+mj-lt"/>
            </a:rPr>
            <a:t>Värdera utifrån situation och geografisk position om en direkt eller indirekt återerövring är lämplig.</a:t>
          </a:r>
          <a:endParaRPr lang="sv-SE" sz="1800" kern="1200" dirty="0"/>
        </a:p>
      </dsp:txBody>
      <dsp:txXfrm>
        <a:off x="40094" y="970798"/>
        <a:ext cx="9927803" cy="741151"/>
      </dsp:txXfrm>
    </dsp:sp>
    <dsp:sp modelId="{EF19C2F2-04B2-4912-880D-5ECA32B44B3C}">
      <dsp:nvSpPr>
        <dsp:cNvPr id="0" name=""/>
        <dsp:cNvSpPr/>
      </dsp:nvSpPr>
      <dsp:spPr>
        <a:xfrm>
          <a:off x="0" y="1803884"/>
          <a:ext cx="10007991" cy="8213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v-SE" sz="1800" kern="1200" dirty="0">
              <a:solidFill>
                <a:schemeClr val="bg1"/>
              </a:solidFill>
              <a:latin typeface="+mj-lt"/>
            </a:rPr>
            <a:t>Motståndarna skall endast få spela </a:t>
          </a:r>
          <a:r>
            <a:rPr lang="sv-SE" sz="1800" b="1" kern="1200" dirty="0">
              <a:solidFill>
                <a:schemeClr val="bg1"/>
              </a:solidFill>
              <a:latin typeface="+mj-lt"/>
            </a:rPr>
            <a:t>framför</a:t>
          </a:r>
          <a:r>
            <a:rPr lang="sv-SE" sz="1800" kern="1200" dirty="0">
              <a:solidFill>
                <a:schemeClr val="bg1"/>
              </a:solidFill>
              <a:latin typeface="+mj-lt"/>
            </a:rPr>
            <a:t> eller </a:t>
          </a:r>
          <a:r>
            <a:rPr lang="sv-SE" sz="1800" b="1" kern="1200" dirty="0">
              <a:solidFill>
                <a:schemeClr val="bg1"/>
              </a:solidFill>
              <a:latin typeface="+mj-lt"/>
            </a:rPr>
            <a:t>runt</a:t>
          </a:r>
          <a:r>
            <a:rPr lang="sv-SE" sz="1800" kern="1200" dirty="0">
              <a:solidFill>
                <a:schemeClr val="bg1"/>
              </a:solidFill>
              <a:latin typeface="+mj-lt"/>
            </a:rPr>
            <a:t> våra lagdelar, </a:t>
          </a:r>
          <a:r>
            <a:rPr lang="sv-SE" sz="1800" b="1" kern="1200" dirty="0">
              <a:solidFill>
                <a:schemeClr val="bg1"/>
              </a:solidFill>
              <a:latin typeface="+mj-lt"/>
            </a:rPr>
            <a:t>aldrig</a:t>
          </a:r>
          <a:r>
            <a:rPr lang="sv-SE" sz="1800" kern="1200" dirty="0">
              <a:solidFill>
                <a:schemeClr val="bg1"/>
              </a:solidFill>
              <a:latin typeface="+mj-lt"/>
            </a:rPr>
            <a:t> igenom dem.</a:t>
          </a:r>
          <a:endParaRPr lang="sv-SE" sz="1800" kern="1200" dirty="0"/>
        </a:p>
      </dsp:txBody>
      <dsp:txXfrm>
        <a:off x="40094" y="1843978"/>
        <a:ext cx="9927803" cy="741151"/>
      </dsp:txXfrm>
    </dsp:sp>
    <dsp:sp modelId="{2B813878-4606-44C9-B417-911657B7E50E}">
      <dsp:nvSpPr>
        <dsp:cNvPr id="0" name=""/>
        <dsp:cNvSpPr/>
      </dsp:nvSpPr>
      <dsp:spPr>
        <a:xfrm>
          <a:off x="0" y="2677064"/>
          <a:ext cx="10007991" cy="8213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v-SE" sz="1800" kern="1200" dirty="0">
              <a:solidFill>
                <a:schemeClr val="bg1"/>
              </a:solidFill>
              <a:latin typeface="+mj-lt"/>
            </a:rPr>
            <a:t>Vi färdas i pressen så länge som bollen är </a:t>
          </a:r>
          <a:r>
            <a:rPr lang="sv-SE" sz="1800" b="1" kern="1200" dirty="0">
              <a:solidFill>
                <a:schemeClr val="bg1"/>
              </a:solidFill>
              <a:latin typeface="+mj-lt"/>
            </a:rPr>
            <a:t>på väg</a:t>
          </a:r>
          <a:r>
            <a:rPr lang="sv-SE" sz="1800" kern="1200" dirty="0">
              <a:solidFill>
                <a:schemeClr val="bg1"/>
              </a:solidFill>
              <a:latin typeface="+mj-lt"/>
            </a:rPr>
            <a:t> eller motståndaren</a:t>
          </a:r>
          <a:r>
            <a:rPr lang="sv-SE" sz="1800" b="1" kern="1200" dirty="0">
              <a:solidFill>
                <a:schemeClr val="bg1"/>
              </a:solidFill>
              <a:latin typeface="+mj-lt"/>
            </a:rPr>
            <a:t> inte</a:t>
          </a:r>
          <a:r>
            <a:rPr lang="sv-SE" sz="1800" kern="1200" dirty="0">
              <a:solidFill>
                <a:schemeClr val="bg1"/>
              </a:solidFill>
              <a:latin typeface="+mj-lt"/>
            </a:rPr>
            <a:t> har fått kontroll på bollen.</a:t>
          </a:r>
          <a:endParaRPr lang="sv-SE" sz="1800" kern="1200" dirty="0"/>
        </a:p>
      </dsp:txBody>
      <dsp:txXfrm>
        <a:off x="40094" y="2717158"/>
        <a:ext cx="9927803" cy="741151"/>
      </dsp:txXfrm>
    </dsp:sp>
    <dsp:sp modelId="{6CDDC840-82ED-47B0-82D2-18910D41BE31}">
      <dsp:nvSpPr>
        <dsp:cNvPr id="0" name=""/>
        <dsp:cNvSpPr/>
      </dsp:nvSpPr>
      <dsp:spPr>
        <a:xfrm>
          <a:off x="0" y="3550244"/>
          <a:ext cx="10007991" cy="8213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v-SE" sz="1800" kern="1200" dirty="0">
              <a:solidFill>
                <a:schemeClr val="bg1"/>
              </a:solidFill>
              <a:latin typeface="+mj-lt"/>
            </a:rPr>
            <a:t>Om motståndares bollhållare är </a:t>
          </a:r>
          <a:r>
            <a:rPr lang="sv-SE" sz="1800" b="1" kern="1200" dirty="0">
              <a:solidFill>
                <a:schemeClr val="bg1"/>
              </a:solidFill>
              <a:latin typeface="+mj-lt"/>
            </a:rPr>
            <a:t>felvänd</a:t>
          </a:r>
          <a:r>
            <a:rPr lang="sv-SE" sz="1800" kern="1200" dirty="0">
              <a:solidFill>
                <a:schemeClr val="bg1"/>
              </a:solidFill>
              <a:latin typeface="+mj-lt"/>
            </a:rPr>
            <a:t> eller </a:t>
          </a:r>
          <a:r>
            <a:rPr lang="sv-SE" sz="1800" b="1" kern="1200" dirty="0">
              <a:solidFill>
                <a:schemeClr val="bg1"/>
              </a:solidFill>
              <a:latin typeface="+mj-lt"/>
            </a:rPr>
            <a:t>inte</a:t>
          </a:r>
          <a:r>
            <a:rPr lang="sv-SE" sz="1800" kern="1200" dirty="0">
              <a:solidFill>
                <a:schemeClr val="bg1"/>
              </a:solidFill>
              <a:latin typeface="+mj-lt"/>
            </a:rPr>
            <a:t> har kontroll på bollen skall en aggressiv press tillämpas.</a:t>
          </a:r>
          <a:endParaRPr lang="sv-SE" sz="1800" kern="1200" dirty="0"/>
        </a:p>
      </dsp:txBody>
      <dsp:txXfrm>
        <a:off x="40094" y="3590338"/>
        <a:ext cx="9927803" cy="7411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33E3F-A286-4B61-8431-8E0F843DBB95}">
      <dsp:nvSpPr>
        <dsp:cNvPr id="0" name=""/>
        <dsp:cNvSpPr/>
      </dsp:nvSpPr>
      <dsp:spPr>
        <a:xfrm>
          <a:off x="0" y="80429"/>
          <a:ext cx="10007991" cy="13747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sv-SE" sz="2500" kern="1200" dirty="0">
              <a:solidFill>
                <a:schemeClr val="bg1"/>
              </a:solidFill>
              <a:latin typeface="+mj-lt"/>
            </a:rPr>
            <a:t>Vid direkt återerövring så skall de två till tre närmaste spelarna jobba med press och understöd där en aggressiv press tillämpas med huvudsyfte att vinna tillbaka bollen</a:t>
          </a:r>
          <a:endParaRPr lang="sv-SE" sz="2500" kern="1200" dirty="0"/>
        </a:p>
      </dsp:txBody>
      <dsp:txXfrm>
        <a:off x="67110" y="147539"/>
        <a:ext cx="9873771" cy="1240530"/>
      </dsp:txXfrm>
    </dsp:sp>
    <dsp:sp modelId="{2B813878-4606-44C9-B417-911657B7E50E}">
      <dsp:nvSpPr>
        <dsp:cNvPr id="0" name=""/>
        <dsp:cNvSpPr/>
      </dsp:nvSpPr>
      <dsp:spPr>
        <a:xfrm>
          <a:off x="0" y="1527179"/>
          <a:ext cx="10007991" cy="13747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sv-SE" sz="2500" kern="1200" dirty="0">
              <a:solidFill>
                <a:schemeClr val="bg1"/>
              </a:solidFill>
              <a:latin typeface="+mj-lt"/>
            </a:rPr>
            <a:t>Övriga förbereder sig för ett etablerat försvarsspel, där fokus bör ligga på att fylla lagdelarna bakifrån</a:t>
          </a:r>
          <a:endParaRPr lang="sv-SE" sz="2500" kern="1200" dirty="0"/>
        </a:p>
      </dsp:txBody>
      <dsp:txXfrm>
        <a:off x="67110" y="1594289"/>
        <a:ext cx="9873771" cy="1240530"/>
      </dsp:txXfrm>
    </dsp:sp>
    <dsp:sp modelId="{EF19C2F2-04B2-4912-880D-5ECA32B44B3C}">
      <dsp:nvSpPr>
        <dsp:cNvPr id="0" name=""/>
        <dsp:cNvSpPr/>
      </dsp:nvSpPr>
      <dsp:spPr>
        <a:xfrm>
          <a:off x="0" y="2973929"/>
          <a:ext cx="10007991" cy="13747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sv-SE" sz="2500" kern="1200" dirty="0">
              <a:solidFill>
                <a:schemeClr val="bg1"/>
              </a:solidFill>
              <a:latin typeface="+mj-lt"/>
            </a:rPr>
            <a:t>Motståndarna skall endast få spela </a:t>
          </a:r>
          <a:r>
            <a:rPr lang="sv-SE" sz="2500" b="1" kern="1200" dirty="0">
              <a:solidFill>
                <a:schemeClr val="bg1"/>
              </a:solidFill>
              <a:latin typeface="+mj-lt"/>
            </a:rPr>
            <a:t>framför</a:t>
          </a:r>
          <a:r>
            <a:rPr lang="sv-SE" sz="2500" kern="1200" dirty="0">
              <a:solidFill>
                <a:schemeClr val="bg1"/>
              </a:solidFill>
              <a:latin typeface="+mj-lt"/>
            </a:rPr>
            <a:t> eller </a:t>
          </a:r>
          <a:r>
            <a:rPr lang="sv-SE" sz="2500" b="1" kern="1200" dirty="0">
              <a:solidFill>
                <a:schemeClr val="bg1"/>
              </a:solidFill>
              <a:latin typeface="+mj-lt"/>
            </a:rPr>
            <a:t>runt</a:t>
          </a:r>
          <a:r>
            <a:rPr lang="sv-SE" sz="2500" kern="1200" dirty="0">
              <a:solidFill>
                <a:schemeClr val="bg1"/>
              </a:solidFill>
              <a:latin typeface="+mj-lt"/>
            </a:rPr>
            <a:t> våra lagdelar, </a:t>
          </a:r>
          <a:r>
            <a:rPr lang="sv-SE" sz="2500" b="1" kern="1200" dirty="0">
              <a:solidFill>
                <a:schemeClr val="bg1"/>
              </a:solidFill>
              <a:latin typeface="+mj-lt"/>
            </a:rPr>
            <a:t>aldrig</a:t>
          </a:r>
          <a:r>
            <a:rPr lang="sv-SE" sz="2500" kern="1200" dirty="0">
              <a:solidFill>
                <a:schemeClr val="bg1"/>
              </a:solidFill>
              <a:latin typeface="+mj-lt"/>
            </a:rPr>
            <a:t> igenom dem</a:t>
          </a:r>
          <a:endParaRPr lang="sv-SE" sz="2500" kern="1200" dirty="0"/>
        </a:p>
      </dsp:txBody>
      <dsp:txXfrm>
        <a:off x="67110" y="3041039"/>
        <a:ext cx="9873771" cy="12405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2A4DD-2CBD-45E8-A02B-2301F02AAB8D}">
      <dsp:nvSpPr>
        <dsp:cNvPr id="0" name=""/>
        <dsp:cNvSpPr/>
      </dsp:nvSpPr>
      <dsp:spPr>
        <a:xfrm>
          <a:off x="0" y="5144"/>
          <a:ext cx="10007991" cy="835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sv-SE" sz="2100" kern="1200" dirty="0">
              <a:solidFill>
                <a:schemeClr val="bg1"/>
              </a:solidFill>
              <a:latin typeface="+mj-lt"/>
            </a:rPr>
            <a:t>Vid indirekt återerövring prioriteras att 1-2 spelare, genom en fördröjande press vinna tid för medspelarna att hitta utgångspositioner</a:t>
          </a:r>
          <a:endParaRPr lang="sv-SE" sz="2100" kern="1200" dirty="0"/>
        </a:p>
      </dsp:txBody>
      <dsp:txXfrm>
        <a:off x="40780" y="45924"/>
        <a:ext cx="9926431" cy="753819"/>
      </dsp:txXfrm>
    </dsp:sp>
    <dsp:sp modelId="{CB078A53-E4EE-4953-B354-7151531379C3}">
      <dsp:nvSpPr>
        <dsp:cNvPr id="0" name=""/>
        <dsp:cNvSpPr/>
      </dsp:nvSpPr>
      <dsp:spPr>
        <a:xfrm>
          <a:off x="0" y="901004"/>
          <a:ext cx="10007991" cy="835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sv-SE" sz="2100" kern="1200" dirty="0">
              <a:solidFill>
                <a:schemeClr val="bg1"/>
              </a:solidFill>
              <a:latin typeface="+mj-lt"/>
            </a:rPr>
            <a:t>Så snabbt som möjligt ta oss till försvarssida, där fokus ligger i att fylla lagdelarna bakifrån</a:t>
          </a:r>
          <a:endParaRPr lang="sv-SE" sz="2100" kern="1200" dirty="0"/>
        </a:p>
      </dsp:txBody>
      <dsp:txXfrm>
        <a:off x="40780" y="941784"/>
        <a:ext cx="9926431" cy="753819"/>
      </dsp:txXfrm>
    </dsp:sp>
    <dsp:sp modelId="{EF19C2F2-04B2-4912-880D-5ECA32B44B3C}">
      <dsp:nvSpPr>
        <dsp:cNvPr id="0" name=""/>
        <dsp:cNvSpPr/>
      </dsp:nvSpPr>
      <dsp:spPr>
        <a:xfrm>
          <a:off x="0" y="1796864"/>
          <a:ext cx="10007991" cy="835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sv-SE" sz="2100" kern="1200" dirty="0">
              <a:solidFill>
                <a:schemeClr val="bg1"/>
              </a:solidFill>
              <a:latin typeface="+mj-lt"/>
            </a:rPr>
            <a:t>Motståndarna skall endast få spela </a:t>
          </a:r>
          <a:r>
            <a:rPr lang="sv-SE" sz="2100" b="1" kern="1200" dirty="0">
              <a:solidFill>
                <a:schemeClr val="bg1"/>
              </a:solidFill>
              <a:latin typeface="+mj-lt"/>
            </a:rPr>
            <a:t>framför</a:t>
          </a:r>
          <a:r>
            <a:rPr lang="sv-SE" sz="2100" kern="1200" dirty="0">
              <a:solidFill>
                <a:schemeClr val="bg1"/>
              </a:solidFill>
              <a:latin typeface="+mj-lt"/>
            </a:rPr>
            <a:t> eller </a:t>
          </a:r>
          <a:r>
            <a:rPr lang="sv-SE" sz="2100" b="1" kern="1200" dirty="0">
              <a:solidFill>
                <a:schemeClr val="bg1"/>
              </a:solidFill>
              <a:latin typeface="+mj-lt"/>
            </a:rPr>
            <a:t>runt</a:t>
          </a:r>
          <a:r>
            <a:rPr lang="sv-SE" sz="2100" kern="1200" dirty="0">
              <a:solidFill>
                <a:schemeClr val="bg1"/>
              </a:solidFill>
              <a:latin typeface="+mj-lt"/>
            </a:rPr>
            <a:t> våra lagdelar, </a:t>
          </a:r>
          <a:r>
            <a:rPr lang="sv-SE" sz="2100" b="1" kern="1200" dirty="0">
              <a:solidFill>
                <a:schemeClr val="bg1"/>
              </a:solidFill>
              <a:latin typeface="+mj-lt"/>
            </a:rPr>
            <a:t>aldrig</a:t>
          </a:r>
          <a:r>
            <a:rPr lang="sv-SE" sz="2100" kern="1200" dirty="0">
              <a:solidFill>
                <a:schemeClr val="bg1"/>
              </a:solidFill>
              <a:latin typeface="+mj-lt"/>
            </a:rPr>
            <a:t> igenom dem</a:t>
          </a:r>
          <a:endParaRPr lang="sv-SE" sz="2100" kern="1200" dirty="0"/>
        </a:p>
      </dsp:txBody>
      <dsp:txXfrm>
        <a:off x="40780" y="1837644"/>
        <a:ext cx="9926431" cy="753819"/>
      </dsp:txXfrm>
    </dsp:sp>
    <dsp:sp modelId="{2B813878-4606-44C9-B417-911657B7E50E}">
      <dsp:nvSpPr>
        <dsp:cNvPr id="0" name=""/>
        <dsp:cNvSpPr/>
      </dsp:nvSpPr>
      <dsp:spPr>
        <a:xfrm>
          <a:off x="0" y="2692724"/>
          <a:ext cx="10007991" cy="835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sv-SE" sz="2100" kern="1200" dirty="0">
              <a:solidFill>
                <a:schemeClr val="bg1"/>
              </a:solidFill>
              <a:latin typeface="+mj-lt"/>
            </a:rPr>
            <a:t>Vi färdas i pressen så länge som bollen är </a:t>
          </a:r>
          <a:r>
            <a:rPr lang="sv-SE" sz="2100" b="1" kern="1200" dirty="0">
              <a:solidFill>
                <a:schemeClr val="bg1"/>
              </a:solidFill>
              <a:latin typeface="+mj-lt"/>
            </a:rPr>
            <a:t>på väg</a:t>
          </a:r>
          <a:r>
            <a:rPr lang="sv-SE" sz="2100" kern="1200" dirty="0">
              <a:solidFill>
                <a:schemeClr val="bg1"/>
              </a:solidFill>
              <a:latin typeface="+mj-lt"/>
            </a:rPr>
            <a:t> eller motståndaren</a:t>
          </a:r>
          <a:r>
            <a:rPr lang="sv-SE" sz="2100" b="1" kern="1200" dirty="0">
              <a:solidFill>
                <a:schemeClr val="bg1"/>
              </a:solidFill>
              <a:latin typeface="+mj-lt"/>
            </a:rPr>
            <a:t> inte</a:t>
          </a:r>
          <a:r>
            <a:rPr lang="sv-SE" sz="2100" kern="1200" dirty="0">
              <a:solidFill>
                <a:schemeClr val="bg1"/>
              </a:solidFill>
              <a:latin typeface="+mj-lt"/>
            </a:rPr>
            <a:t> har fått kontroll på bollen</a:t>
          </a:r>
          <a:endParaRPr lang="sv-SE" sz="2100" kern="1200" dirty="0"/>
        </a:p>
      </dsp:txBody>
      <dsp:txXfrm>
        <a:off x="40780" y="2733504"/>
        <a:ext cx="9926431" cy="753819"/>
      </dsp:txXfrm>
    </dsp:sp>
    <dsp:sp modelId="{6CDDC840-82ED-47B0-82D2-18910D41BE31}">
      <dsp:nvSpPr>
        <dsp:cNvPr id="0" name=""/>
        <dsp:cNvSpPr/>
      </dsp:nvSpPr>
      <dsp:spPr>
        <a:xfrm>
          <a:off x="0" y="3588584"/>
          <a:ext cx="10007991" cy="835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sv-SE" sz="2100" kern="1200" dirty="0">
              <a:solidFill>
                <a:schemeClr val="bg1"/>
              </a:solidFill>
              <a:latin typeface="+mj-lt"/>
            </a:rPr>
            <a:t>Om motståndares bollhållare är </a:t>
          </a:r>
          <a:r>
            <a:rPr lang="sv-SE" sz="2100" b="1" kern="1200" dirty="0">
              <a:solidFill>
                <a:schemeClr val="bg1"/>
              </a:solidFill>
              <a:latin typeface="+mj-lt"/>
            </a:rPr>
            <a:t>felvänd</a:t>
          </a:r>
          <a:r>
            <a:rPr lang="sv-SE" sz="2100" kern="1200" dirty="0">
              <a:solidFill>
                <a:schemeClr val="bg1"/>
              </a:solidFill>
              <a:latin typeface="+mj-lt"/>
            </a:rPr>
            <a:t> eller </a:t>
          </a:r>
          <a:r>
            <a:rPr lang="sv-SE" sz="2100" b="1" kern="1200" dirty="0">
              <a:solidFill>
                <a:schemeClr val="bg1"/>
              </a:solidFill>
              <a:latin typeface="+mj-lt"/>
            </a:rPr>
            <a:t>inte</a:t>
          </a:r>
          <a:r>
            <a:rPr lang="sv-SE" sz="2100" kern="1200" dirty="0">
              <a:solidFill>
                <a:schemeClr val="bg1"/>
              </a:solidFill>
              <a:latin typeface="+mj-lt"/>
            </a:rPr>
            <a:t> har kontroll på bollen skall en aggressiv press tillämpas</a:t>
          </a:r>
          <a:endParaRPr lang="sv-SE" sz="2100" kern="1200" dirty="0"/>
        </a:p>
      </dsp:txBody>
      <dsp:txXfrm>
        <a:off x="40780" y="3629364"/>
        <a:ext cx="9926431" cy="7538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DC90C-7A12-42D2-916C-6E94620DADDB}">
      <dsp:nvSpPr>
        <dsp:cNvPr id="0" name=""/>
        <dsp:cNvSpPr/>
      </dsp:nvSpPr>
      <dsp:spPr>
        <a:xfrm>
          <a:off x="0" y="29381"/>
          <a:ext cx="9405034" cy="716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v-SE" sz="1800" kern="1200" dirty="0">
              <a:latin typeface="+mj-lt"/>
              <a:ea typeface="Corbel" panose="020B0503020204020204" pitchFamily="34" charset="0"/>
              <a:cs typeface="Times New Roman" panose="02020603050405020304" pitchFamily="18" charset="0"/>
            </a:rPr>
            <a:t>I anfallsspelet läggs stor vikt vid uppflyttning. Dels för att skapa många alternativ i passningsspelet, men också för att hålla formen på laget vid eventuella omställningar (</a:t>
          </a:r>
          <a:r>
            <a:rPr lang="sv-SE" sz="1800" kern="1200" dirty="0" err="1">
              <a:latin typeface="+mj-lt"/>
              <a:ea typeface="Corbel" panose="020B0503020204020204" pitchFamily="34" charset="0"/>
              <a:cs typeface="Times New Roman" panose="02020603050405020304" pitchFamily="18" charset="0"/>
            </a:rPr>
            <a:t>def</a:t>
          </a:r>
          <a:r>
            <a:rPr lang="sv-SE" sz="1800" kern="1200" dirty="0">
              <a:latin typeface="+mj-lt"/>
              <a:ea typeface="Corbel" panose="020B0503020204020204" pitchFamily="34" charset="0"/>
              <a:cs typeface="Times New Roman" panose="02020603050405020304" pitchFamily="18" charset="0"/>
            </a:rPr>
            <a:t> i off)</a:t>
          </a:r>
          <a:endParaRPr lang="sv-SE" sz="1800" kern="1200" dirty="0">
            <a:latin typeface="+mj-lt"/>
          </a:endParaRPr>
        </a:p>
      </dsp:txBody>
      <dsp:txXfrm>
        <a:off x="34954" y="64335"/>
        <a:ext cx="9335126" cy="646132"/>
      </dsp:txXfrm>
    </dsp:sp>
    <dsp:sp modelId="{AD28C08D-AA0D-49AE-9457-B55DE7C0F7EB}">
      <dsp:nvSpPr>
        <dsp:cNvPr id="0" name=""/>
        <dsp:cNvSpPr/>
      </dsp:nvSpPr>
      <dsp:spPr>
        <a:xfrm>
          <a:off x="0" y="797261"/>
          <a:ext cx="9405034" cy="716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v-SE" sz="1800" kern="1200" dirty="0">
              <a:latin typeface="+mj-lt"/>
            </a:rPr>
            <a:t>Har ambitionen att vara ett spelförande lag</a:t>
          </a:r>
        </a:p>
      </dsp:txBody>
      <dsp:txXfrm>
        <a:off x="34954" y="832215"/>
        <a:ext cx="9335126" cy="646132"/>
      </dsp:txXfrm>
    </dsp:sp>
    <dsp:sp modelId="{03D83FCC-1B01-4E0A-9AE2-C65AC5A58321}">
      <dsp:nvSpPr>
        <dsp:cNvPr id="0" name=""/>
        <dsp:cNvSpPr/>
      </dsp:nvSpPr>
      <dsp:spPr>
        <a:xfrm>
          <a:off x="0" y="1565141"/>
          <a:ext cx="9405034" cy="716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v-SE" sz="1800" kern="1200" dirty="0">
              <a:solidFill>
                <a:schemeClr val="bg1"/>
              </a:solidFill>
              <a:latin typeface="+mj-lt"/>
            </a:rPr>
            <a:t>Har ambitionen att etablera passningsspel i alla delar av planen</a:t>
          </a:r>
        </a:p>
      </dsp:txBody>
      <dsp:txXfrm>
        <a:off x="34954" y="1600095"/>
        <a:ext cx="9335126" cy="646132"/>
      </dsp:txXfrm>
    </dsp:sp>
    <dsp:sp modelId="{E0E5D0EA-651E-4F01-BF50-57F6C3EEA980}">
      <dsp:nvSpPr>
        <dsp:cNvPr id="0" name=""/>
        <dsp:cNvSpPr/>
      </dsp:nvSpPr>
      <dsp:spPr>
        <a:xfrm>
          <a:off x="0" y="2333021"/>
          <a:ext cx="9405034" cy="716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v-SE" sz="1800" kern="1200" dirty="0">
              <a:solidFill>
                <a:schemeClr val="bg1"/>
              </a:solidFill>
              <a:latin typeface="+mj-lt"/>
            </a:rPr>
            <a:t>Ett varierat situationsanpassat passningsspel bör tillämpas - Värdera situationerna utifrån om fokus bör ligga vid bollinnehavet och ett mer etablerat spel eller om möjligheten till ett rakare spel tillåts.</a:t>
          </a:r>
          <a:endParaRPr lang="sv-SE" sz="1800" kern="1200" dirty="0">
            <a:latin typeface="+mj-lt"/>
          </a:endParaRPr>
        </a:p>
      </dsp:txBody>
      <dsp:txXfrm>
        <a:off x="34954" y="2367975"/>
        <a:ext cx="9335126" cy="646132"/>
      </dsp:txXfrm>
    </dsp:sp>
    <dsp:sp modelId="{B24619DB-D979-4683-B192-7E96BBF97469}">
      <dsp:nvSpPr>
        <dsp:cNvPr id="0" name=""/>
        <dsp:cNvSpPr/>
      </dsp:nvSpPr>
      <dsp:spPr>
        <a:xfrm>
          <a:off x="0" y="3100901"/>
          <a:ext cx="9405034" cy="716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v-SE" sz="1800" kern="1200" dirty="0">
              <a:solidFill>
                <a:schemeClr val="bg1"/>
              </a:solidFill>
              <a:latin typeface="+mj-lt"/>
            </a:rPr>
            <a:t>Uppspel, spelvändning, djupledsspel och uppflyttning är viktiga kollektiva anfallsmetoder vi bör använda oss av.</a:t>
          </a:r>
          <a:endParaRPr lang="sv-SE" sz="1800" kern="1200" dirty="0">
            <a:latin typeface="+mj-lt"/>
          </a:endParaRPr>
        </a:p>
      </dsp:txBody>
      <dsp:txXfrm>
        <a:off x="34954" y="3135855"/>
        <a:ext cx="9335126" cy="646132"/>
      </dsp:txXfrm>
    </dsp:sp>
    <dsp:sp modelId="{57C51D82-AE28-4B32-A77D-0BC2D62A9287}">
      <dsp:nvSpPr>
        <dsp:cNvPr id="0" name=""/>
        <dsp:cNvSpPr/>
      </dsp:nvSpPr>
      <dsp:spPr>
        <a:xfrm>
          <a:off x="0" y="3868781"/>
          <a:ext cx="9405034" cy="716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v-SE" sz="1800" kern="1200" dirty="0">
              <a:solidFill>
                <a:schemeClr val="bg1"/>
              </a:solidFill>
              <a:latin typeface="+mj-lt"/>
            </a:rPr>
            <a:t>För att lyckas krävs att vi uppfyller grundförutsättningarna för anfallsspel; spelbredd, spelavstånd, spelbarhet och speldjup.</a:t>
          </a:r>
          <a:endParaRPr lang="sv-SE" sz="1800" kern="1200" dirty="0">
            <a:latin typeface="+mj-lt"/>
          </a:endParaRPr>
        </a:p>
      </dsp:txBody>
      <dsp:txXfrm>
        <a:off x="34954" y="3903735"/>
        <a:ext cx="9335126" cy="6461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CE217-8280-4F4D-8420-66B54D009A07}">
      <dsp:nvSpPr>
        <dsp:cNvPr id="0" name=""/>
        <dsp:cNvSpPr/>
      </dsp:nvSpPr>
      <dsp:spPr>
        <a:xfrm>
          <a:off x="0" y="912638"/>
          <a:ext cx="2776670" cy="1666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kern="1200" dirty="0"/>
            <a:t>Spela förbi motståndarnas första press</a:t>
          </a:r>
        </a:p>
      </dsp:txBody>
      <dsp:txXfrm>
        <a:off x="0" y="912638"/>
        <a:ext cx="2776670" cy="1666002"/>
      </dsp:txXfrm>
    </dsp:sp>
    <dsp:sp modelId="{A4CF1AE1-01DE-4D9F-9CB8-D05930A7225D}">
      <dsp:nvSpPr>
        <dsp:cNvPr id="0" name=""/>
        <dsp:cNvSpPr/>
      </dsp:nvSpPr>
      <dsp:spPr>
        <a:xfrm>
          <a:off x="3054337" y="912638"/>
          <a:ext cx="2776670" cy="1666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0" kern="1200" dirty="0"/>
            <a:t>Positionering i alla korridorer och i alla spelytor </a:t>
          </a:r>
        </a:p>
      </dsp:txBody>
      <dsp:txXfrm>
        <a:off x="3054337" y="912638"/>
        <a:ext cx="2776670" cy="1666002"/>
      </dsp:txXfrm>
    </dsp:sp>
    <dsp:sp modelId="{44F99B97-2FEA-4309-907F-A9351FCADBE0}">
      <dsp:nvSpPr>
        <dsp:cNvPr id="0" name=""/>
        <dsp:cNvSpPr/>
      </dsp:nvSpPr>
      <dsp:spPr>
        <a:xfrm>
          <a:off x="6108674" y="912638"/>
          <a:ext cx="2776670" cy="1666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kern="1200" dirty="0"/>
            <a:t>Skapa numerära överlägen </a:t>
          </a:r>
        </a:p>
      </dsp:txBody>
      <dsp:txXfrm>
        <a:off x="6108674" y="912638"/>
        <a:ext cx="2776670" cy="1666002"/>
      </dsp:txXfrm>
    </dsp:sp>
    <dsp:sp modelId="{82D5B89C-6BAE-4583-B95D-D08F04BEC6A2}">
      <dsp:nvSpPr>
        <dsp:cNvPr id="0" name=""/>
        <dsp:cNvSpPr/>
      </dsp:nvSpPr>
      <dsp:spPr>
        <a:xfrm>
          <a:off x="0" y="2856307"/>
          <a:ext cx="2776670" cy="1666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dirty="0"/>
            <a:t>Rättvänd spelare </a:t>
          </a:r>
        </a:p>
        <a:p>
          <a:pPr marL="0" lvl="0" indent="0" algn="ctr" defTabSz="800100">
            <a:lnSpc>
              <a:spcPct val="90000"/>
            </a:lnSpc>
            <a:spcBef>
              <a:spcPct val="0"/>
            </a:spcBef>
            <a:spcAft>
              <a:spcPct val="35000"/>
            </a:spcAft>
            <a:buNone/>
          </a:pPr>
          <a:r>
            <a:rPr lang="sv-SE" sz="1800" b="0" kern="1200" dirty="0"/>
            <a:t>-</a:t>
          </a:r>
          <a:r>
            <a:rPr lang="sv-SE" sz="1800" kern="1200" dirty="0"/>
            <a:t>Framåt om vi kan, tillbaka i vinkel om vi måste</a:t>
          </a:r>
        </a:p>
        <a:p>
          <a:pPr marL="0" lvl="0" indent="0" algn="ctr" defTabSz="800100">
            <a:lnSpc>
              <a:spcPct val="90000"/>
            </a:lnSpc>
            <a:spcBef>
              <a:spcPct val="0"/>
            </a:spcBef>
            <a:spcAft>
              <a:spcPct val="35000"/>
            </a:spcAft>
            <a:buNone/>
          </a:pPr>
          <a:r>
            <a:rPr lang="sv-SE" sz="1800" b="1" kern="1200" dirty="0"/>
            <a:t>-</a:t>
          </a:r>
          <a:r>
            <a:rPr lang="sv-SE" sz="1800" kern="1200" dirty="0"/>
            <a:t>Efter marken om vi kan, i luften om vi måste</a:t>
          </a:r>
        </a:p>
      </dsp:txBody>
      <dsp:txXfrm>
        <a:off x="0" y="2856307"/>
        <a:ext cx="2776670" cy="1666002"/>
      </dsp:txXfrm>
    </dsp:sp>
    <dsp:sp modelId="{1ED11AFE-2846-48EA-A63C-236EEBF6F7E7}">
      <dsp:nvSpPr>
        <dsp:cNvPr id="0" name=""/>
        <dsp:cNvSpPr/>
      </dsp:nvSpPr>
      <dsp:spPr>
        <a:xfrm>
          <a:off x="3054337" y="2856307"/>
          <a:ext cx="2776670" cy="1666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dirty="0">
              <a:solidFill>
                <a:schemeClr val="bg1"/>
              </a:solidFill>
            </a:rPr>
            <a:t>Felvänd spelare</a:t>
          </a:r>
        </a:p>
        <a:p>
          <a:pPr marL="0" lvl="0" indent="0" algn="ctr" defTabSz="800100">
            <a:lnSpc>
              <a:spcPct val="90000"/>
            </a:lnSpc>
            <a:spcBef>
              <a:spcPct val="0"/>
            </a:spcBef>
            <a:spcAft>
              <a:spcPct val="35000"/>
            </a:spcAft>
            <a:buNone/>
          </a:pPr>
          <a:r>
            <a:rPr lang="sv-SE" sz="1800" b="0" kern="1200" dirty="0">
              <a:solidFill>
                <a:schemeClr val="bg1"/>
              </a:solidFill>
            </a:rPr>
            <a:t>-</a:t>
          </a:r>
          <a:r>
            <a:rPr lang="sv-SE" sz="1800" kern="1200" dirty="0">
              <a:solidFill>
                <a:schemeClr val="bg1"/>
              </a:solidFill>
            </a:rPr>
            <a:t>Vänd upp om du kan, tillbakaspel om du måste</a:t>
          </a:r>
          <a:endParaRPr lang="sv-SE" sz="1800" kern="1200" dirty="0"/>
        </a:p>
      </dsp:txBody>
      <dsp:txXfrm>
        <a:off x="3054337" y="2856307"/>
        <a:ext cx="2776670" cy="1666002"/>
      </dsp:txXfrm>
    </dsp:sp>
    <dsp:sp modelId="{AE91BEFB-0687-4D54-9A51-26E09590410C}">
      <dsp:nvSpPr>
        <dsp:cNvPr id="0" name=""/>
        <dsp:cNvSpPr/>
      </dsp:nvSpPr>
      <dsp:spPr>
        <a:xfrm>
          <a:off x="6108674" y="2856307"/>
          <a:ext cx="2776670" cy="1666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dirty="0">
              <a:solidFill>
                <a:schemeClr val="bg1"/>
              </a:solidFill>
            </a:rPr>
            <a:t>Halvt rättvänd spelare</a:t>
          </a:r>
        </a:p>
        <a:p>
          <a:pPr marL="0" lvl="0" indent="0" algn="ctr" defTabSz="800100">
            <a:lnSpc>
              <a:spcPct val="90000"/>
            </a:lnSpc>
            <a:spcBef>
              <a:spcPct val="0"/>
            </a:spcBef>
            <a:spcAft>
              <a:spcPct val="35000"/>
            </a:spcAft>
            <a:buNone/>
          </a:pPr>
          <a:r>
            <a:rPr lang="sv-SE" sz="1800" b="0" kern="1200" dirty="0">
              <a:solidFill>
                <a:schemeClr val="bg1"/>
              </a:solidFill>
            </a:rPr>
            <a:t>-</a:t>
          </a:r>
          <a:r>
            <a:rPr lang="sv-SE" sz="1800" kern="1200" dirty="0">
              <a:solidFill>
                <a:schemeClr val="bg1"/>
              </a:solidFill>
            </a:rPr>
            <a:t>Passning framåt om du kan, tillbakaspel om du måste</a:t>
          </a:r>
        </a:p>
        <a:p>
          <a:pPr marL="0" lvl="0" indent="0" algn="ctr" defTabSz="800100">
            <a:lnSpc>
              <a:spcPct val="90000"/>
            </a:lnSpc>
            <a:spcBef>
              <a:spcPct val="0"/>
            </a:spcBef>
            <a:spcAft>
              <a:spcPct val="35000"/>
            </a:spcAft>
            <a:buNone/>
          </a:pPr>
          <a:r>
            <a:rPr lang="sv-SE" sz="1800" b="1" kern="1200" dirty="0">
              <a:solidFill>
                <a:schemeClr val="bg1"/>
              </a:solidFill>
            </a:rPr>
            <a:t>-</a:t>
          </a:r>
          <a:r>
            <a:rPr lang="sv-SE" sz="1800" kern="1200" dirty="0">
              <a:solidFill>
                <a:schemeClr val="bg1"/>
              </a:solidFill>
            </a:rPr>
            <a:t>Medtagning om du kan, tillbakaspel om du måste</a:t>
          </a:r>
          <a:endParaRPr lang="sv-SE" sz="1800" kern="1200" dirty="0"/>
        </a:p>
      </dsp:txBody>
      <dsp:txXfrm>
        <a:off x="6108674" y="2856307"/>
        <a:ext cx="2776670" cy="16660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2A4DD-2CBD-45E8-A02B-2301F02AAB8D}">
      <dsp:nvSpPr>
        <dsp:cNvPr id="0" name=""/>
        <dsp:cNvSpPr/>
      </dsp:nvSpPr>
      <dsp:spPr>
        <a:xfrm>
          <a:off x="0" y="316026"/>
          <a:ext cx="10007991" cy="7150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v-SE" sz="1800" kern="1200" dirty="0"/>
            <a:t>Söka ytor i centrala korridoren</a:t>
          </a:r>
        </a:p>
      </dsp:txBody>
      <dsp:txXfrm>
        <a:off x="34906" y="350932"/>
        <a:ext cx="9938179" cy="645240"/>
      </dsp:txXfrm>
    </dsp:sp>
    <dsp:sp modelId="{CB078A53-E4EE-4953-B354-7151531379C3}">
      <dsp:nvSpPr>
        <dsp:cNvPr id="0" name=""/>
        <dsp:cNvSpPr/>
      </dsp:nvSpPr>
      <dsp:spPr>
        <a:xfrm>
          <a:off x="0" y="1082919"/>
          <a:ext cx="10007991" cy="7150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v-SE" sz="1800" kern="1200" dirty="0"/>
            <a:t>Vid bollvinst så har vi alltid som mål att hitta första passning framåt, alternativt ta yta själv framåt.</a:t>
          </a:r>
        </a:p>
      </dsp:txBody>
      <dsp:txXfrm>
        <a:off x="34906" y="1117825"/>
        <a:ext cx="9938179" cy="645240"/>
      </dsp:txXfrm>
    </dsp:sp>
    <dsp:sp modelId="{EF19C2F2-04B2-4912-880D-5ECA32B44B3C}">
      <dsp:nvSpPr>
        <dsp:cNvPr id="0" name=""/>
        <dsp:cNvSpPr/>
      </dsp:nvSpPr>
      <dsp:spPr>
        <a:xfrm>
          <a:off x="0" y="1849812"/>
          <a:ext cx="10007991" cy="7150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v-SE" sz="1800" kern="1200" dirty="0"/>
            <a:t>Noggrannhet i första passningen är av yttersta vikt</a:t>
          </a:r>
        </a:p>
      </dsp:txBody>
      <dsp:txXfrm>
        <a:off x="34906" y="1884718"/>
        <a:ext cx="9938179" cy="645240"/>
      </dsp:txXfrm>
    </dsp:sp>
    <dsp:sp modelId="{6CDDC840-82ED-47B0-82D2-18910D41BE31}">
      <dsp:nvSpPr>
        <dsp:cNvPr id="0" name=""/>
        <dsp:cNvSpPr/>
      </dsp:nvSpPr>
      <dsp:spPr>
        <a:xfrm>
          <a:off x="0" y="2616705"/>
          <a:ext cx="10007991" cy="14963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v-SE" sz="1800" kern="1200" dirty="0">
              <a:solidFill>
                <a:schemeClr val="bg1"/>
              </a:solidFill>
              <a:latin typeface="+mn-lt"/>
            </a:rPr>
            <a:t>För att lyckas krävs att vi vågar och orkar löpa i djupled, med och utan boll samt att vi är väl orienterade om medspelare, boll, motståndare samt de fria ytorna. Här måste det vara många maxlöpningar</a:t>
          </a:r>
          <a:endParaRPr lang="sv-SE" sz="1800" kern="1200" dirty="0">
            <a:latin typeface="+mn-lt"/>
          </a:endParaRPr>
        </a:p>
      </dsp:txBody>
      <dsp:txXfrm>
        <a:off x="73047" y="2689752"/>
        <a:ext cx="9861897" cy="13502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3BC65-9459-443E-9C20-801CDD435B5F}">
      <dsp:nvSpPr>
        <dsp:cNvPr id="0" name=""/>
        <dsp:cNvSpPr/>
      </dsp:nvSpPr>
      <dsp:spPr>
        <a:xfrm>
          <a:off x="5299944" y="2736158"/>
          <a:ext cx="4391668" cy="381095"/>
        </a:xfrm>
        <a:custGeom>
          <a:avLst/>
          <a:gdLst/>
          <a:ahLst/>
          <a:cxnLst/>
          <a:rect l="0" t="0" r="0" b="0"/>
          <a:pathLst>
            <a:path>
              <a:moveTo>
                <a:pt x="0" y="0"/>
              </a:moveTo>
              <a:lnTo>
                <a:pt x="0" y="190547"/>
              </a:lnTo>
              <a:lnTo>
                <a:pt x="4391668" y="190547"/>
              </a:lnTo>
              <a:lnTo>
                <a:pt x="4391668" y="381095"/>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BFDDBDDB-96EF-42BB-8317-04332F514FD2}">
      <dsp:nvSpPr>
        <dsp:cNvPr id="0" name=""/>
        <dsp:cNvSpPr/>
      </dsp:nvSpPr>
      <dsp:spPr>
        <a:xfrm>
          <a:off x="5299944" y="2736158"/>
          <a:ext cx="2195834" cy="381095"/>
        </a:xfrm>
        <a:custGeom>
          <a:avLst/>
          <a:gdLst/>
          <a:ahLst/>
          <a:cxnLst/>
          <a:rect l="0" t="0" r="0" b="0"/>
          <a:pathLst>
            <a:path>
              <a:moveTo>
                <a:pt x="0" y="0"/>
              </a:moveTo>
              <a:lnTo>
                <a:pt x="0" y="190547"/>
              </a:lnTo>
              <a:lnTo>
                <a:pt x="2195834" y="190547"/>
              </a:lnTo>
              <a:lnTo>
                <a:pt x="2195834" y="381095"/>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25FC6250-B964-43DB-ABE4-3B773FE8213A}">
      <dsp:nvSpPr>
        <dsp:cNvPr id="0" name=""/>
        <dsp:cNvSpPr/>
      </dsp:nvSpPr>
      <dsp:spPr>
        <a:xfrm>
          <a:off x="5254223" y="2736158"/>
          <a:ext cx="91440" cy="381095"/>
        </a:xfrm>
        <a:custGeom>
          <a:avLst/>
          <a:gdLst/>
          <a:ahLst/>
          <a:cxnLst/>
          <a:rect l="0" t="0" r="0" b="0"/>
          <a:pathLst>
            <a:path>
              <a:moveTo>
                <a:pt x="45720" y="0"/>
              </a:moveTo>
              <a:lnTo>
                <a:pt x="45720" y="381095"/>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D26D4EEF-D942-4D05-BC8F-4822934BA0D6}">
      <dsp:nvSpPr>
        <dsp:cNvPr id="0" name=""/>
        <dsp:cNvSpPr/>
      </dsp:nvSpPr>
      <dsp:spPr>
        <a:xfrm>
          <a:off x="3104109" y="2736158"/>
          <a:ext cx="2195834" cy="381095"/>
        </a:xfrm>
        <a:custGeom>
          <a:avLst/>
          <a:gdLst/>
          <a:ahLst/>
          <a:cxnLst/>
          <a:rect l="0" t="0" r="0" b="0"/>
          <a:pathLst>
            <a:path>
              <a:moveTo>
                <a:pt x="2195834" y="0"/>
              </a:moveTo>
              <a:lnTo>
                <a:pt x="2195834" y="190547"/>
              </a:lnTo>
              <a:lnTo>
                <a:pt x="0" y="190547"/>
              </a:lnTo>
              <a:lnTo>
                <a:pt x="0" y="381095"/>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54F05F60-1886-45BD-A5A1-73F75683C6DA}">
      <dsp:nvSpPr>
        <dsp:cNvPr id="0" name=""/>
        <dsp:cNvSpPr/>
      </dsp:nvSpPr>
      <dsp:spPr>
        <a:xfrm>
          <a:off x="908275" y="2736158"/>
          <a:ext cx="4391668" cy="381095"/>
        </a:xfrm>
        <a:custGeom>
          <a:avLst/>
          <a:gdLst/>
          <a:ahLst/>
          <a:cxnLst/>
          <a:rect l="0" t="0" r="0" b="0"/>
          <a:pathLst>
            <a:path>
              <a:moveTo>
                <a:pt x="4391668" y="0"/>
              </a:moveTo>
              <a:lnTo>
                <a:pt x="4391668" y="190547"/>
              </a:lnTo>
              <a:lnTo>
                <a:pt x="0" y="190547"/>
              </a:lnTo>
              <a:lnTo>
                <a:pt x="0" y="381095"/>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BDEF4533-B929-42F0-99EB-2F3086520E1C}">
      <dsp:nvSpPr>
        <dsp:cNvPr id="0" name=""/>
        <dsp:cNvSpPr/>
      </dsp:nvSpPr>
      <dsp:spPr>
        <a:xfrm>
          <a:off x="756082" y="1073412"/>
          <a:ext cx="1814739" cy="9073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Ta oss till assistytor och </a:t>
          </a:r>
        </a:p>
        <a:p>
          <a:pPr marL="0" lvl="0" indent="0" algn="ctr" defTabSz="533400">
            <a:lnSpc>
              <a:spcPct val="90000"/>
            </a:lnSpc>
            <a:spcBef>
              <a:spcPct val="0"/>
            </a:spcBef>
            <a:spcAft>
              <a:spcPct val="35000"/>
            </a:spcAft>
            <a:buNone/>
          </a:pPr>
          <a:r>
            <a:rPr lang="sv-SE" sz="1200" kern="1200" dirty="0"/>
            <a:t>Gold </a:t>
          </a:r>
          <a:r>
            <a:rPr lang="sv-SE" sz="1200" kern="1200" dirty="0" err="1"/>
            <a:t>zone</a:t>
          </a:r>
          <a:r>
            <a:rPr lang="sv-SE" sz="1200" kern="1200" dirty="0"/>
            <a:t> </a:t>
          </a:r>
        </a:p>
      </dsp:txBody>
      <dsp:txXfrm>
        <a:off x="756082" y="1073412"/>
        <a:ext cx="1814739" cy="907369"/>
      </dsp:txXfrm>
    </dsp:sp>
    <dsp:sp modelId="{702A67F3-BCC7-4063-BA7E-30C857B17A8F}">
      <dsp:nvSpPr>
        <dsp:cNvPr id="0" name=""/>
        <dsp:cNvSpPr/>
      </dsp:nvSpPr>
      <dsp:spPr>
        <a:xfrm>
          <a:off x="4038600" y="1828788"/>
          <a:ext cx="2522687" cy="9073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En variation krävs</a:t>
          </a:r>
        </a:p>
        <a:p>
          <a:pPr marL="0" lvl="0" indent="0" algn="ctr" defTabSz="533400">
            <a:lnSpc>
              <a:spcPct val="90000"/>
            </a:lnSpc>
            <a:spcBef>
              <a:spcPct val="0"/>
            </a:spcBef>
            <a:spcAft>
              <a:spcPct val="35000"/>
            </a:spcAft>
            <a:buNone/>
          </a:pPr>
          <a:r>
            <a:rPr lang="sv-SE" sz="1200" kern="1200" dirty="0"/>
            <a:t>- Vad är lämpligast i den här situationen?</a:t>
          </a:r>
        </a:p>
      </dsp:txBody>
      <dsp:txXfrm>
        <a:off x="4038600" y="1828788"/>
        <a:ext cx="2522687" cy="907369"/>
      </dsp:txXfrm>
    </dsp:sp>
    <dsp:sp modelId="{4B7D4644-5D83-4D46-A41A-336B57AEDD8A}">
      <dsp:nvSpPr>
        <dsp:cNvPr id="0" name=""/>
        <dsp:cNvSpPr/>
      </dsp:nvSpPr>
      <dsp:spPr>
        <a:xfrm>
          <a:off x="905" y="3117253"/>
          <a:ext cx="1814739" cy="9073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Djupledsspel </a:t>
          </a:r>
        </a:p>
        <a:p>
          <a:pPr marL="0" lvl="0" indent="0" algn="ctr" defTabSz="533400">
            <a:lnSpc>
              <a:spcPct val="90000"/>
            </a:lnSpc>
            <a:spcBef>
              <a:spcPct val="0"/>
            </a:spcBef>
            <a:spcAft>
              <a:spcPct val="35000"/>
            </a:spcAft>
            <a:buNone/>
          </a:pPr>
          <a:r>
            <a:rPr lang="sv-SE" sz="1200" kern="1200" dirty="0"/>
            <a:t>(Långt eller kort)</a:t>
          </a:r>
        </a:p>
      </dsp:txBody>
      <dsp:txXfrm>
        <a:off x="905" y="3117253"/>
        <a:ext cx="1814739" cy="907369"/>
      </dsp:txXfrm>
    </dsp:sp>
    <dsp:sp modelId="{E92C491A-E22A-4C98-85A7-F0DE8763EBE7}">
      <dsp:nvSpPr>
        <dsp:cNvPr id="0" name=""/>
        <dsp:cNvSpPr/>
      </dsp:nvSpPr>
      <dsp:spPr>
        <a:xfrm>
          <a:off x="2196740" y="3117253"/>
          <a:ext cx="1814739" cy="9073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Centrala genombrott</a:t>
          </a:r>
        </a:p>
        <a:p>
          <a:pPr marL="0" lvl="0" indent="0" algn="ctr" defTabSz="533400">
            <a:lnSpc>
              <a:spcPct val="90000"/>
            </a:lnSpc>
            <a:spcBef>
              <a:spcPct val="0"/>
            </a:spcBef>
            <a:spcAft>
              <a:spcPct val="35000"/>
            </a:spcAft>
            <a:buFont typeface="Arial" panose="020B0604020202020204" pitchFamily="34" charset="0"/>
            <a:buNone/>
          </a:pPr>
          <a:r>
            <a:rPr lang="sv-SE" sz="1200" kern="1200" dirty="0"/>
            <a:t>- Instick</a:t>
          </a:r>
        </a:p>
        <a:p>
          <a:pPr marL="0" lvl="0" indent="0" algn="ctr" defTabSz="533400">
            <a:lnSpc>
              <a:spcPct val="90000"/>
            </a:lnSpc>
            <a:spcBef>
              <a:spcPct val="0"/>
            </a:spcBef>
            <a:spcAft>
              <a:spcPct val="35000"/>
            </a:spcAft>
            <a:buFont typeface="Arial" panose="020B0604020202020204" pitchFamily="34" charset="0"/>
            <a:buNone/>
          </a:pPr>
          <a:r>
            <a:rPr lang="sv-SE" sz="1200" kern="1200" dirty="0"/>
            <a:t>- Väggspel</a:t>
          </a:r>
        </a:p>
        <a:p>
          <a:pPr marL="0" lvl="0" indent="0" algn="ctr" defTabSz="533400">
            <a:lnSpc>
              <a:spcPct val="90000"/>
            </a:lnSpc>
            <a:spcBef>
              <a:spcPct val="0"/>
            </a:spcBef>
            <a:spcAft>
              <a:spcPct val="35000"/>
            </a:spcAft>
            <a:buFont typeface="Arial" panose="020B0604020202020204" pitchFamily="34" charset="0"/>
            <a:buNone/>
          </a:pPr>
          <a:r>
            <a:rPr lang="sv-SE" sz="1200" kern="1200" dirty="0"/>
            <a:t>- Eget genombrott</a:t>
          </a:r>
        </a:p>
      </dsp:txBody>
      <dsp:txXfrm>
        <a:off x="2196740" y="3117253"/>
        <a:ext cx="1814739" cy="907369"/>
      </dsp:txXfrm>
    </dsp:sp>
    <dsp:sp modelId="{B5AEB1B6-708E-47E3-BEC6-07BF38CEF69C}">
      <dsp:nvSpPr>
        <dsp:cNvPr id="0" name=""/>
        <dsp:cNvSpPr/>
      </dsp:nvSpPr>
      <dsp:spPr>
        <a:xfrm>
          <a:off x="4392574" y="3117253"/>
          <a:ext cx="1814739" cy="9073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Distansavslut</a:t>
          </a:r>
        </a:p>
      </dsp:txBody>
      <dsp:txXfrm>
        <a:off x="4392574" y="3117253"/>
        <a:ext cx="1814739" cy="907369"/>
      </dsp:txXfrm>
    </dsp:sp>
    <dsp:sp modelId="{9435A2FE-B64B-4281-BA5D-A1F6CD9A3965}">
      <dsp:nvSpPr>
        <dsp:cNvPr id="0" name=""/>
        <dsp:cNvSpPr/>
      </dsp:nvSpPr>
      <dsp:spPr>
        <a:xfrm>
          <a:off x="6588408" y="3117253"/>
          <a:ext cx="1814739" cy="9073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Inlägg</a:t>
          </a:r>
        </a:p>
      </dsp:txBody>
      <dsp:txXfrm>
        <a:off x="6588408" y="3117253"/>
        <a:ext cx="1814739" cy="907369"/>
      </dsp:txXfrm>
    </dsp:sp>
    <dsp:sp modelId="{52FB3DFF-3BBA-4EE3-B3A9-AAB5B9BB22E8}">
      <dsp:nvSpPr>
        <dsp:cNvPr id="0" name=""/>
        <dsp:cNvSpPr/>
      </dsp:nvSpPr>
      <dsp:spPr>
        <a:xfrm>
          <a:off x="8784243" y="3117253"/>
          <a:ext cx="1814739" cy="9073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err="1"/>
            <a:t>Cutback</a:t>
          </a:r>
          <a:endParaRPr lang="sv-SE" sz="1200" kern="1200" dirty="0"/>
        </a:p>
      </dsp:txBody>
      <dsp:txXfrm>
        <a:off x="8784243" y="3117253"/>
        <a:ext cx="1814739" cy="9073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499913-86F2-9E40-9213-79F2AF767565}" type="datetimeFigureOut">
              <a:rPr lang="sv-SE" smtClean="0"/>
              <a:t>2023-03-28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7A49FD-25A2-3D48-8BFB-4F8FDE9D8B9B}" type="slidenum">
              <a:rPr lang="sv-SE" smtClean="0"/>
              <a:t>‹#›</a:t>
            </a:fld>
            <a:endParaRPr lang="sv-SE"/>
          </a:p>
        </p:txBody>
      </p:sp>
    </p:spTree>
    <p:extLst>
      <p:ext uri="{BB962C8B-B14F-4D97-AF65-F5344CB8AC3E}">
        <p14:creationId xmlns:p14="http://schemas.microsoft.com/office/powerpoint/2010/main" val="41137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37A49FD-25A2-3D48-8BFB-4F8FDE9D8B9B}" type="slidenum">
              <a:rPr lang="sv-SE" smtClean="0"/>
              <a:t>1</a:t>
            </a:fld>
            <a:endParaRPr lang="sv-SE"/>
          </a:p>
        </p:txBody>
      </p:sp>
    </p:spTree>
    <p:extLst>
      <p:ext uri="{BB962C8B-B14F-4D97-AF65-F5344CB8AC3E}">
        <p14:creationId xmlns:p14="http://schemas.microsoft.com/office/powerpoint/2010/main" val="2971902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37A49FD-25A2-3D48-8BFB-4F8FDE9D8B9B}" type="slidenum">
              <a:rPr lang="sv-SE" smtClean="0"/>
              <a:t>4</a:t>
            </a:fld>
            <a:endParaRPr lang="sv-SE"/>
          </a:p>
        </p:txBody>
      </p:sp>
    </p:spTree>
    <p:extLst>
      <p:ext uri="{BB962C8B-B14F-4D97-AF65-F5344CB8AC3E}">
        <p14:creationId xmlns:p14="http://schemas.microsoft.com/office/powerpoint/2010/main" val="2064243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7e11a6f61b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7e11a6f61b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5116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e0b3e89c3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7e0b3e89c3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5030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87A051-9E96-4AFD-B53F-7721CD7CA6BE}"/>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B441577-5FBA-4B26-882A-6D239D8E7C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514EF7C-0040-46F8-9D36-6D5280F0A21C}"/>
              </a:ext>
            </a:extLst>
          </p:cNvPr>
          <p:cNvSpPr>
            <a:spLocks noGrp="1"/>
          </p:cNvSpPr>
          <p:nvPr>
            <p:ph type="dt" sz="half" idx="10"/>
          </p:nvPr>
        </p:nvSpPr>
        <p:spPr/>
        <p:txBody>
          <a:bodyPr/>
          <a:lstStyle/>
          <a:p>
            <a:fld id="{6206576E-9DEF-4A0B-81ED-8CA7CA3A6D55}" type="datetimeFigureOut">
              <a:rPr lang="sv-SE" smtClean="0"/>
              <a:t>2023-03-28</a:t>
            </a:fld>
            <a:endParaRPr lang="sv-SE"/>
          </a:p>
        </p:txBody>
      </p:sp>
      <p:sp>
        <p:nvSpPr>
          <p:cNvPr id="5" name="Platshållare för sidfot 4">
            <a:extLst>
              <a:ext uri="{FF2B5EF4-FFF2-40B4-BE49-F238E27FC236}">
                <a16:creationId xmlns:a16="http://schemas.microsoft.com/office/drawing/2014/main" id="{3DE82365-CB09-46F9-82B5-7F93D1A0ED8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494A32C-6B8E-4211-8956-4B40C95B7D01}"/>
              </a:ext>
            </a:extLst>
          </p:cNvPr>
          <p:cNvSpPr>
            <a:spLocks noGrp="1"/>
          </p:cNvSpPr>
          <p:nvPr>
            <p:ph type="sldNum" sz="quarter" idx="12"/>
          </p:nvPr>
        </p:nvSpPr>
        <p:spPr/>
        <p:txBody>
          <a:bodyPr/>
          <a:lstStyle/>
          <a:p>
            <a:fld id="{B83EA6AF-F80C-40E8-87A4-0BF96A94C207}" type="slidenum">
              <a:rPr lang="sv-SE" smtClean="0"/>
              <a:t>‹#›</a:t>
            </a:fld>
            <a:endParaRPr lang="sv-SE"/>
          </a:p>
        </p:txBody>
      </p:sp>
    </p:spTree>
    <p:extLst>
      <p:ext uri="{BB962C8B-B14F-4D97-AF65-F5344CB8AC3E}">
        <p14:creationId xmlns:p14="http://schemas.microsoft.com/office/powerpoint/2010/main" val="1457571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4880BC-C20E-423F-8223-D8FCC8404711}"/>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3B6B5D3-9B22-4D66-9AF7-B29BC2725CB1}"/>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1103E87-0379-4C85-929E-BB86CA0BE5FF}"/>
              </a:ext>
            </a:extLst>
          </p:cNvPr>
          <p:cNvSpPr>
            <a:spLocks noGrp="1"/>
          </p:cNvSpPr>
          <p:nvPr>
            <p:ph type="dt" sz="half" idx="10"/>
          </p:nvPr>
        </p:nvSpPr>
        <p:spPr/>
        <p:txBody>
          <a:bodyPr/>
          <a:lstStyle/>
          <a:p>
            <a:fld id="{6206576E-9DEF-4A0B-81ED-8CA7CA3A6D55}" type="datetimeFigureOut">
              <a:rPr lang="sv-SE" smtClean="0"/>
              <a:t>2023-03-28</a:t>
            </a:fld>
            <a:endParaRPr lang="sv-SE"/>
          </a:p>
        </p:txBody>
      </p:sp>
      <p:sp>
        <p:nvSpPr>
          <p:cNvPr id="5" name="Platshållare för sidfot 4">
            <a:extLst>
              <a:ext uri="{FF2B5EF4-FFF2-40B4-BE49-F238E27FC236}">
                <a16:creationId xmlns:a16="http://schemas.microsoft.com/office/drawing/2014/main" id="{6BBC1F70-A9DC-4A2A-B4C2-F7D737AD30D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BAAC734-DC23-4B9D-BC6F-485A795757C7}"/>
              </a:ext>
            </a:extLst>
          </p:cNvPr>
          <p:cNvSpPr>
            <a:spLocks noGrp="1"/>
          </p:cNvSpPr>
          <p:nvPr>
            <p:ph type="sldNum" sz="quarter" idx="12"/>
          </p:nvPr>
        </p:nvSpPr>
        <p:spPr/>
        <p:txBody>
          <a:bodyPr/>
          <a:lstStyle/>
          <a:p>
            <a:fld id="{B83EA6AF-F80C-40E8-87A4-0BF96A94C207}" type="slidenum">
              <a:rPr lang="sv-SE" smtClean="0"/>
              <a:t>‹#›</a:t>
            </a:fld>
            <a:endParaRPr lang="sv-SE"/>
          </a:p>
        </p:txBody>
      </p:sp>
    </p:spTree>
    <p:extLst>
      <p:ext uri="{BB962C8B-B14F-4D97-AF65-F5344CB8AC3E}">
        <p14:creationId xmlns:p14="http://schemas.microsoft.com/office/powerpoint/2010/main" val="107361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01E51B7-D8BF-4780-AE48-BBA0B4E762BB}"/>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403BA3C-219F-4FB7-8591-F015B077C1C9}"/>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083EFEE-A4C2-45E7-B91A-E550A786D6CE}"/>
              </a:ext>
            </a:extLst>
          </p:cNvPr>
          <p:cNvSpPr>
            <a:spLocks noGrp="1"/>
          </p:cNvSpPr>
          <p:nvPr>
            <p:ph type="dt" sz="half" idx="10"/>
          </p:nvPr>
        </p:nvSpPr>
        <p:spPr/>
        <p:txBody>
          <a:bodyPr/>
          <a:lstStyle/>
          <a:p>
            <a:fld id="{6206576E-9DEF-4A0B-81ED-8CA7CA3A6D55}" type="datetimeFigureOut">
              <a:rPr lang="sv-SE" smtClean="0"/>
              <a:t>2023-03-28</a:t>
            </a:fld>
            <a:endParaRPr lang="sv-SE"/>
          </a:p>
        </p:txBody>
      </p:sp>
      <p:sp>
        <p:nvSpPr>
          <p:cNvPr id="5" name="Platshållare för sidfot 4">
            <a:extLst>
              <a:ext uri="{FF2B5EF4-FFF2-40B4-BE49-F238E27FC236}">
                <a16:creationId xmlns:a16="http://schemas.microsoft.com/office/drawing/2014/main" id="{CE0F2542-EED9-4872-A188-081E115441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0A08ADA-52DA-4702-9F4B-FFEB1B5C6B57}"/>
              </a:ext>
            </a:extLst>
          </p:cNvPr>
          <p:cNvSpPr>
            <a:spLocks noGrp="1"/>
          </p:cNvSpPr>
          <p:nvPr>
            <p:ph type="sldNum" sz="quarter" idx="12"/>
          </p:nvPr>
        </p:nvSpPr>
        <p:spPr/>
        <p:txBody>
          <a:bodyPr/>
          <a:lstStyle/>
          <a:p>
            <a:fld id="{B83EA6AF-F80C-40E8-87A4-0BF96A94C207}" type="slidenum">
              <a:rPr lang="sv-SE" smtClean="0"/>
              <a:t>‹#›</a:t>
            </a:fld>
            <a:endParaRPr lang="sv-SE"/>
          </a:p>
        </p:txBody>
      </p:sp>
    </p:spTree>
    <p:extLst>
      <p:ext uri="{BB962C8B-B14F-4D97-AF65-F5344CB8AC3E}">
        <p14:creationId xmlns:p14="http://schemas.microsoft.com/office/powerpoint/2010/main" val="224645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7FDD16-021B-4202-B425-7AABFA3926C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94E8F13-B832-4346-ABFB-AA7B07A75DFA}"/>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A2CC9FA-7E2D-4947-87F6-0CCFE530638A}"/>
              </a:ext>
            </a:extLst>
          </p:cNvPr>
          <p:cNvSpPr>
            <a:spLocks noGrp="1"/>
          </p:cNvSpPr>
          <p:nvPr>
            <p:ph type="dt" sz="half" idx="10"/>
          </p:nvPr>
        </p:nvSpPr>
        <p:spPr/>
        <p:txBody>
          <a:bodyPr/>
          <a:lstStyle/>
          <a:p>
            <a:fld id="{6206576E-9DEF-4A0B-81ED-8CA7CA3A6D55}" type="datetimeFigureOut">
              <a:rPr lang="sv-SE" smtClean="0"/>
              <a:t>2023-03-28</a:t>
            </a:fld>
            <a:endParaRPr lang="sv-SE"/>
          </a:p>
        </p:txBody>
      </p:sp>
      <p:sp>
        <p:nvSpPr>
          <p:cNvPr id="5" name="Platshållare för sidfot 4">
            <a:extLst>
              <a:ext uri="{FF2B5EF4-FFF2-40B4-BE49-F238E27FC236}">
                <a16:creationId xmlns:a16="http://schemas.microsoft.com/office/drawing/2014/main" id="{9AC1832E-AC17-49E6-B86A-398EBDE1F1C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3045B81-65B2-478B-BBC8-DBFD5FB7FE83}"/>
              </a:ext>
            </a:extLst>
          </p:cNvPr>
          <p:cNvSpPr>
            <a:spLocks noGrp="1"/>
          </p:cNvSpPr>
          <p:nvPr>
            <p:ph type="sldNum" sz="quarter" idx="12"/>
          </p:nvPr>
        </p:nvSpPr>
        <p:spPr/>
        <p:txBody>
          <a:bodyPr/>
          <a:lstStyle/>
          <a:p>
            <a:fld id="{B83EA6AF-F80C-40E8-87A4-0BF96A94C207}" type="slidenum">
              <a:rPr lang="sv-SE" smtClean="0"/>
              <a:t>‹#›</a:t>
            </a:fld>
            <a:endParaRPr lang="sv-SE"/>
          </a:p>
        </p:txBody>
      </p:sp>
    </p:spTree>
    <p:extLst>
      <p:ext uri="{BB962C8B-B14F-4D97-AF65-F5344CB8AC3E}">
        <p14:creationId xmlns:p14="http://schemas.microsoft.com/office/powerpoint/2010/main" val="343769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2EA1F1-5A1A-4BC2-9D76-16DCA5D7A872}"/>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990724B-5734-438E-8AEC-585D989526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E240CF13-80D6-45FB-A49C-2690CC528C1C}"/>
              </a:ext>
            </a:extLst>
          </p:cNvPr>
          <p:cNvSpPr>
            <a:spLocks noGrp="1"/>
          </p:cNvSpPr>
          <p:nvPr>
            <p:ph type="dt" sz="half" idx="10"/>
          </p:nvPr>
        </p:nvSpPr>
        <p:spPr/>
        <p:txBody>
          <a:bodyPr/>
          <a:lstStyle/>
          <a:p>
            <a:fld id="{6206576E-9DEF-4A0B-81ED-8CA7CA3A6D55}" type="datetimeFigureOut">
              <a:rPr lang="sv-SE" smtClean="0"/>
              <a:t>2023-03-28</a:t>
            </a:fld>
            <a:endParaRPr lang="sv-SE"/>
          </a:p>
        </p:txBody>
      </p:sp>
      <p:sp>
        <p:nvSpPr>
          <p:cNvPr id="5" name="Platshållare för sidfot 4">
            <a:extLst>
              <a:ext uri="{FF2B5EF4-FFF2-40B4-BE49-F238E27FC236}">
                <a16:creationId xmlns:a16="http://schemas.microsoft.com/office/drawing/2014/main" id="{F61ADF37-2E37-4C7A-BCCB-9F09C8ADF21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1F8EA76-6D4E-42C6-B25F-0BA6723B7197}"/>
              </a:ext>
            </a:extLst>
          </p:cNvPr>
          <p:cNvSpPr>
            <a:spLocks noGrp="1"/>
          </p:cNvSpPr>
          <p:nvPr>
            <p:ph type="sldNum" sz="quarter" idx="12"/>
          </p:nvPr>
        </p:nvSpPr>
        <p:spPr/>
        <p:txBody>
          <a:bodyPr/>
          <a:lstStyle/>
          <a:p>
            <a:fld id="{B83EA6AF-F80C-40E8-87A4-0BF96A94C207}" type="slidenum">
              <a:rPr lang="sv-SE" smtClean="0"/>
              <a:t>‹#›</a:t>
            </a:fld>
            <a:endParaRPr lang="sv-SE"/>
          </a:p>
        </p:txBody>
      </p:sp>
    </p:spTree>
    <p:extLst>
      <p:ext uri="{BB962C8B-B14F-4D97-AF65-F5344CB8AC3E}">
        <p14:creationId xmlns:p14="http://schemas.microsoft.com/office/powerpoint/2010/main" val="12760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032E01-CA9E-4CA5-AE10-64D67DC4A1A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25D6324-7AA9-44E5-84BE-7F4BA31A7E48}"/>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B16AEC3-3C64-47C1-8C7C-043F4FA276AC}"/>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CA26BF52-E49A-45BD-A5AE-7D061E5A6FB8}"/>
              </a:ext>
            </a:extLst>
          </p:cNvPr>
          <p:cNvSpPr>
            <a:spLocks noGrp="1"/>
          </p:cNvSpPr>
          <p:nvPr>
            <p:ph type="dt" sz="half" idx="10"/>
          </p:nvPr>
        </p:nvSpPr>
        <p:spPr/>
        <p:txBody>
          <a:bodyPr/>
          <a:lstStyle/>
          <a:p>
            <a:fld id="{6206576E-9DEF-4A0B-81ED-8CA7CA3A6D55}" type="datetimeFigureOut">
              <a:rPr lang="sv-SE" smtClean="0"/>
              <a:t>2023-03-28</a:t>
            </a:fld>
            <a:endParaRPr lang="sv-SE"/>
          </a:p>
        </p:txBody>
      </p:sp>
      <p:sp>
        <p:nvSpPr>
          <p:cNvPr id="6" name="Platshållare för sidfot 5">
            <a:extLst>
              <a:ext uri="{FF2B5EF4-FFF2-40B4-BE49-F238E27FC236}">
                <a16:creationId xmlns:a16="http://schemas.microsoft.com/office/drawing/2014/main" id="{F739319C-04D6-4B81-AE14-8D22865AA26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91FDAC6-1E92-419E-ADC7-FAE5817F9F29}"/>
              </a:ext>
            </a:extLst>
          </p:cNvPr>
          <p:cNvSpPr>
            <a:spLocks noGrp="1"/>
          </p:cNvSpPr>
          <p:nvPr>
            <p:ph type="sldNum" sz="quarter" idx="12"/>
          </p:nvPr>
        </p:nvSpPr>
        <p:spPr/>
        <p:txBody>
          <a:bodyPr/>
          <a:lstStyle/>
          <a:p>
            <a:fld id="{B83EA6AF-F80C-40E8-87A4-0BF96A94C207}" type="slidenum">
              <a:rPr lang="sv-SE" smtClean="0"/>
              <a:t>‹#›</a:t>
            </a:fld>
            <a:endParaRPr lang="sv-SE"/>
          </a:p>
        </p:txBody>
      </p:sp>
    </p:spTree>
    <p:extLst>
      <p:ext uri="{BB962C8B-B14F-4D97-AF65-F5344CB8AC3E}">
        <p14:creationId xmlns:p14="http://schemas.microsoft.com/office/powerpoint/2010/main" val="290147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953D27-5DDB-4DAE-AA69-3F5BC05323B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DA14DA3-4998-4555-9743-44939BEA90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6E00A9EB-A132-4A6D-9DC5-51F2096DB23C}"/>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AEDFD09-C37B-4C22-99B5-866FD8C98B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F77AA9E2-B3F0-4B61-B2F6-B3907BD3BFBE}"/>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C73A1178-9CB5-40BC-9276-4D417C8BB5DF}"/>
              </a:ext>
            </a:extLst>
          </p:cNvPr>
          <p:cNvSpPr>
            <a:spLocks noGrp="1"/>
          </p:cNvSpPr>
          <p:nvPr>
            <p:ph type="dt" sz="half" idx="10"/>
          </p:nvPr>
        </p:nvSpPr>
        <p:spPr/>
        <p:txBody>
          <a:bodyPr/>
          <a:lstStyle/>
          <a:p>
            <a:fld id="{6206576E-9DEF-4A0B-81ED-8CA7CA3A6D55}" type="datetimeFigureOut">
              <a:rPr lang="sv-SE" smtClean="0"/>
              <a:t>2023-03-28</a:t>
            </a:fld>
            <a:endParaRPr lang="sv-SE"/>
          </a:p>
        </p:txBody>
      </p:sp>
      <p:sp>
        <p:nvSpPr>
          <p:cNvPr id="8" name="Platshållare för sidfot 7">
            <a:extLst>
              <a:ext uri="{FF2B5EF4-FFF2-40B4-BE49-F238E27FC236}">
                <a16:creationId xmlns:a16="http://schemas.microsoft.com/office/drawing/2014/main" id="{F5540F30-282A-4609-8265-07CCC09BCBD9}"/>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29D534D-95D8-4B4C-A7C8-78BB8F88CDB6}"/>
              </a:ext>
            </a:extLst>
          </p:cNvPr>
          <p:cNvSpPr>
            <a:spLocks noGrp="1"/>
          </p:cNvSpPr>
          <p:nvPr>
            <p:ph type="sldNum" sz="quarter" idx="12"/>
          </p:nvPr>
        </p:nvSpPr>
        <p:spPr/>
        <p:txBody>
          <a:bodyPr/>
          <a:lstStyle/>
          <a:p>
            <a:fld id="{B83EA6AF-F80C-40E8-87A4-0BF96A94C207}" type="slidenum">
              <a:rPr lang="sv-SE" smtClean="0"/>
              <a:t>‹#›</a:t>
            </a:fld>
            <a:endParaRPr lang="sv-SE"/>
          </a:p>
        </p:txBody>
      </p:sp>
    </p:spTree>
    <p:extLst>
      <p:ext uri="{BB962C8B-B14F-4D97-AF65-F5344CB8AC3E}">
        <p14:creationId xmlns:p14="http://schemas.microsoft.com/office/powerpoint/2010/main" val="174775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559D0D-8CF1-4FA3-8E17-A6A523F12DA7}"/>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CA40A16-9506-467D-90FD-7BD53A741781}"/>
              </a:ext>
            </a:extLst>
          </p:cNvPr>
          <p:cNvSpPr>
            <a:spLocks noGrp="1"/>
          </p:cNvSpPr>
          <p:nvPr>
            <p:ph type="dt" sz="half" idx="10"/>
          </p:nvPr>
        </p:nvSpPr>
        <p:spPr/>
        <p:txBody>
          <a:bodyPr/>
          <a:lstStyle/>
          <a:p>
            <a:fld id="{6206576E-9DEF-4A0B-81ED-8CA7CA3A6D55}" type="datetimeFigureOut">
              <a:rPr lang="sv-SE" smtClean="0"/>
              <a:t>2023-03-28</a:t>
            </a:fld>
            <a:endParaRPr lang="sv-SE"/>
          </a:p>
        </p:txBody>
      </p:sp>
      <p:sp>
        <p:nvSpPr>
          <p:cNvPr id="4" name="Platshållare för sidfot 3">
            <a:extLst>
              <a:ext uri="{FF2B5EF4-FFF2-40B4-BE49-F238E27FC236}">
                <a16:creationId xmlns:a16="http://schemas.microsoft.com/office/drawing/2014/main" id="{680181EF-4227-4433-AC26-0FDA557726A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DD2E42B-0787-4B6B-B99E-CF41CB7480E3}"/>
              </a:ext>
            </a:extLst>
          </p:cNvPr>
          <p:cNvSpPr>
            <a:spLocks noGrp="1"/>
          </p:cNvSpPr>
          <p:nvPr>
            <p:ph type="sldNum" sz="quarter" idx="12"/>
          </p:nvPr>
        </p:nvSpPr>
        <p:spPr/>
        <p:txBody>
          <a:bodyPr/>
          <a:lstStyle/>
          <a:p>
            <a:fld id="{B83EA6AF-F80C-40E8-87A4-0BF96A94C207}" type="slidenum">
              <a:rPr lang="sv-SE" smtClean="0"/>
              <a:t>‹#›</a:t>
            </a:fld>
            <a:endParaRPr lang="sv-SE"/>
          </a:p>
        </p:txBody>
      </p:sp>
    </p:spTree>
    <p:extLst>
      <p:ext uri="{BB962C8B-B14F-4D97-AF65-F5344CB8AC3E}">
        <p14:creationId xmlns:p14="http://schemas.microsoft.com/office/powerpoint/2010/main" val="2872825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0EE2AAD-AE19-4E28-A7E2-3FF862B1C508}"/>
              </a:ext>
            </a:extLst>
          </p:cNvPr>
          <p:cNvSpPr>
            <a:spLocks noGrp="1"/>
          </p:cNvSpPr>
          <p:nvPr>
            <p:ph type="dt" sz="half" idx="10"/>
          </p:nvPr>
        </p:nvSpPr>
        <p:spPr/>
        <p:txBody>
          <a:bodyPr/>
          <a:lstStyle/>
          <a:p>
            <a:fld id="{6206576E-9DEF-4A0B-81ED-8CA7CA3A6D55}" type="datetimeFigureOut">
              <a:rPr lang="sv-SE" smtClean="0"/>
              <a:t>2023-03-28</a:t>
            </a:fld>
            <a:endParaRPr lang="sv-SE"/>
          </a:p>
        </p:txBody>
      </p:sp>
      <p:sp>
        <p:nvSpPr>
          <p:cNvPr id="3" name="Platshållare för sidfot 2">
            <a:extLst>
              <a:ext uri="{FF2B5EF4-FFF2-40B4-BE49-F238E27FC236}">
                <a16:creationId xmlns:a16="http://schemas.microsoft.com/office/drawing/2014/main" id="{F4B973CE-85E4-49D8-A08C-D61310D3E4CE}"/>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8B4CF65-7CB8-4FEF-A3A9-8FDC8299E36A}"/>
              </a:ext>
            </a:extLst>
          </p:cNvPr>
          <p:cNvSpPr>
            <a:spLocks noGrp="1"/>
          </p:cNvSpPr>
          <p:nvPr>
            <p:ph type="sldNum" sz="quarter" idx="12"/>
          </p:nvPr>
        </p:nvSpPr>
        <p:spPr/>
        <p:txBody>
          <a:bodyPr/>
          <a:lstStyle/>
          <a:p>
            <a:fld id="{B83EA6AF-F80C-40E8-87A4-0BF96A94C207}" type="slidenum">
              <a:rPr lang="sv-SE" smtClean="0"/>
              <a:t>‹#›</a:t>
            </a:fld>
            <a:endParaRPr lang="sv-SE"/>
          </a:p>
        </p:txBody>
      </p:sp>
    </p:spTree>
    <p:extLst>
      <p:ext uri="{BB962C8B-B14F-4D97-AF65-F5344CB8AC3E}">
        <p14:creationId xmlns:p14="http://schemas.microsoft.com/office/powerpoint/2010/main" val="80380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1E3B82-F765-4083-8344-75981B2ED17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C7F49DC-1676-4E7D-BE00-D725549230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4989B9A-A444-4C9D-9D02-E3F5038AC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82587AE7-D75D-4466-9B83-D7C8CCDB4699}"/>
              </a:ext>
            </a:extLst>
          </p:cNvPr>
          <p:cNvSpPr>
            <a:spLocks noGrp="1"/>
          </p:cNvSpPr>
          <p:nvPr>
            <p:ph type="dt" sz="half" idx="10"/>
          </p:nvPr>
        </p:nvSpPr>
        <p:spPr/>
        <p:txBody>
          <a:bodyPr/>
          <a:lstStyle/>
          <a:p>
            <a:fld id="{6206576E-9DEF-4A0B-81ED-8CA7CA3A6D55}" type="datetimeFigureOut">
              <a:rPr lang="sv-SE" smtClean="0"/>
              <a:t>2023-03-28</a:t>
            </a:fld>
            <a:endParaRPr lang="sv-SE"/>
          </a:p>
        </p:txBody>
      </p:sp>
      <p:sp>
        <p:nvSpPr>
          <p:cNvPr id="6" name="Platshållare för sidfot 5">
            <a:extLst>
              <a:ext uri="{FF2B5EF4-FFF2-40B4-BE49-F238E27FC236}">
                <a16:creationId xmlns:a16="http://schemas.microsoft.com/office/drawing/2014/main" id="{F89598F4-1BE9-45BE-9271-CF278B63404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7D1C0C7-B40E-45B0-85B1-812207053048}"/>
              </a:ext>
            </a:extLst>
          </p:cNvPr>
          <p:cNvSpPr>
            <a:spLocks noGrp="1"/>
          </p:cNvSpPr>
          <p:nvPr>
            <p:ph type="sldNum" sz="quarter" idx="12"/>
          </p:nvPr>
        </p:nvSpPr>
        <p:spPr/>
        <p:txBody>
          <a:bodyPr/>
          <a:lstStyle/>
          <a:p>
            <a:fld id="{B83EA6AF-F80C-40E8-87A4-0BF96A94C207}" type="slidenum">
              <a:rPr lang="sv-SE" smtClean="0"/>
              <a:t>‹#›</a:t>
            </a:fld>
            <a:endParaRPr lang="sv-SE"/>
          </a:p>
        </p:txBody>
      </p:sp>
    </p:spTree>
    <p:extLst>
      <p:ext uri="{BB962C8B-B14F-4D97-AF65-F5344CB8AC3E}">
        <p14:creationId xmlns:p14="http://schemas.microsoft.com/office/powerpoint/2010/main" val="1302283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06E97F-0D49-4BE9-BAD5-4B8FBEF81A7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95B2A2C8-FEDB-4CB2-A6D0-8492EA6673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B58DC74B-FF23-4E16-8CCA-2164F14E6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C11099F6-C21D-4AD0-84C5-D57A7B8D07C4}"/>
              </a:ext>
            </a:extLst>
          </p:cNvPr>
          <p:cNvSpPr>
            <a:spLocks noGrp="1"/>
          </p:cNvSpPr>
          <p:nvPr>
            <p:ph type="dt" sz="half" idx="10"/>
          </p:nvPr>
        </p:nvSpPr>
        <p:spPr/>
        <p:txBody>
          <a:bodyPr/>
          <a:lstStyle/>
          <a:p>
            <a:fld id="{6206576E-9DEF-4A0B-81ED-8CA7CA3A6D55}" type="datetimeFigureOut">
              <a:rPr lang="sv-SE" smtClean="0"/>
              <a:t>2023-03-28</a:t>
            </a:fld>
            <a:endParaRPr lang="sv-SE"/>
          </a:p>
        </p:txBody>
      </p:sp>
      <p:sp>
        <p:nvSpPr>
          <p:cNvPr id="6" name="Platshållare för sidfot 5">
            <a:extLst>
              <a:ext uri="{FF2B5EF4-FFF2-40B4-BE49-F238E27FC236}">
                <a16:creationId xmlns:a16="http://schemas.microsoft.com/office/drawing/2014/main" id="{DC0495D1-0402-4534-AB46-613ADB049C2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0794E89-30C1-4F7C-9D9B-FB2778A88BC1}"/>
              </a:ext>
            </a:extLst>
          </p:cNvPr>
          <p:cNvSpPr>
            <a:spLocks noGrp="1"/>
          </p:cNvSpPr>
          <p:nvPr>
            <p:ph type="sldNum" sz="quarter" idx="12"/>
          </p:nvPr>
        </p:nvSpPr>
        <p:spPr/>
        <p:txBody>
          <a:bodyPr/>
          <a:lstStyle/>
          <a:p>
            <a:fld id="{B83EA6AF-F80C-40E8-87A4-0BF96A94C207}" type="slidenum">
              <a:rPr lang="sv-SE" smtClean="0"/>
              <a:t>‹#›</a:t>
            </a:fld>
            <a:endParaRPr lang="sv-SE"/>
          </a:p>
        </p:txBody>
      </p:sp>
    </p:spTree>
    <p:extLst>
      <p:ext uri="{BB962C8B-B14F-4D97-AF65-F5344CB8AC3E}">
        <p14:creationId xmlns:p14="http://schemas.microsoft.com/office/powerpoint/2010/main" val="2514599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9000">
              <a:schemeClr val="bg1"/>
            </a:gs>
            <a:gs pos="20000">
              <a:srgbClr val="FF0000"/>
            </a:gs>
            <a:gs pos="54000">
              <a:schemeClr val="accent1">
                <a:lumMod val="75000"/>
              </a:schemeClr>
            </a:gs>
            <a:gs pos="22000">
              <a:schemeClr val="accent1">
                <a:lumMod val="75000"/>
              </a:schemeClr>
            </a:gs>
            <a:gs pos="72000">
              <a:schemeClr val="accent1">
                <a:lumMod val="75000"/>
              </a:schemeClr>
            </a:gs>
            <a:gs pos="88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09A4D79-B753-459C-BD6B-4816EABB7C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A93E370-356C-4809-A5AE-5916E1624D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8C9B84E-11C5-4E9B-8718-9B59EFF5D5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6576E-9DEF-4A0B-81ED-8CA7CA3A6D55}" type="datetimeFigureOut">
              <a:rPr lang="sv-SE" smtClean="0"/>
              <a:t>2023-03-28</a:t>
            </a:fld>
            <a:endParaRPr lang="sv-SE"/>
          </a:p>
        </p:txBody>
      </p:sp>
      <p:sp>
        <p:nvSpPr>
          <p:cNvPr id="5" name="Platshållare för sidfot 4">
            <a:extLst>
              <a:ext uri="{FF2B5EF4-FFF2-40B4-BE49-F238E27FC236}">
                <a16:creationId xmlns:a16="http://schemas.microsoft.com/office/drawing/2014/main" id="{473DEF5D-E991-410F-9BC5-F7A3ADA6E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87B73084-222E-4738-BAF4-B976D0472B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3EA6AF-F80C-40E8-87A4-0BF96A94C207}" type="slidenum">
              <a:rPr lang="sv-SE" smtClean="0"/>
              <a:t>‹#›</a:t>
            </a:fld>
            <a:endParaRPr lang="sv-SE"/>
          </a:p>
        </p:txBody>
      </p:sp>
    </p:spTree>
    <p:extLst>
      <p:ext uri="{BB962C8B-B14F-4D97-AF65-F5344CB8AC3E}">
        <p14:creationId xmlns:p14="http://schemas.microsoft.com/office/powerpoint/2010/main" val="2680041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chemeClr val="bg1"/>
            </a:gs>
            <a:gs pos="40000">
              <a:srgbClr val="FF0000"/>
            </a:gs>
            <a:gs pos="62000">
              <a:schemeClr val="accent1">
                <a:lumMod val="75000"/>
              </a:schemeClr>
            </a:gs>
            <a:gs pos="43000">
              <a:schemeClr val="accent1">
                <a:lumMod val="75000"/>
              </a:schemeClr>
            </a:gs>
            <a:gs pos="72000">
              <a:schemeClr val="accent1">
                <a:lumMod val="75000"/>
              </a:schemeClr>
            </a:gs>
            <a:gs pos="88000">
              <a:schemeClr val="accent1">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C3975D-82A1-47FA-A5CD-A5C7A187424E}"/>
              </a:ext>
            </a:extLst>
          </p:cNvPr>
          <p:cNvSpPr>
            <a:spLocks noGrp="1"/>
          </p:cNvSpPr>
          <p:nvPr>
            <p:ph type="ctrTitle"/>
          </p:nvPr>
        </p:nvSpPr>
        <p:spPr>
          <a:xfrm>
            <a:off x="2832295" y="1214438"/>
            <a:ext cx="9144000" cy="2387600"/>
          </a:xfrm>
        </p:spPr>
        <p:txBody>
          <a:bodyPr/>
          <a:lstStyle/>
          <a:p>
            <a:r>
              <a:rPr lang="sv-SE" dirty="0">
                <a:solidFill>
                  <a:schemeClr val="bg1"/>
                </a:solidFill>
              </a:rPr>
              <a:t>Spelsystem</a:t>
            </a:r>
          </a:p>
        </p:txBody>
      </p:sp>
      <p:sp>
        <p:nvSpPr>
          <p:cNvPr id="3" name="Underrubrik 2">
            <a:extLst>
              <a:ext uri="{FF2B5EF4-FFF2-40B4-BE49-F238E27FC236}">
                <a16:creationId xmlns:a16="http://schemas.microsoft.com/office/drawing/2014/main" id="{9C10CC89-81CC-4EB5-9FFA-3639C5A79588}"/>
              </a:ext>
            </a:extLst>
          </p:cNvPr>
          <p:cNvSpPr>
            <a:spLocks noGrp="1"/>
          </p:cNvSpPr>
          <p:nvPr>
            <p:ph type="subTitle" idx="1"/>
          </p:nvPr>
        </p:nvSpPr>
        <p:spPr>
          <a:xfrm>
            <a:off x="2832295" y="3619571"/>
            <a:ext cx="9144000" cy="1655762"/>
          </a:xfrm>
        </p:spPr>
        <p:txBody>
          <a:bodyPr/>
          <a:lstStyle/>
          <a:p>
            <a:r>
              <a:rPr lang="sv-SE" dirty="0">
                <a:solidFill>
                  <a:schemeClr val="bg1"/>
                </a:solidFill>
              </a:rPr>
              <a:t>Utgångspositioner, Arbetssätt och Roller</a:t>
            </a:r>
          </a:p>
        </p:txBody>
      </p:sp>
      <p:pic>
        <p:nvPicPr>
          <p:cNvPr id="5" name="Bildobjekt 4">
            <a:extLst>
              <a:ext uri="{FF2B5EF4-FFF2-40B4-BE49-F238E27FC236}">
                <a16:creationId xmlns:a16="http://schemas.microsoft.com/office/drawing/2014/main" id="{43D7B2AB-439E-4FB9-B46D-4315C1B4A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61" y="172076"/>
            <a:ext cx="3653519" cy="3710607"/>
          </a:xfrm>
          <a:prstGeom prst="rect">
            <a:avLst/>
          </a:prstGeom>
        </p:spPr>
      </p:pic>
    </p:spTree>
    <p:extLst>
      <p:ext uri="{BB962C8B-B14F-4D97-AF65-F5344CB8AC3E}">
        <p14:creationId xmlns:p14="http://schemas.microsoft.com/office/powerpoint/2010/main" val="1003058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8DAA38-488C-4DBC-BB76-94FA62C0CBC2}"/>
              </a:ext>
            </a:extLst>
          </p:cNvPr>
          <p:cNvSpPr>
            <a:spLocks noGrp="1"/>
          </p:cNvSpPr>
          <p:nvPr>
            <p:ph type="title"/>
          </p:nvPr>
        </p:nvSpPr>
        <p:spPr>
          <a:xfrm>
            <a:off x="331763" y="0"/>
            <a:ext cx="7657505" cy="1325563"/>
          </a:xfrm>
        </p:spPr>
        <p:txBody>
          <a:bodyPr/>
          <a:lstStyle/>
          <a:p>
            <a:r>
              <a:rPr lang="sv-SE" b="1" dirty="0"/>
              <a:t>Utgångspositioner försvarsspel</a:t>
            </a:r>
          </a:p>
        </p:txBody>
      </p:sp>
      <p:sp>
        <p:nvSpPr>
          <p:cNvPr id="3" name="Platshållare för innehåll 2">
            <a:extLst>
              <a:ext uri="{FF2B5EF4-FFF2-40B4-BE49-F238E27FC236}">
                <a16:creationId xmlns:a16="http://schemas.microsoft.com/office/drawing/2014/main" id="{90517177-5923-47E7-AA8A-3807F99A2481}"/>
              </a:ext>
            </a:extLst>
          </p:cNvPr>
          <p:cNvSpPr>
            <a:spLocks noGrp="1"/>
          </p:cNvSpPr>
          <p:nvPr>
            <p:ph idx="1"/>
          </p:nvPr>
        </p:nvSpPr>
        <p:spPr>
          <a:xfrm>
            <a:off x="825440" y="2165296"/>
            <a:ext cx="5056163" cy="4351338"/>
          </a:xfrm>
        </p:spPr>
        <p:txBody>
          <a:bodyPr>
            <a:normAutofit/>
          </a:bodyPr>
          <a:lstStyle/>
          <a:p>
            <a:r>
              <a:rPr lang="sv-SE" dirty="0">
                <a:solidFill>
                  <a:schemeClr val="bg1"/>
                </a:solidFill>
                <a:latin typeface="+mj-lt"/>
              </a:rPr>
              <a:t>Utgångspositionerna i vårt försvarsspel är 1-4-4-2</a:t>
            </a:r>
          </a:p>
          <a:p>
            <a:r>
              <a:rPr lang="sv-SE" dirty="0">
                <a:solidFill>
                  <a:schemeClr val="bg1"/>
                </a:solidFill>
                <a:latin typeface="+mj-lt"/>
              </a:rPr>
              <a:t>Alla spelare deltar i försvarsspelet.</a:t>
            </a:r>
          </a:p>
          <a:p>
            <a:r>
              <a:rPr lang="sv-SE" dirty="0">
                <a:solidFill>
                  <a:schemeClr val="bg1"/>
                </a:solidFill>
                <a:latin typeface="+mj-lt"/>
              </a:rPr>
              <a:t>Positionsförsvar</a:t>
            </a:r>
          </a:p>
          <a:p>
            <a:pPr lvl="1">
              <a:buFont typeface="Wingdings" panose="05000000000000000000" pitchFamily="2" charset="2"/>
              <a:buChar char="Ø"/>
            </a:pPr>
            <a:r>
              <a:rPr lang="sv-SE" dirty="0">
                <a:solidFill>
                  <a:schemeClr val="bg1"/>
                </a:solidFill>
                <a:latin typeface="+mj-lt"/>
              </a:rPr>
              <a:t>Vi förhåller oss främst till bollens position på planen samt våra medspelare</a:t>
            </a:r>
          </a:p>
          <a:p>
            <a:pPr marL="0" indent="0">
              <a:buNone/>
            </a:pPr>
            <a:endParaRPr lang="sv-SE" dirty="0">
              <a:solidFill>
                <a:schemeClr val="bg1"/>
              </a:solidFill>
              <a:latin typeface="+mj-lt"/>
            </a:endParaRPr>
          </a:p>
        </p:txBody>
      </p:sp>
      <p:pic>
        <p:nvPicPr>
          <p:cNvPr id="7" name="Platshållare för innehåll 5">
            <a:extLst>
              <a:ext uri="{FF2B5EF4-FFF2-40B4-BE49-F238E27FC236}">
                <a16:creationId xmlns:a16="http://schemas.microsoft.com/office/drawing/2014/main" id="{02C7137C-3580-4F89-9C8C-B02F2844E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199" y="1605211"/>
            <a:ext cx="3644871" cy="5102821"/>
          </a:xfrm>
          <a:prstGeom prst="rect">
            <a:avLst/>
          </a:prstGeom>
        </p:spPr>
      </p:pic>
      <p:grpSp>
        <p:nvGrpSpPr>
          <p:cNvPr id="8" name="Grupp 7">
            <a:extLst>
              <a:ext uri="{FF2B5EF4-FFF2-40B4-BE49-F238E27FC236}">
                <a16:creationId xmlns:a16="http://schemas.microsoft.com/office/drawing/2014/main" id="{3A8C4F88-1933-4C88-A575-C28D96FED1FF}"/>
              </a:ext>
            </a:extLst>
          </p:cNvPr>
          <p:cNvGrpSpPr/>
          <p:nvPr/>
        </p:nvGrpSpPr>
        <p:grpSpPr>
          <a:xfrm>
            <a:off x="8926917" y="5868134"/>
            <a:ext cx="365165" cy="360419"/>
            <a:chOff x="3691677" y="3457029"/>
            <a:chExt cx="365165" cy="360419"/>
          </a:xfrm>
        </p:grpSpPr>
        <p:sp>
          <p:nvSpPr>
            <p:cNvPr id="9" name="Ring 5">
              <a:extLst>
                <a:ext uri="{FF2B5EF4-FFF2-40B4-BE49-F238E27FC236}">
                  <a16:creationId xmlns:a16="http://schemas.microsoft.com/office/drawing/2014/main" id="{AD5D1879-AFE7-4DF7-886E-D8282AAE05A9}"/>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0" name="Rak 6">
              <a:extLst>
                <a:ext uri="{FF2B5EF4-FFF2-40B4-BE49-F238E27FC236}">
                  <a16:creationId xmlns:a16="http://schemas.microsoft.com/office/drawing/2014/main" id="{8B3CAED7-C52C-4804-A712-66D9DEB4068F}"/>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 name="Grupp 10">
            <a:extLst>
              <a:ext uri="{FF2B5EF4-FFF2-40B4-BE49-F238E27FC236}">
                <a16:creationId xmlns:a16="http://schemas.microsoft.com/office/drawing/2014/main" id="{D65377B2-1EAF-464D-8EFB-DD247D13A44E}"/>
              </a:ext>
            </a:extLst>
          </p:cNvPr>
          <p:cNvGrpSpPr/>
          <p:nvPr/>
        </p:nvGrpSpPr>
        <p:grpSpPr>
          <a:xfrm>
            <a:off x="9213847" y="3259265"/>
            <a:ext cx="365165" cy="360419"/>
            <a:chOff x="3691677" y="3457029"/>
            <a:chExt cx="365165" cy="360419"/>
          </a:xfrm>
        </p:grpSpPr>
        <p:sp>
          <p:nvSpPr>
            <p:cNvPr id="12" name="Ring 8">
              <a:extLst>
                <a:ext uri="{FF2B5EF4-FFF2-40B4-BE49-F238E27FC236}">
                  <a16:creationId xmlns:a16="http://schemas.microsoft.com/office/drawing/2014/main" id="{222D3D3E-1348-498F-BC04-5459EB2A63C5}"/>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3" name="Rak 9">
              <a:extLst>
                <a:ext uri="{FF2B5EF4-FFF2-40B4-BE49-F238E27FC236}">
                  <a16:creationId xmlns:a16="http://schemas.microsoft.com/office/drawing/2014/main" id="{6051002D-28B1-43F2-9B6B-E9D669B40F05}"/>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 name="Grupp 13">
            <a:extLst>
              <a:ext uri="{FF2B5EF4-FFF2-40B4-BE49-F238E27FC236}">
                <a16:creationId xmlns:a16="http://schemas.microsoft.com/office/drawing/2014/main" id="{7A26B797-EB2E-4FB9-944D-90B9CBFB1C1C}"/>
              </a:ext>
            </a:extLst>
          </p:cNvPr>
          <p:cNvGrpSpPr/>
          <p:nvPr/>
        </p:nvGrpSpPr>
        <p:grpSpPr>
          <a:xfrm>
            <a:off x="9891584" y="4762739"/>
            <a:ext cx="365165" cy="360419"/>
            <a:chOff x="3691677" y="3457029"/>
            <a:chExt cx="365165" cy="360419"/>
          </a:xfrm>
        </p:grpSpPr>
        <p:sp>
          <p:nvSpPr>
            <p:cNvPr id="15" name="Ring 11">
              <a:extLst>
                <a:ext uri="{FF2B5EF4-FFF2-40B4-BE49-F238E27FC236}">
                  <a16:creationId xmlns:a16="http://schemas.microsoft.com/office/drawing/2014/main" id="{A32AA5A7-A538-4533-A3B9-D0006A84181E}"/>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6" name="Rak 12">
              <a:extLst>
                <a:ext uri="{FF2B5EF4-FFF2-40B4-BE49-F238E27FC236}">
                  <a16:creationId xmlns:a16="http://schemas.microsoft.com/office/drawing/2014/main" id="{F3F189A2-EFB4-400F-9DF9-F7B08D5F260F}"/>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 name="Grupp 16">
            <a:extLst>
              <a:ext uri="{FF2B5EF4-FFF2-40B4-BE49-F238E27FC236}">
                <a16:creationId xmlns:a16="http://schemas.microsoft.com/office/drawing/2014/main" id="{77C65033-F317-443C-820F-4C031B78CE55}"/>
              </a:ext>
            </a:extLst>
          </p:cNvPr>
          <p:cNvGrpSpPr/>
          <p:nvPr/>
        </p:nvGrpSpPr>
        <p:grpSpPr>
          <a:xfrm>
            <a:off x="7949156" y="4701489"/>
            <a:ext cx="365165" cy="360419"/>
            <a:chOff x="3691677" y="3457029"/>
            <a:chExt cx="365165" cy="360419"/>
          </a:xfrm>
        </p:grpSpPr>
        <p:sp>
          <p:nvSpPr>
            <p:cNvPr id="18" name="Ring 14">
              <a:extLst>
                <a:ext uri="{FF2B5EF4-FFF2-40B4-BE49-F238E27FC236}">
                  <a16:creationId xmlns:a16="http://schemas.microsoft.com/office/drawing/2014/main" id="{7A2AE685-7D32-4374-B1C1-52E10A61EDD9}"/>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9" name="Rak 15">
              <a:extLst>
                <a:ext uri="{FF2B5EF4-FFF2-40B4-BE49-F238E27FC236}">
                  <a16:creationId xmlns:a16="http://schemas.microsoft.com/office/drawing/2014/main" id="{98C03C0C-05F5-44A2-AF21-D6B9DF920F18}"/>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 name="Grupp 19">
            <a:extLst>
              <a:ext uri="{FF2B5EF4-FFF2-40B4-BE49-F238E27FC236}">
                <a16:creationId xmlns:a16="http://schemas.microsoft.com/office/drawing/2014/main" id="{B2B0306C-A8C1-4771-B38B-BE7DE41213E9}"/>
              </a:ext>
            </a:extLst>
          </p:cNvPr>
          <p:cNvGrpSpPr/>
          <p:nvPr/>
        </p:nvGrpSpPr>
        <p:grpSpPr>
          <a:xfrm>
            <a:off x="8561752" y="4820708"/>
            <a:ext cx="365165" cy="360419"/>
            <a:chOff x="3691677" y="3457029"/>
            <a:chExt cx="365165" cy="360419"/>
          </a:xfrm>
        </p:grpSpPr>
        <p:sp>
          <p:nvSpPr>
            <p:cNvPr id="21" name="Ring 17">
              <a:extLst>
                <a:ext uri="{FF2B5EF4-FFF2-40B4-BE49-F238E27FC236}">
                  <a16:creationId xmlns:a16="http://schemas.microsoft.com/office/drawing/2014/main" id="{679677C2-8658-453B-887D-74929A2D3AEE}"/>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2" name="Rak 18">
              <a:extLst>
                <a:ext uri="{FF2B5EF4-FFF2-40B4-BE49-F238E27FC236}">
                  <a16:creationId xmlns:a16="http://schemas.microsoft.com/office/drawing/2014/main" id="{E183245E-7D02-4ABE-A07D-02E31E51D382}"/>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upp 22">
            <a:extLst>
              <a:ext uri="{FF2B5EF4-FFF2-40B4-BE49-F238E27FC236}">
                <a16:creationId xmlns:a16="http://schemas.microsoft.com/office/drawing/2014/main" id="{DCED8100-2AFF-4579-95EC-723906FC4A91}"/>
              </a:ext>
            </a:extLst>
          </p:cNvPr>
          <p:cNvGrpSpPr/>
          <p:nvPr/>
        </p:nvGrpSpPr>
        <p:grpSpPr>
          <a:xfrm>
            <a:off x="9867039" y="3984404"/>
            <a:ext cx="365165" cy="360419"/>
            <a:chOff x="3691677" y="3457029"/>
            <a:chExt cx="365165" cy="360419"/>
          </a:xfrm>
        </p:grpSpPr>
        <p:sp>
          <p:nvSpPr>
            <p:cNvPr id="24" name="Ring 20">
              <a:extLst>
                <a:ext uri="{FF2B5EF4-FFF2-40B4-BE49-F238E27FC236}">
                  <a16:creationId xmlns:a16="http://schemas.microsoft.com/office/drawing/2014/main" id="{CD5FAEB5-E965-47F3-BC3C-6CC4A74E5F3E}"/>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5" name="Rak 21">
              <a:extLst>
                <a:ext uri="{FF2B5EF4-FFF2-40B4-BE49-F238E27FC236}">
                  <a16:creationId xmlns:a16="http://schemas.microsoft.com/office/drawing/2014/main" id="{D809C5DD-0079-457B-9942-76E1257076EF}"/>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 name="Grupp 25">
            <a:extLst>
              <a:ext uri="{FF2B5EF4-FFF2-40B4-BE49-F238E27FC236}">
                <a16:creationId xmlns:a16="http://schemas.microsoft.com/office/drawing/2014/main" id="{8C010D00-3CD4-432C-A6CF-82FACD9EF723}"/>
              </a:ext>
            </a:extLst>
          </p:cNvPr>
          <p:cNvGrpSpPr/>
          <p:nvPr/>
        </p:nvGrpSpPr>
        <p:grpSpPr>
          <a:xfrm>
            <a:off x="9211888" y="3971878"/>
            <a:ext cx="365165" cy="360419"/>
            <a:chOff x="3691677" y="3457029"/>
            <a:chExt cx="365165" cy="360419"/>
          </a:xfrm>
        </p:grpSpPr>
        <p:sp>
          <p:nvSpPr>
            <p:cNvPr id="27" name="Ring 23">
              <a:extLst>
                <a:ext uri="{FF2B5EF4-FFF2-40B4-BE49-F238E27FC236}">
                  <a16:creationId xmlns:a16="http://schemas.microsoft.com/office/drawing/2014/main" id="{2BE33691-34EC-40A5-9461-B0D57ACFEA8D}"/>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8" name="Rak 24">
              <a:extLst>
                <a:ext uri="{FF2B5EF4-FFF2-40B4-BE49-F238E27FC236}">
                  <a16:creationId xmlns:a16="http://schemas.microsoft.com/office/drawing/2014/main" id="{57956740-2DD5-45D3-8118-6E6A29280A06}"/>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 name="Grupp 28">
            <a:extLst>
              <a:ext uri="{FF2B5EF4-FFF2-40B4-BE49-F238E27FC236}">
                <a16:creationId xmlns:a16="http://schemas.microsoft.com/office/drawing/2014/main" id="{6559D8F0-9944-4A06-8072-D3BCF6DBC11A}"/>
              </a:ext>
            </a:extLst>
          </p:cNvPr>
          <p:cNvGrpSpPr/>
          <p:nvPr/>
        </p:nvGrpSpPr>
        <p:grpSpPr>
          <a:xfrm>
            <a:off x="7989268" y="3959352"/>
            <a:ext cx="365165" cy="360419"/>
            <a:chOff x="3691677" y="3457029"/>
            <a:chExt cx="365165" cy="360419"/>
          </a:xfrm>
        </p:grpSpPr>
        <p:sp>
          <p:nvSpPr>
            <p:cNvPr id="30" name="Ring 26">
              <a:extLst>
                <a:ext uri="{FF2B5EF4-FFF2-40B4-BE49-F238E27FC236}">
                  <a16:creationId xmlns:a16="http://schemas.microsoft.com/office/drawing/2014/main" id="{CEC0687A-FE19-4396-88E1-16BAF162F97A}"/>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1" name="Rak 27">
              <a:extLst>
                <a:ext uri="{FF2B5EF4-FFF2-40B4-BE49-F238E27FC236}">
                  <a16:creationId xmlns:a16="http://schemas.microsoft.com/office/drawing/2014/main" id="{F6146237-1CC7-4B07-B785-A1B03C046222}"/>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 name="Grupp 31">
            <a:extLst>
              <a:ext uri="{FF2B5EF4-FFF2-40B4-BE49-F238E27FC236}">
                <a16:creationId xmlns:a16="http://schemas.microsoft.com/office/drawing/2014/main" id="{5022535E-900F-413D-9A53-4CF5878F543C}"/>
              </a:ext>
            </a:extLst>
          </p:cNvPr>
          <p:cNvGrpSpPr/>
          <p:nvPr/>
        </p:nvGrpSpPr>
        <p:grpSpPr>
          <a:xfrm>
            <a:off x="8594315" y="3959352"/>
            <a:ext cx="365165" cy="360419"/>
            <a:chOff x="3691677" y="3457029"/>
            <a:chExt cx="365165" cy="360419"/>
          </a:xfrm>
        </p:grpSpPr>
        <p:sp>
          <p:nvSpPr>
            <p:cNvPr id="33" name="Ring 29">
              <a:extLst>
                <a:ext uri="{FF2B5EF4-FFF2-40B4-BE49-F238E27FC236}">
                  <a16:creationId xmlns:a16="http://schemas.microsoft.com/office/drawing/2014/main" id="{E9945B87-DFAA-46B5-8DAD-84BBA95FB57C}"/>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4" name="Rak 30">
              <a:extLst>
                <a:ext uri="{FF2B5EF4-FFF2-40B4-BE49-F238E27FC236}">
                  <a16:creationId xmlns:a16="http://schemas.microsoft.com/office/drawing/2014/main" id="{C6CCE8AC-76FA-491D-93CE-CE43940C812B}"/>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5" name="Grupp 34">
            <a:extLst>
              <a:ext uri="{FF2B5EF4-FFF2-40B4-BE49-F238E27FC236}">
                <a16:creationId xmlns:a16="http://schemas.microsoft.com/office/drawing/2014/main" id="{716D8563-8887-4C79-9E18-6A2ACA9D09B6}"/>
              </a:ext>
            </a:extLst>
          </p:cNvPr>
          <p:cNvGrpSpPr/>
          <p:nvPr/>
        </p:nvGrpSpPr>
        <p:grpSpPr>
          <a:xfrm>
            <a:off x="9272030" y="4820708"/>
            <a:ext cx="365165" cy="360419"/>
            <a:chOff x="3691677" y="3457029"/>
            <a:chExt cx="365165" cy="360419"/>
          </a:xfrm>
        </p:grpSpPr>
        <p:sp>
          <p:nvSpPr>
            <p:cNvPr id="36" name="Ring 32">
              <a:extLst>
                <a:ext uri="{FF2B5EF4-FFF2-40B4-BE49-F238E27FC236}">
                  <a16:creationId xmlns:a16="http://schemas.microsoft.com/office/drawing/2014/main" id="{81DDEDE0-28F7-464E-AC28-6C865903F63D}"/>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7" name="Rak 33">
              <a:extLst>
                <a:ext uri="{FF2B5EF4-FFF2-40B4-BE49-F238E27FC236}">
                  <a16:creationId xmlns:a16="http://schemas.microsoft.com/office/drawing/2014/main" id="{6EA2CA48-7A9E-44E3-A24C-794EA2F5DBA6}"/>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upp 37">
            <a:extLst>
              <a:ext uri="{FF2B5EF4-FFF2-40B4-BE49-F238E27FC236}">
                <a16:creationId xmlns:a16="http://schemas.microsoft.com/office/drawing/2014/main" id="{5C5E4355-A6B1-4271-AA58-25543601B0C5}"/>
              </a:ext>
            </a:extLst>
          </p:cNvPr>
          <p:cNvGrpSpPr/>
          <p:nvPr/>
        </p:nvGrpSpPr>
        <p:grpSpPr>
          <a:xfrm>
            <a:off x="8598626" y="3286314"/>
            <a:ext cx="365165" cy="360419"/>
            <a:chOff x="3691677" y="3457029"/>
            <a:chExt cx="365165" cy="360419"/>
          </a:xfrm>
        </p:grpSpPr>
        <p:sp>
          <p:nvSpPr>
            <p:cNvPr id="39" name="Ring 35">
              <a:extLst>
                <a:ext uri="{FF2B5EF4-FFF2-40B4-BE49-F238E27FC236}">
                  <a16:creationId xmlns:a16="http://schemas.microsoft.com/office/drawing/2014/main" id="{680E3551-5A45-41B3-9958-A8AF9E87A49F}"/>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40" name="Rak 36">
              <a:extLst>
                <a:ext uri="{FF2B5EF4-FFF2-40B4-BE49-F238E27FC236}">
                  <a16:creationId xmlns:a16="http://schemas.microsoft.com/office/drawing/2014/main" id="{D889FD3D-607A-42E9-849E-F0A36CB4F4D4}"/>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42" name="Bildobjekt 41">
            <a:extLst>
              <a:ext uri="{FF2B5EF4-FFF2-40B4-BE49-F238E27FC236}">
                <a16:creationId xmlns:a16="http://schemas.microsoft.com/office/drawing/2014/main" id="{EA156DCB-4C04-4A7E-9828-B1500B403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sp>
        <p:nvSpPr>
          <p:cNvPr id="44" name="Rektangel 43">
            <a:extLst>
              <a:ext uri="{FF2B5EF4-FFF2-40B4-BE49-F238E27FC236}">
                <a16:creationId xmlns:a16="http://schemas.microsoft.com/office/drawing/2014/main" id="{3D0657BD-F418-4A02-B175-DCDCB94348C8}"/>
              </a:ext>
            </a:extLst>
          </p:cNvPr>
          <p:cNvSpPr/>
          <p:nvPr/>
        </p:nvSpPr>
        <p:spPr>
          <a:xfrm>
            <a:off x="7315199" y="1605211"/>
            <a:ext cx="3644871" cy="5102822"/>
          </a:xfrm>
          <a:prstGeom prst="rect">
            <a:avLst/>
          </a:prstGeom>
          <a:no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64890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8DAA38-488C-4DBC-BB76-94FA62C0CBC2}"/>
              </a:ext>
            </a:extLst>
          </p:cNvPr>
          <p:cNvSpPr>
            <a:spLocks noGrp="1"/>
          </p:cNvSpPr>
          <p:nvPr>
            <p:ph type="title"/>
          </p:nvPr>
        </p:nvSpPr>
        <p:spPr>
          <a:xfrm>
            <a:off x="331763" y="0"/>
            <a:ext cx="7657505" cy="1325563"/>
          </a:xfrm>
        </p:spPr>
        <p:txBody>
          <a:bodyPr/>
          <a:lstStyle/>
          <a:p>
            <a:r>
              <a:rPr lang="sv-SE" b="1" dirty="0"/>
              <a:t>Försvarsspel</a:t>
            </a:r>
          </a:p>
        </p:txBody>
      </p:sp>
      <p:pic>
        <p:nvPicPr>
          <p:cNvPr id="42" name="Bildobjekt 41">
            <a:extLst>
              <a:ext uri="{FF2B5EF4-FFF2-40B4-BE49-F238E27FC236}">
                <a16:creationId xmlns:a16="http://schemas.microsoft.com/office/drawing/2014/main" id="{EA156DCB-4C04-4A7E-9828-B1500B403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pic>
        <p:nvPicPr>
          <p:cNvPr id="4" name="Bildobjekt 3">
            <a:extLst>
              <a:ext uri="{FF2B5EF4-FFF2-40B4-BE49-F238E27FC236}">
                <a16:creationId xmlns:a16="http://schemas.microsoft.com/office/drawing/2014/main" id="{9F837D1B-A573-FB4F-A4C0-09FC7C03B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109" y="1795749"/>
            <a:ext cx="11831041" cy="4864863"/>
          </a:xfrm>
          <a:prstGeom prst="rect">
            <a:avLst/>
          </a:prstGeom>
        </p:spPr>
      </p:pic>
    </p:spTree>
    <p:extLst>
      <p:ext uri="{BB962C8B-B14F-4D97-AF65-F5344CB8AC3E}">
        <p14:creationId xmlns:p14="http://schemas.microsoft.com/office/powerpoint/2010/main" val="1914829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6D8F51-B8F7-4C38-98D0-4C8FDF66F233}"/>
              </a:ext>
            </a:extLst>
          </p:cNvPr>
          <p:cNvSpPr>
            <a:spLocks noGrp="1"/>
          </p:cNvSpPr>
          <p:nvPr>
            <p:ph type="title"/>
          </p:nvPr>
        </p:nvSpPr>
        <p:spPr>
          <a:xfrm>
            <a:off x="833511" y="168177"/>
            <a:ext cx="10515600" cy="1325563"/>
          </a:xfrm>
        </p:spPr>
        <p:txBody>
          <a:bodyPr/>
          <a:lstStyle/>
          <a:p>
            <a:r>
              <a:rPr lang="sv-SE" b="1" dirty="0"/>
              <a:t>Arbetssätt – Förhindra speluppbyggnad</a:t>
            </a:r>
          </a:p>
        </p:txBody>
      </p:sp>
      <p:pic>
        <p:nvPicPr>
          <p:cNvPr id="4" name="Bildobjekt 3">
            <a:extLst>
              <a:ext uri="{FF2B5EF4-FFF2-40B4-BE49-F238E27FC236}">
                <a16:creationId xmlns:a16="http://schemas.microsoft.com/office/drawing/2014/main" id="{24395E74-F728-454E-A5AA-675D24AE32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graphicFrame>
        <p:nvGraphicFramePr>
          <p:cNvPr id="7" name="Diagram 6">
            <a:extLst>
              <a:ext uri="{FF2B5EF4-FFF2-40B4-BE49-F238E27FC236}">
                <a16:creationId xmlns:a16="http://schemas.microsoft.com/office/drawing/2014/main" id="{0E16D587-1B20-4151-A20B-F71B34F6DB71}"/>
              </a:ext>
            </a:extLst>
          </p:cNvPr>
          <p:cNvGraphicFramePr/>
          <p:nvPr>
            <p:extLst>
              <p:ext uri="{D42A27DB-BD31-4B8C-83A1-F6EECF244321}">
                <p14:modId xmlns:p14="http://schemas.microsoft.com/office/powerpoint/2010/main" val="887061980"/>
              </p:ext>
            </p:extLst>
          </p:nvPr>
        </p:nvGraphicFramePr>
        <p:xfrm>
          <a:off x="282722" y="1411189"/>
          <a:ext cx="11617178" cy="5214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4724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8DAA38-488C-4DBC-BB76-94FA62C0CBC2}"/>
              </a:ext>
            </a:extLst>
          </p:cNvPr>
          <p:cNvSpPr>
            <a:spLocks noGrp="1"/>
          </p:cNvSpPr>
          <p:nvPr>
            <p:ph type="title"/>
          </p:nvPr>
        </p:nvSpPr>
        <p:spPr>
          <a:xfrm>
            <a:off x="838200" y="60972"/>
            <a:ext cx="6927166" cy="1325563"/>
          </a:xfrm>
        </p:spPr>
        <p:txBody>
          <a:bodyPr/>
          <a:lstStyle/>
          <a:p>
            <a:r>
              <a:rPr lang="sv-SE" b="1" dirty="0"/>
              <a:t>Förhindra speluppbyggnad</a:t>
            </a:r>
            <a:br>
              <a:rPr lang="sv-SE" b="1" dirty="0"/>
            </a:br>
            <a:r>
              <a:rPr lang="sv-SE" sz="3200" b="1" dirty="0"/>
              <a:t>-kollektiva försvarsmetoder</a:t>
            </a:r>
            <a:endParaRPr lang="sv-SE" b="1" dirty="0"/>
          </a:p>
        </p:txBody>
      </p:sp>
      <p:sp>
        <p:nvSpPr>
          <p:cNvPr id="3" name="Platshållare för innehåll 2">
            <a:extLst>
              <a:ext uri="{FF2B5EF4-FFF2-40B4-BE49-F238E27FC236}">
                <a16:creationId xmlns:a16="http://schemas.microsoft.com/office/drawing/2014/main" id="{90517177-5923-47E7-AA8A-3807F99A2481}"/>
              </a:ext>
            </a:extLst>
          </p:cNvPr>
          <p:cNvSpPr>
            <a:spLocks noGrp="1"/>
          </p:cNvSpPr>
          <p:nvPr>
            <p:ph idx="1"/>
          </p:nvPr>
        </p:nvSpPr>
        <p:spPr>
          <a:xfrm>
            <a:off x="838200" y="1825625"/>
            <a:ext cx="5056163" cy="4351338"/>
          </a:xfrm>
        </p:spPr>
        <p:txBody>
          <a:bodyPr/>
          <a:lstStyle/>
          <a:p>
            <a:r>
              <a:rPr lang="sv-SE" dirty="0">
                <a:solidFill>
                  <a:schemeClr val="bg1"/>
                </a:solidFill>
                <a:latin typeface="+mj-lt"/>
              </a:rPr>
              <a:t>Vi försvarar oss i 3 korridorer</a:t>
            </a:r>
          </a:p>
          <a:p>
            <a:pPr lvl="0"/>
            <a:r>
              <a:rPr lang="sv-SE" dirty="0">
                <a:solidFill>
                  <a:schemeClr val="bg1"/>
                </a:solidFill>
                <a:latin typeface="+mj-lt"/>
              </a:rPr>
              <a:t>Om bollen spelas in i en central del av planen så genomför vi något som kallas för </a:t>
            </a:r>
            <a:r>
              <a:rPr lang="sv-SE" b="1" u="sng" dirty="0">
                <a:solidFill>
                  <a:schemeClr val="bg1"/>
                </a:solidFill>
                <a:latin typeface="+mj-lt"/>
              </a:rPr>
              <a:t>centrering</a:t>
            </a:r>
            <a:r>
              <a:rPr lang="sv-SE" b="1" dirty="0">
                <a:solidFill>
                  <a:schemeClr val="bg1"/>
                </a:solidFill>
                <a:latin typeface="+mj-lt"/>
              </a:rPr>
              <a:t>.</a:t>
            </a:r>
            <a:endParaRPr lang="sv-SE" u="sng" dirty="0">
              <a:solidFill>
                <a:schemeClr val="bg1"/>
              </a:solidFill>
              <a:latin typeface="+mj-lt"/>
            </a:endParaRPr>
          </a:p>
          <a:p>
            <a:pPr marL="0" indent="0">
              <a:buNone/>
            </a:pPr>
            <a:endParaRPr lang="sv-SE" dirty="0">
              <a:solidFill>
                <a:schemeClr val="bg1"/>
              </a:solidFill>
              <a:latin typeface="+mj-lt"/>
            </a:endParaRPr>
          </a:p>
        </p:txBody>
      </p:sp>
      <p:pic>
        <p:nvPicPr>
          <p:cNvPr id="7" name="Bildobjekt 6">
            <a:extLst>
              <a:ext uri="{FF2B5EF4-FFF2-40B4-BE49-F238E27FC236}">
                <a16:creationId xmlns:a16="http://schemas.microsoft.com/office/drawing/2014/main" id="{5D62AD32-9F10-44BB-9D8C-85F5C14D83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199" y="1605211"/>
            <a:ext cx="3644871" cy="5102822"/>
          </a:xfrm>
          <a:prstGeom prst="rect">
            <a:avLst/>
          </a:prstGeom>
          <a:effectLst/>
        </p:spPr>
      </p:pic>
      <p:grpSp>
        <p:nvGrpSpPr>
          <p:cNvPr id="8" name="Grupp 7">
            <a:extLst>
              <a:ext uri="{FF2B5EF4-FFF2-40B4-BE49-F238E27FC236}">
                <a16:creationId xmlns:a16="http://schemas.microsoft.com/office/drawing/2014/main" id="{4C89832C-78F2-4AAA-BE62-10D57146FF98}"/>
              </a:ext>
            </a:extLst>
          </p:cNvPr>
          <p:cNvGrpSpPr/>
          <p:nvPr/>
        </p:nvGrpSpPr>
        <p:grpSpPr>
          <a:xfrm>
            <a:off x="8838926" y="2738644"/>
            <a:ext cx="362187" cy="357069"/>
            <a:chOff x="4043696" y="2344683"/>
            <a:chExt cx="365165" cy="360419"/>
          </a:xfrm>
        </p:grpSpPr>
        <p:cxnSp>
          <p:nvCxnSpPr>
            <p:cNvPr id="9" name="Rak 38">
              <a:extLst>
                <a:ext uri="{FF2B5EF4-FFF2-40B4-BE49-F238E27FC236}">
                  <a16:creationId xmlns:a16="http://schemas.microsoft.com/office/drawing/2014/main" id="{F56D44D3-30C4-46C0-B184-3247E85D3DE8}"/>
                </a:ext>
              </a:extLst>
            </p:cNvPr>
            <p:cNvCxnSpPr/>
            <p:nvPr/>
          </p:nvCxnSpPr>
          <p:spPr>
            <a:xfrm flipH="1">
              <a:off x="4097173" y="2397465"/>
              <a:ext cx="258211" cy="25485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ak 39">
              <a:extLst>
                <a:ext uri="{FF2B5EF4-FFF2-40B4-BE49-F238E27FC236}">
                  <a16:creationId xmlns:a16="http://schemas.microsoft.com/office/drawing/2014/main" id="{4DECAD54-5F03-44D2-B735-BAA51B53EF30}"/>
                </a:ext>
              </a:extLst>
            </p:cNvPr>
            <p:cNvCxnSpPr/>
            <p:nvPr/>
          </p:nvCxnSpPr>
          <p:spPr>
            <a:xfrm flipH="1" flipV="1">
              <a:off x="4126174" y="2415654"/>
              <a:ext cx="229210" cy="23666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Grupp 10">
              <a:extLst>
                <a:ext uri="{FF2B5EF4-FFF2-40B4-BE49-F238E27FC236}">
                  <a16:creationId xmlns:a16="http://schemas.microsoft.com/office/drawing/2014/main" id="{BD51E8A6-41EA-47FB-878D-1C6CD0323516}"/>
                </a:ext>
              </a:extLst>
            </p:cNvPr>
            <p:cNvGrpSpPr/>
            <p:nvPr/>
          </p:nvGrpSpPr>
          <p:grpSpPr>
            <a:xfrm>
              <a:off x="4043696" y="2344683"/>
              <a:ext cx="365165" cy="360419"/>
              <a:chOff x="3691677" y="3457029"/>
              <a:chExt cx="365165" cy="360419"/>
            </a:xfrm>
          </p:grpSpPr>
          <p:sp>
            <p:nvSpPr>
              <p:cNvPr id="12" name="Ring 41">
                <a:extLst>
                  <a:ext uri="{FF2B5EF4-FFF2-40B4-BE49-F238E27FC236}">
                    <a16:creationId xmlns:a16="http://schemas.microsoft.com/office/drawing/2014/main" id="{A5ADFF67-7630-4927-AA8A-6A32E53F669B}"/>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3" name="Rak 42">
                <a:extLst>
                  <a:ext uri="{FF2B5EF4-FFF2-40B4-BE49-F238E27FC236}">
                    <a16:creationId xmlns:a16="http://schemas.microsoft.com/office/drawing/2014/main" id="{92A6BB1F-4168-4656-B6DA-D69F423748F8}"/>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4" name="Grupp 13">
            <a:extLst>
              <a:ext uri="{FF2B5EF4-FFF2-40B4-BE49-F238E27FC236}">
                <a16:creationId xmlns:a16="http://schemas.microsoft.com/office/drawing/2014/main" id="{5B4C1FBB-11C5-4D37-A045-8D03D68C2506}"/>
              </a:ext>
            </a:extLst>
          </p:cNvPr>
          <p:cNvGrpSpPr/>
          <p:nvPr/>
        </p:nvGrpSpPr>
        <p:grpSpPr>
          <a:xfrm>
            <a:off x="9278031" y="3445051"/>
            <a:ext cx="362187" cy="357069"/>
            <a:chOff x="3691677" y="3457029"/>
            <a:chExt cx="365165" cy="360419"/>
          </a:xfrm>
        </p:grpSpPr>
        <p:sp>
          <p:nvSpPr>
            <p:cNvPr id="15" name="Ring 44">
              <a:extLst>
                <a:ext uri="{FF2B5EF4-FFF2-40B4-BE49-F238E27FC236}">
                  <a16:creationId xmlns:a16="http://schemas.microsoft.com/office/drawing/2014/main" id="{9062E4E8-9968-47EE-B97D-ECFD10716FF8}"/>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6" name="Rak 45">
              <a:extLst>
                <a:ext uri="{FF2B5EF4-FFF2-40B4-BE49-F238E27FC236}">
                  <a16:creationId xmlns:a16="http://schemas.microsoft.com/office/drawing/2014/main" id="{742234AC-A08A-4E0A-916F-8EC209B73B34}"/>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 name="Grupp 16">
            <a:extLst>
              <a:ext uri="{FF2B5EF4-FFF2-40B4-BE49-F238E27FC236}">
                <a16:creationId xmlns:a16="http://schemas.microsoft.com/office/drawing/2014/main" id="{20095CD7-8F10-41F0-B192-A207FD769680}"/>
              </a:ext>
            </a:extLst>
          </p:cNvPr>
          <p:cNvGrpSpPr/>
          <p:nvPr/>
        </p:nvGrpSpPr>
        <p:grpSpPr>
          <a:xfrm>
            <a:off x="9843000" y="4786665"/>
            <a:ext cx="362187" cy="357069"/>
            <a:chOff x="3691677" y="3457029"/>
            <a:chExt cx="365165" cy="360419"/>
          </a:xfrm>
        </p:grpSpPr>
        <p:sp>
          <p:nvSpPr>
            <p:cNvPr id="18" name="Ring 47">
              <a:extLst>
                <a:ext uri="{FF2B5EF4-FFF2-40B4-BE49-F238E27FC236}">
                  <a16:creationId xmlns:a16="http://schemas.microsoft.com/office/drawing/2014/main" id="{778AE346-85A1-4C95-999B-E1FF7CD0119A}"/>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9" name="Rak 48">
              <a:extLst>
                <a:ext uri="{FF2B5EF4-FFF2-40B4-BE49-F238E27FC236}">
                  <a16:creationId xmlns:a16="http://schemas.microsoft.com/office/drawing/2014/main" id="{93F5B390-DB86-42EC-8CA3-888641FE4F2D}"/>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 name="Grupp 19">
            <a:extLst>
              <a:ext uri="{FF2B5EF4-FFF2-40B4-BE49-F238E27FC236}">
                <a16:creationId xmlns:a16="http://schemas.microsoft.com/office/drawing/2014/main" id="{148B712A-94DF-4F43-828F-DFCA4949C1AC}"/>
              </a:ext>
            </a:extLst>
          </p:cNvPr>
          <p:cNvGrpSpPr/>
          <p:nvPr/>
        </p:nvGrpSpPr>
        <p:grpSpPr>
          <a:xfrm>
            <a:off x="8145203" y="4786664"/>
            <a:ext cx="362187" cy="357069"/>
            <a:chOff x="3691677" y="3457029"/>
            <a:chExt cx="365165" cy="360419"/>
          </a:xfrm>
        </p:grpSpPr>
        <p:sp>
          <p:nvSpPr>
            <p:cNvPr id="21" name="Ring 50">
              <a:extLst>
                <a:ext uri="{FF2B5EF4-FFF2-40B4-BE49-F238E27FC236}">
                  <a16:creationId xmlns:a16="http://schemas.microsoft.com/office/drawing/2014/main" id="{01D4DD44-C3E4-4657-8100-57BA11B359E5}"/>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2" name="Rak 51">
              <a:extLst>
                <a:ext uri="{FF2B5EF4-FFF2-40B4-BE49-F238E27FC236}">
                  <a16:creationId xmlns:a16="http://schemas.microsoft.com/office/drawing/2014/main" id="{0FA359EA-EF7B-44BB-9712-DA3B4CD2C99C}"/>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upp 22">
            <a:extLst>
              <a:ext uri="{FF2B5EF4-FFF2-40B4-BE49-F238E27FC236}">
                <a16:creationId xmlns:a16="http://schemas.microsoft.com/office/drawing/2014/main" id="{F3861F2A-A5CE-4CFB-813C-F1363EDC77DE}"/>
              </a:ext>
            </a:extLst>
          </p:cNvPr>
          <p:cNvGrpSpPr/>
          <p:nvPr/>
        </p:nvGrpSpPr>
        <p:grpSpPr>
          <a:xfrm>
            <a:off x="8648378" y="4924111"/>
            <a:ext cx="362187" cy="357069"/>
            <a:chOff x="3691677" y="3457029"/>
            <a:chExt cx="365165" cy="360419"/>
          </a:xfrm>
        </p:grpSpPr>
        <p:sp>
          <p:nvSpPr>
            <p:cNvPr id="24" name="Ring 53">
              <a:extLst>
                <a:ext uri="{FF2B5EF4-FFF2-40B4-BE49-F238E27FC236}">
                  <a16:creationId xmlns:a16="http://schemas.microsoft.com/office/drawing/2014/main" id="{DFDB4F48-BEDD-4323-AC55-F3A622C72103}"/>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5" name="Rak 54">
              <a:extLst>
                <a:ext uri="{FF2B5EF4-FFF2-40B4-BE49-F238E27FC236}">
                  <a16:creationId xmlns:a16="http://schemas.microsoft.com/office/drawing/2014/main" id="{37369832-211F-47EB-81FF-3362C5546439}"/>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 name="Grupp 25">
            <a:extLst>
              <a:ext uri="{FF2B5EF4-FFF2-40B4-BE49-F238E27FC236}">
                <a16:creationId xmlns:a16="http://schemas.microsoft.com/office/drawing/2014/main" id="{C0E12890-07C1-4D73-BB08-3A8770688F88}"/>
              </a:ext>
            </a:extLst>
          </p:cNvPr>
          <p:cNvGrpSpPr/>
          <p:nvPr/>
        </p:nvGrpSpPr>
        <p:grpSpPr>
          <a:xfrm>
            <a:off x="9863870" y="4116602"/>
            <a:ext cx="362187" cy="357069"/>
            <a:chOff x="3691677" y="3457029"/>
            <a:chExt cx="365165" cy="360419"/>
          </a:xfrm>
        </p:grpSpPr>
        <p:sp>
          <p:nvSpPr>
            <p:cNvPr id="27" name="Ring 56">
              <a:extLst>
                <a:ext uri="{FF2B5EF4-FFF2-40B4-BE49-F238E27FC236}">
                  <a16:creationId xmlns:a16="http://schemas.microsoft.com/office/drawing/2014/main" id="{DA29DA12-0D1B-4573-BA35-E646640359D1}"/>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8" name="Rak 57">
              <a:extLst>
                <a:ext uri="{FF2B5EF4-FFF2-40B4-BE49-F238E27FC236}">
                  <a16:creationId xmlns:a16="http://schemas.microsoft.com/office/drawing/2014/main" id="{C505C0DF-9839-43B9-9829-1913B02814D3}"/>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 name="Grupp 28">
            <a:extLst>
              <a:ext uri="{FF2B5EF4-FFF2-40B4-BE49-F238E27FC236}">
                <a16:creationId xmlns:a16="http://schemas.microsoft.com/office/drawing/2014/main" id="{4CAE4E74-1D06-4FA8-8CBA-95EFA9A930EC}"/>
              </a:ext>
            </a:extLst>
          </p:cNvPr>
          <p:cNvGrpSpPr/>
          <p:nvPr/>
        </p:nvGrpSpPr>
        <p:grpSpPr>
          <a:xfrm>
            <a:off x="9306480" y="4104076"/>
            <a:ext cx="362187" cy="357069"/>
            <a:chOff x="3691677" y="3457029"/>
            <a:chExt cx="365165" cy="360419"/>
          </a:xfrm>
        </p:grpSpPr>
        <p:sp>
          <p:nvSpPr>
            <p:cNvPr id="30" name="Ring 59">
              <a:extLst>
                <a:ext uri="{FF2B5EF4-FFF2-40B4-BE49-F238E27FC236}">
                  <a16:creationId xmlns:a16="http://schemas.microsoft.com/office/drawing/2014/main" id="{66C6285E-E581-41B1-9F7D-6E46FD85A6A4}"/>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1" name="Rak 60">
              <a:extLst>
                <a:ext uri="{FF2B5EF4-FFF2-40B4-BE49-F238E27FC236}">
                  <a16:creationId xmlns:a16="http://schemas.microsoft.com/office/drawing/2014/main" id="{D125C19A-9A2C-4A45-82D3-DFC9AE26CD13}"/>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 name="Grupp 31">
            <a:extLst>
              <a:ext uri="{FF2B5EF4-FFF2-40B4-BE49-F238E27FC236}">
                <a16:creationId xmlns:a16="http://schemas.microsoft.com/office/drawing/2014/main" id="{C73177EC-0192-446A-8F48-34D6428CC563}"/>
              </a:ext>
            </a:extLst>
          </p:cNvPr>
          <p:cNvGrpSpPr/>
          <p:nvPr/>
        </p:nvGrpSpPr>
        <p:grpSpPr>
          <a:xfrm>
            <a:off x="8208016" y="4107458"/>
            <a:ext cx="362187" cy="357069"/>
            <a:chOff x="3837981" y="3457029"/>
            <a:chExt cx="365165" cy="360419"/>
          </a:xfrm>
        </p:grpSpPr>
        <p:sp>
          <p:nvSpPr>
            <p:cNvPr id="33" name="Ring 62">
              <a:extLst>
                <a:ext uri="{FF2B5EF4-FFF2-40B4-BE49-F238E27FC236}">
                  <a16:creationId xmlns:a16="http://schemas.microsoft.com/office/drawing/2014/main" id="{A7027511-37C4-4318-BF45-B282C8905265}"/>
                </a:ext>
              </a:extLst>
            </p:cNvPr>
            <p:cNvSpPr/>
            <p:nvPr/>
          </p:nvSpPr>
          <p:spPr>
            <a:xfrm>
              <a:off x="3837981"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4" name="Rak 63">
              <a:extLst>
                <a:ext uri="{FF2B5EF4-FFF2-40B4-BE49-F238E27FC236}">
                  <a16:creationId xmlns:a16="http://schemas.microsoft.com/office/drawing/2014/main" id="{B2576F21-694D-4AAA-96AA-8CED28CEBD65}"/>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5" name="Grupp 34">
            <a:extLst>
              <a:ext uri="{FF2B5EF4-FFF2-40B4-BE49-F238E27FC236}">
                <a16:creationId xmlns:a16="http://schemas.microsoft.com/office/drawing/2014/main" id="{0745C706-79C6-4E59-BE59-39B8A89AF6F6}"/>
              </a:ext>
            </a:extLst>
          </p:cNvPr>
          <p:cNvGrpSpPr/>
          <p:nvPr/>
        </p:nvGrpSpPr>
        <p:grpSpPr>
          <a:xfrm>
            <a:off x="8768322" y="4112744"/>
            <a:ext cx="362187" cy="357069"/>
            <a:chOff x="3691677" y="3457029"/>
            <a:chExt cx="365165" cy="360419"/>
          </a:xfrm>
        </p:grpSpPr>
        <p:sp>
          <p:nvSpPr>
            <p:cNvPr id="36" name="Ring 65">
              <a:extLst>
                <a:ext uri="{FF2B5EF4-FFF2-40B4-BE49-F238E27FC236}">
                  <a16:creationId xmlns:a16="http://schemas.microsoft.com/office/drawing/2014/main" id="{7BE68288-6BCB-4848-8A01-735CC8D8513A}"/>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7" name="Rak 66">
              <a:extLst>
                <a:ext uri="{FF2B5EF4-FFF2-40B4-BE49-F238E27FC236}">
                  <a16:creationId xmlns:a16="http://schemas.microsoft.com/office/drawing/2014/main" id="{6C0F22DA-B6F1-4F47-89AD-22C63971F1DF}"/>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upp 37">
            <a:extLst>
              <a:ext uri="{FF2B5EF4-FFF2-40B4-BE49-F238E27FC236}">
                <a16:creationId xmlns:a16="http://schemas.microsoft.com/office/drawing/2014/main" id="{E4F8FDBC-D5E9-49BE-8C43-55DAD0EEDEFA}"/>
              </a:ext>
            </a:extLst>
          </p:cNvPr>
          <p:cNvGrpSpPr/>
          <p:nvPr/>
        </p:nvGrpSpPr>
        <p:grpSpPr>
          <a:xfrm>
            <a:off x="9295803" y="4908450"/>
            <a:ext cx="362187" cy="357069"/>
            <a:chOff x="3691677" y="3457029"/>
            <a:chExt cx="365165" cy="360419"/>
          </a:xfrm>
        </p:grpSpPr>
        <p:sp>
          <p:nvSpPr>
            <p:cNvPr id="39" name="Ring 68">
              <a:extLst>
                <a:ext uri="{FF2B5EF4-FFF2-40B4-BE49-F238E27FC236}">
                  <a16:creationId xmlns:a16="http://schemas.microsoft.com/office/drawing/2014/main" id="{E1468C3F-9BA3-42C9-A4DB-B3F0E32BAB86}"/>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40" name="Rak 69">
              <a:extLst>
                <a:ext uri="{FF2B5EF4-FFF2-40B4-BE49-F238E27FC236}">
                  <a16:creationId xmlns:a16="http://schemas.microsoft.com/office/drawing/2014/main" id="{8016FE31-2467-4B0E-8171-C41FDC8D7F6F}"/>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1" name="Grupp 40">
            <a:extLst>
              <a:ext uri="{FF2B5EF4-FFF2-40B4-BE49-F238E27FC236}">
                <a16:creationId xmlns:a16="http://schemas.microsoft.com/office/drawing/2014/main" id="{00FA056E-6F23-4166-A72A-87CB0547793D}"/>
              </a:ext>
            </a:extLst>
          </p:cNvPr>
          <p:cNvGrpSpPr/>
          <p:nvPr/>
        </p:nvGrpSpPr>
        <p:grpSpPr>
          <a:xfrm>
            <a:off x="8736985" y="3492340"/>
            <a:ext cx="362187" cy="357069"/>
            <a:chOff x="3691677" y="3457029"/>
            <a:chExt cx="365165" cy="360419"/>
          </a:xfrm>
        </p:grpSpPr>
        <p:sp>
          <p:nvSpPr>
            <p:cNvPr id="42" name="Ring 71">
              <a:extLst>
                <a:ext uri="{FF2B5EF4-FFF2-40B4-BE49-F238E27FC236}">
                  <a16:creationId xmlns:a16="http://schemas.microsoft.com/office/drawing/2014/main" id="{05453BEE-E5E0-46CE-A824-553AB3EA74D3}"/>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43" name="Rak 72">
              <a:extLst>
                <a:ext uri="{FF2B5EF4-FFF2-40B4-BE49-F238E27FC236}">
                  <a16:creationId xmlns:a16="http://schemas.microsoft.com/office/drawing/2014/main" id="{75DE9556-ED3C-4FAF-94A6-157A7823519C}"/>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4" name="Grupp 43">
            <a:extLst>
              <a:ext uri="{FF2B5EF4-FFF2-40B4-BE49-F238E27FC236}">
                <a16:creationId xmlns:a16="http://schemas.microsoft.com/office/drawing/2014/main" id="{86CBA3BF-D233-497F-BE98-0C2C5D7E57EB}"/>
              </a:ext>
            </a:extLst>
          </p:cNvPr>
          <p:cNvGrpSpPr/>
          <p:nvPr/>
        </p:nvGrpSpPr>
        <p:grpSpPr>
          <a:xfrm>
            <a:off x="9010565" y="5883786"/>
            <a:ext cx="365165" cy="360419"/>
            <a:chOff x="3691677" y="3457029"/>
            <a:chExt cx="365165" cy="360419"/>
          </a:xfrm>
        </p:grpSpPr>
        <p:sp>
          <p:nvSpPr>
            <p:cNvPr id="45" name="Ring 74">
              <a:extLst>
                <a:ext uri="{FF2B5EF4-FFF2-40B4-BE49-F238E27FC236}">
                  <a16:creationId xmlns:a16="http://schemas.microsoft.com/office/drawing/2014/main" id="{C43D01A2-A155-4964-925E-2CEC50168192}"/>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46" name="Rak 75">
              <a:extLst>
                <a:ext uri="{FF2B5EF4-FFF2-40B4-BE49-F238E27FC236}">
                  <a16:creationId xmlns:a16="http://schemas.microsoft.com/office/drawing/2014/main" id="{BD0C3DB6-7341-46AD-826D-686FD9A1BFC2}"/>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47" name="Bildobjekt 46">
            <a:extLst>
              <a:ext uri="{FF2B5EF4-FFF2-40B4-BE49-F238E27FC236}">
                <a16:creationId xmlns:a16="http://schemas.microsoft.com/office/drawing/2014/main" id="{FF6D2DC9-E776-4BEA-9E25-F779D8158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sp>
        <p:nvSpPr>
          <p:cNvPr id="48" name="Rektangel 47">
            <a:extLst>
              <a:ext uri="{FF2B5EF4-FFF2-40B4-BE49-F238E27FC236}">
                <a16:creationId xmlns:a16="http://schemas.microsoft.com/office/drawing/2014/main" id="{B3033518-D57F-4DBB-AEC1-1BB011589F55}"/>
              </a:ext>
            </a:extLst>
          </p:cNvPr>
          <p:cNvSpPr/>
          <p:nvPr/>
        </p:nvSpPr>
        <p:spPr>
          <a:xfrm>
            <a:off x="7315199" y="1605211"/>
            <a:ext cx="3644871" cy="5102822"/>
          </a:xfrm>
          <a:prstGeom prst="rect">
            <a:avLst/>
          </a:prstGeom>
          <a:no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20800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Bildobjekt 44">
            <a:extLst>
              <a:ext uri="{FF2B5EF4-FFF2-40B4-BE49-F238E27FC236}">
                <a16:creationId xmlns:a16="http://schemas.microsoft.com/office/drawing/2014/main" id="{D6263AB7-6C0D-4296-BCD6-2385798F41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0765" y="1577194"/>
            <a:ext cx="3644871" cy="5102822"/>
          </a:xfrm>
          <a:prstGeom prst="rect">
            <a:avLst/>
          </a:prstGeom>
          <a:effectLst/>
        </p:spPr>
      </p:pic>
      <p:sp>
        <p:nvSpPr>
          <p:cNvPr id="46" name="Rektangel 45">
            <a:extLst>
              <a:ext uri="{FF2B5EF4-FFF2-40B4-BE49-F238E27FC236}">
                <a16:creationId xmlns:a16="http://schemas.microsoft.com/office/drawing/2014/main" id="{B4C49B0E-CAFE-4C9A-98AF-95D146C15557}"/>
              </a:ext>
            </a:extLst>
          </p:cNvPr>
          <p:cNvSpPr/>
          <p:nvPr/>
        </p:nvSpPr>
        <p:spPr>
          <a:xfrm>
            <a:off x="7315199" y="1605211"/>
            <a:ext cx="3644871" cy="5102822"/>
          </a:xfrm>
          <a:prstGeom prst="rect">
            <a:avLst/>
          </a:prstGeom>
          <a:no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866D8F51-B8F7-4C38-98D0-4C8FDF66F233}"/>
              </a:ext>
            </a:extLst>
          </p:cNvPr>
          <p:cNvSpPr>
            <a:spLocks noGrp="1"/>
          </p:cNvSpPr>
          <p:nvPr>
            <p:ph type="title"/>
          </p:nvPr>
        </p:nvSpPr>
        <p:spPr>
          <a:xfrm>
            <a:off x="833511" y="111907"/>
            <a:ext cx="10515600" cy="1325563"/>
          </a:xfrm>
        </p:spPr>
        <p:txBody>
          <a:bodyPr/>
          <a:lstStyle/>
          <a:p>
            <a:r>
              <a:rPr lang="sv-SE" b="1" dirty="0"/>
              <a:t>Förhindra speluppbyggnad</a:t>
            </a:r>
            <a:br>
              <a:rPr lang="sv-SE" b="1" dirty="0"/>
            </a:br>
            <a:r>
              <a:rPr lang="sv-SE" sz="3200" b="1" dirty="0"/>
              <a:t>-kollektiva försvarsmetoder</a:t>
            </a:r>
          </a:p>
        </p:txBody>
      </p:sp>
      <p:sp>
        <p:nvSpPr>
          <p:cNvPr id="3" name="Platshållare för innehåll 2">
            <a:extLst>
              <a:ext uri="{FF2B5EF4-FFF2-40B4-BE49-F238E27FC236}">
                <a16:creationId xmlns:a16="http://schemas.microsoft.com/office/drawing/2014/main" id="{652371CA-2F09-4B1F-8848-8B10EFEB1A43}"/>
              </a:ext>
            </a:extLst>
          </p:cNvPr>
          <p:cNvSpPr>
            <a:spLocks noGrp="1"/>
          </p:cNvSpPr>
          <p:nvPr>
            <p:ph idx="1"/>
          </p:nvPr>
        </p:nvSpPr>
        <p:spPr>
          <a:xfrm>
            <a:off x="838200" y="1825625"/>
            <a:ext cx="5253111" cy="4351338"/>
          </a:xfrm>
        </p:spPr>
        <p:txBody>
          <a:bodyPr>
            <a:normAutofit lnSpcReduction="10000"/>
          </a:bodyPr>
          <a:lstStyle/>
          <a:p>
            <a:r>
              <a:rPr lang="sv-SE" dirty="0">
                <a:solidFill>
                  <a:schemeClr val="bg1"/>
                </a:solidFill>
                <a:latin typeface="+mj-lt"/>
              </a:rPr>
              <a:t>Vi försvarar oss fortfarande i 3 korridorer</a:t>
            </a:r>
          </a:p>
          <a:p>
            <a:r>
              <a:rPr lang="sv-SE" dirty="0">
                <a:solidFill>
                  <a:schemeClr val="bg1"/>
                </a:solidFill>
                <a:latin typeface="+mj-lt"/>
              </a:rPr>
              <a:t>Har motståndaren bollen på en kant så gör vi en </a:t>
            </a:r>
            <a:r>
              <a:rPr lang="sv-SE" b="1" dirty="0">
                <a:solidFill>
                  <a:schemeClr val="bg1"/>
                </a:solidFill>
                <a:latin typeface="+mj-lt"/>
              </a:rPr>
              <a:t>överflyttning mot bollsida</a:t>
            </a:r>
            <a:r>
              <a:rPr lang="sv-SE" dirty="0">
                <a:solidFill>
                  <a:schemeClr val="bg1"/>
                </a:solidFill>
                <a:latin typeface="+mj-lt"/>
              </a:rPr>
              <a:t> och försvarar oss i de tre korridorerna närmast den kanten.</a:t>
            </a:r>
          </a:p>
          <a:p>
            <a:r>
              <a:rPr lang="sv-SE" dirty="0">
                <a:solidFill>
                  <a:schemeClr val="bg1"/>
                </a:solidFill>
                <a:latin typeface="+mj-lt"/>
              </a:rPr>
              <a:t>Forwards samarbete är av yttersta vikt, då vi eftersträvar att skära av passning hemåt, spelvändning och få motståndaren att göra misstag.</a:t>
            </a:r>
          </a:p>
          <a:p>
            <a:pPr marL="0" indent="0">
              <a:buNone/>
            </a:pPr>
            <a:endParaRPr lang="sv-SE" sz="2000" dirty="0">
              <a:solidFill>
                <a:schemeClr val="bg1"/>
              </a:solidFill>
              <a:latin typeface="+mj-lt"/>
            </a:endParaRPr>
          </a:p>
          <a:p>
            <a:endParaRPr lang="sv-SE" dirty="0">
              <a:solidFill>
                <a:schemeClr val="bg1"/>
              </a:solidFill>
              <a:latin typeface="+mj-lt"/>
            </a:endParaRPr>
          </a:p>
        </p:txBody>
      </p:sp>
      <p:pic>
        <p:nvPicPr>
          <p:cNvPr id="4" name="Bildobjekt 3">
            <a:extLst>
              <a:ext uri="{FF2B5EF4-FFF2-40B4-BE49-F238E27FC236}">
                <a16:creationId xmlns:a16="http://schemas.microsoft.com/office/drawing/2014/main" id="{26950ACD-716B-4C5E-908B-D45F22A92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grpSp>
        <p:nvGrpSpPr>
          <p:cNvPr id="6" name="Grupp 5">
            <a:extLst>
              <a:ext uri="{FF2B5EF4-FFF2-40B4-BE49-F238E27FC236}">
                <a16:creationId xmlns:a16="http://schemas.microsoft.com/office/drawing/2014/main" id="{53A40C4F-D8A3-4CA1-A922-6A7D24958365}"/>
              </a:ext>
            </a:extLst>
          </p:cNvPr>
          <p:cNvGrpSpPr/>
          <p:nvPr/>
        </p:nvGrpSpPr>
        <p:grpSpPr>
          <a:xfrm>
            <a:off x="7503333" y="3183617"/>
            <a:ext cx="365165" cy="360419"/>
            <a:chOff x="4043696" y="2344683"/>
            <a:chExt cx="365165" cy="360419"/>
          </a:xfrm>
        </p:grpSpPr>
        <p:cxnSp>
          <p:nvCxnSpPr>
            <p:cNvPr id="7" name="Rak 38">
              <a:extLst>
                <a:ext uri="{FF2B5EF4-FFF2-40B4-BE49-F238E27FC236}">
                  <a16:creationId xmlns:a16="http://schemas.microsoft.com/office/drawing/2014/main" id="{AC1C564B-4C6A-4A95-A82C-8E135BFBEC36}"/>
                </a:ext>
              </a:extLst>
            </p:cNvPr>
            <p:cNvCxnSpPr/>
            <p:nvPr/>
          </p:nvCxnSpPr>
          <p:spPr>
            <a:xfrm flipH="1">
              <a:off x="4097173" y="2397465"/>
              <a:ext cx="258211" cy="25485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Rak 39">
              <a:extLst>
                <a:ext uri="{FF2B5EF4-FFF2-40B4-BE49-F238E27FC236}">
                  <a16:creationId xmlns:a16="http://schemas.microsoft.com/office/drawing/2014/main" id="{F2C312CC-DD6C-48FE-BCEC-A9A3F9AF1C9F}"/>
                </a:ext>
              </a:extLst>
            </p:cNvPr>
            <p:cNvCxnSpPr/>
            <p:nvPr/>
          </p:nvCxnSpPr>
          <p:spPr>
            <a:xfrm flipH="1" flipV="1">
              <a:off x="4126174" y="2415654"/>
              <a:ext cx="229210" cy="23666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upp 8">
              <a:extLst>
                <a:ext uri="{FF2B5EF4-FFF2-40B4-BE49-F238E27FC236}">
                  <a16:creationId xmlns:a16="http://schemas.microsoft.com/office/drawing/2014/main" id="{1BEE6E54-0C55-4DF6-9EEC-D1E4A56DE55C}"/>
                </a:ext>
              </a:extLst>
            </p:cNvPr>
            <p:cNvGrpSpPr/>
            <p:nvPr/>
          </p:nvGrpSpPr>
          <p:grpSpPr>
            <a:xfrm>
              <a:off x="4043696" y="2344683"/>
              <a:ext cx="365165" cy="360419"/>
              <a:chOff x="3691677" y="3457029"/>
              <a:chExt cx="365165" cy="360419"/>
            </a:xfrm>
          </p:grpSpPr>
          <p:sp>
            <p:nvSpPr>
              <p:cNvPr id="10" name="Ring 41">
                <a:extLst>
                  <a:ext uri="{FF2B5EF4-FFF2-40B4-BE49-F238E27FC236}">
                    <a16:creationId xmlns:a16="http://schemas.microsoft.com/office/drawing/2014/main" id="{BE203D2F-7A68-42C6-B9A7-D04D7590F2A0}"/>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1" name="Rak 42">
                <a:extLst>
                  <a:ext uri="{FF2B5EF4-FFF2-40B4-BE49-F238E27FC236}">
                    <a16:creationId xmlns:a16="http://schemas.microsoft.com/office/drawing/2014/main" id="{1F3CB336-3F31-4437-9154-00DEB506C9DE}"/>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2" name="Grupp 11">
            <a:extLst>
              <a:ext uri="{FF2B5EF4-FFF2-40B4-BE49-F238E27FC236}">
                <a16:creationId xmlns:a16="http://schemas.microsoft.com/office/drawing/2014/main" id="{11DA5CD9-A56F-46E0-8C6C-1CB4CB084694}"/>
              </a:ext>
            </a:extLst>
          </p:cNvPr>
          <p:cNvGrpSpPr/>
          <p:nvPr/>
        </p:nvGrpSpPr>
        <p:grpSpPr>
          <a:xfrm>
            <a:off x="8385940" y="2847659"/>
            <a:ext cx="365165" cy="360419"/>
            <a:chOff x="3691677" y="3457029"/>
            <a:chExt cx="365165" cy="360419"/>
          </a:xfrm>
        </p:grpSpPr>
        <p:sp>
          <p:nvSpPr>
            <p:cNvPr id="13" name="Ring 44">
              <a:extLst>
                <a:ext uri="{FF2B5EF4-FFF2-40B4-BE49-F238E27FC236}">
                  <a16:creationId xmlns:a16="http://schemas.microsoft.com/office/drawing/2014/main" id="{0053EE0F-A8FB-4B97-B96E-C22EB7CEE31A}"/>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4" name="Rak 45">
              <a:extLst>
                <a:ext uri="{FF2B5EF4-FFF2-40B4-BE49-F238E27FC236}">
                  <a16:creationId xmlns:a16="http://schemas.microsoft.com/office/drawing/2014/main" id="{D0B57E1A-E269-49AE-94C6-FBC200AC4FA9}"/>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upp 14">
            <a:extLst>
              <a:ext uri="{FF2B5EF4-FFF2-40B4-BE49-F238E27FC236}">
                <a16:creationId xmlns:a16="http://schemas.microsoft.com/office/drawing/2014/main" id="{627C50D1-C0C7-440B-AE4B-E85FAE86E8AB}"/>
              </a:ext>
            </a:extLst>
          </p:cNvPr>
          <p:cNvGrpSpPr/>
          <p:nvPr/>
        </p:nvGrpSpPr>
        <p:grpSpPr>
          <a:xfrm>
            <a:off x="9237753" y="4849697"/>
            <a:ext cx="365165" cy="360419"/>
            <a:chOff x="3691677" y="3457029"/>
            <a:chExt cx="365165" cy="360419"/>
          </a:xfrm>
        </p:grpSpPr>
        <p:sp>
          <p:nvSpPr>
            <p:cNvPr id="16" name="Ring 47">
              <a:extLst>
                <a:ext uri="{FF2B5EF4-FFF2-40B4-BE49-F238E27FC236}">
                  <a16:creationId xmlns:a16="http://schemas.microsoft.com/office/drawing/2014/main" id="{D74501E1-C5AC-4BEF-AFC5-A3E0031DD14B}"/>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7" name="Rak 48">
              <a:extLst>
                <a:ext uri="{FF2B5EF4-FFF2-40B4-BE49-F238E27FC236}">
                  <a16:creationId xmlns:a16="http://schemas.microsoft.com/office/drawing/2014/main" id="{AE867C2F-121A-47C5-A9E1-FC706FEC8D07}"/>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upp 17">
            <a:extLst>
              <a:ext uri="{FF2B5EF4-FFF2-40B4-BE49-F238E27FC236}">
                <a16:creationId xmlns:a16="http://schemas.microsoft.com/office/drawing/2014/main" id="{8C2B56B1-CF78-4AD0-A4C0-116107E40FF3}"/>
              </a:ext>
            </a:extLst>
          </p:cNvPr>
          <p:cNvGrpSpPr/>
          <p:nvPr/>
        </p:nvGrpSpPr>
        <p:grpSpPr>
          <a:xfrm>
            <a:off x="7415433" y="4793057"/>
            <a:ext cx="365165" cy="360419"/>
            <a:chOff x="3691677" y="3457029"/>
            <a:chExt cx="365165" cy="360419"/>
          </a:xfrm>
        </p:grpSpPr>
        <p:sp>
          <p:nvSpPr>
            <p:cNvPr id="19" name="Ring 50">
              <a:extLst>
                <a:ext uri="{FF2B5EF4-FFF2-40B4-BE49-F238E27FC236}">
                  <a16:creationId xmlns:a16="http://schemas.microsoft.com/office/drawing/2014/main" id="{2785C1E3-5726-4C43-B73A-892367DDC669}"/>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0" name="Rak 51">
              <a:extLst>
                <a:ext uri="{FF2B5EF4-FFF2-40B4-BE49-F238E27FC236}">
                  <a16:creationId xmlns:a16="http://schemas.microsoft.com/office/drawing/2014/main" id="{A85D7F4B-9CB5-4CC8-8E57-B882D8181680}"/>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Grupp 20">
            <a:extLst>
              <a:ext uri="{FF2B5EF4-FFF2-40B4-BE49-F238E27FC236}">
                <a16:creationId xmlns:a16="http://schemas.microsoft.com/office/drawing/2014/main" id="{84BF7905-1C19-4054-8456-6EEBB78D16BE}"/>
              </a:ext>
            </a:extLst>
          </p:cNvPr>
          <p:cNvGrpSpPr/>
          <p:nvPr/>
        </p:nvGrpSpPr>
        <p:grpSpPr>
          <a:xfrm>
            <a:off x="8020775" y="4873304"/>
            <a:ext cx="365165" cy="360419"/>
            <a:chOff x="3691677" y="3457029"/>
            <a:chExt cx="365165" cy="360419"/>
          </a:xfrm>
        </p:grpSpPr>
        <p:sp>
          <p:nvSpPr>
            <p:cNvPr id="22" name="Ring 53">
              <a:extLst>
                <a:ext uri="{FF2B5EF4-FFF2-40B4-BE49-F238E27FC236}">
                  <a16:creationId xmlns:a16="http://schemas.microsoft.com/office/drawing/2014/main" id="{A7EECA61-630C-48D3-B5D6-26CC2E4E4C21}"/>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3" name="Rak 54">
              <a:extLst>
                <a:ext uri="{FF2B5EF4-FFF2-40B4-BE49-F238E27FC236}">
                  <a16:creationId xmlns:a16="http://schemas.microsoft.com/office/drawing/2014/main" id="{6BE3314B-9840-439C-9600-9771FCA080BA}"/>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 name="Grupp 23">
            <a:extLst>
              <a:ext uri="{FF2B5EF4-FFF2-40B4-BE49-F238E27FC236}">
                <a16:creationId xmlns:a16="http://schemas.microsoft.com/office/drawing/2014/main" id="{DD0DAF32-2333-4B45-B401-A0BE8889D801}"/>
              </a:ext>
            </a:extLst>
          </p:cNvPr>
          <p:cNvGrpSpPr/>
          <p:nvPr/>
        </p:nvGrpSpPr>
        <p:grpSpPr>
          <a:xfrm>
            <a:off x="9173201" y="4095901"/>
            <a:ext cx="365165" cy="360419"/>
            <a:chOff x="3691677" y="3457029"/>
            <a:chExt cx="365165" cy="360419"/>
          </a:xfrm>
        </p:grpSpPr>
        <p:sp>
          <p:nvSpPr>
            <p:cNvPr id="25" name="Ring 56">
              <a:extLst>
                <a:ext uri="{FF2B5EF4-FFF2-40B4-BE49-F238E27FC236}">
                  <a16:creationId xmlns:a16="http://schemas.microsoft.com/office/drawing/2014/main" id="{DBF6AB48-5EC0-4F0E-A2A4-C9E854C1C453}"/>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6" name="Rak 57">
              <a:extLst>
                <a:ext uri="{FF2B5EF4-FFF2-40B4-BE49-F238E27FC236}">
                  <a16:creationId xmlns:a16="http://schemas.microsoft.com/office/drawing/2014/main" id="{4481DB82-316B-4347-B2E7-413CA8E70D77}"/>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upp 26">
            <a:extLst>
              <a:ext uri="{FF2B5EF4-FFF2-40B4-BE49-F238E27FC236}">
                <a16:creationId xmlns:a16="http://schemas.microsoft.com/office/drawing/2014/main" id="{19098B46-7908-4D57-BC84-A6606E24190A}"/>
              </a:ext>
            </a:extLst>
          </p:cNvPr>
          <p:cNvGrpSpPr/>
          <p:nvPr/>
        </p:nvGrpSpPr>
        <p:grpSpPr>
          <a:xfrm>
            <a:off x="8636775" y="4105001"/>
            <a:ext cx="365165" cy="360419"/>
            <a:chOff x="3691677" y="3457029"/>
            <a:chExt cx="365165" cy="360419"/>
          </a:xfrm>
        </p:grpSpPr>
        <p:sp>
          <p:nvSpPr>
            <p:cNvPr id="28" name="Ring 59">
              <a:extLst>
                <a:ext uri="{FF2B5EF4-FFF2-40B4-BE49-F238E27FC236}">
                  <a16:creationId xmlns:a16="http://schemas.microsoft.com/office/drawing/2014/main" id="{BAF20188-DF96-4FC1-9EF9-7C3A656F1C5F}"/>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9" name="Rak 60">
              <a:extLst>
                <a:ext uri="{FF2B5EF4-FFF2-40B4-BE49-F238E27FC236}">
                  <a16:creationId xmlns:a16="http://schemas.microsoft.com/office/drawing/2014/main" id="{71674C3B-9ED2-4753-AE99-BAAF546E399E}"/>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 name="Grupp 29">
            <a:extLst>
              <a:ext uri="{FF2B5EF4-FFF2-40B4-BE49-F238E27FC236}">
                <a16:creationId xmlns:a16="http://schemas.microsoft.com/office/drawing/2014/main" id="{2D22B96D-1884-4BAB-86A2-322E42E23995}"/>
              </a:ext>
            </a:extLst>
          </p:cNvPr>
          <p:cNvGrpSpPr/>
          <p:nvPr/>
        </p:nvGrpSpPr>
        <p:grpSpPr>
          <a:xfrm>
            <a:off x="7543488" y="3798435"/>
            <a:ext cx="365165" cy="360419"/>
            <a:chOff x="3837981" y="3457029"/>
            <a:chExt cx="365165" cy="360419"/>
          </a:xfrm>
        </p:grpSpPr>
        <p:sp>
          <p:nvSpPr>
            <p:cNvPr id="31" name="Ring 62">
              <a:extLst>
                <a:ext uri="{FF2B5EF4-FFF2-40B4-BE49-F238E27FC236}">
                  <a16:creationId xmlns:a16="http://schemas.microsoft.com/office/drawing/2014/main" id="{74183493-CE76-4231-9FFB-1921E8C907FF}"/>
                </a:ext>
              </a:extLst>
            </p:cNvPr>
            <p:cNvSpPr/>
            <p:nvPr/>
          </p:nvSpPr>
          <p:spPr>
            <a:xfrm>
              <a:off x="3837981"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2" name="Rak 63">
              <a:extLst>
                <a:ext uri="{FF2B5EF4-FFF2-40B4-BE49-F238E27FC236}">
                  <a16:creationId xmlns:a16="http://schemas.microsoft.com/office/drawing/2014/main" id="{FA7F6465-C257-4EB9-AA5D-78EB4E184BAF}"/>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3" name="Grupp 32">
            <a:extLst>
              <a:ext uri="{FF2B5EF4-FFF2-40B4-BE49-F238E27FC236}">
                <a16:creationId xmlns:a16="http://schemas.microsoft.com/office/drawing/2014/main" id="{957CF047-728E-4BBC-9972-C684B0B041EA}"/>
              </a:ext>
            </a:extLst>
          </p:cNvPr>
          <p:cNvGrpSpPr/>
          <p:nvPr/>
        </p:nvGrpSpPr>
        <p:grpSpPr>
          <a:xfrm>
            <a:off x="8074252" y="4102214"/>
            <a:ext cx="365165" cy="360419"/>
            <a:chOff x="3691677" y="3457029"/>
            <a:chExt cx="365165" cy="360419"/>
          </a:xfrm>
        </p:grpSpPr>
        <p:sp>
          <p:nvSpPr>
            <p:cNvPr id="34" name="Ring 65">
              <a:extLst>
                <a:ext uri="{FF2B5EF4-FFF2-40B4-BE49-F238E27FC236}">
                  <a16:creationId xmlns:a16="http://schemas.microsoft.com/office/drawing/2014/main" id="{DA65D1D9-A24F-4B1A-AE74-B10C6E30FD8D}"/>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5" name="Rak 66">
              <a:extLst>
                <a:ext uri="{FF2B5EF4-FFF2-40B4-BE49-F238E27FC236}">
                  <a16:creationId xmlns:a16="http://schemas.microsoft.com/office/drawing/2014/main" id="{DC17D6EC-2A24-47AC-8084-CEA587689E0B}"/>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6" name="Grupp 35">
            <a:extLst>
              <a:ext uri="{FF2B5EF4-FFF2-40B4-BE49-F238E27FC236}">
                <a16:creationId xmlns:a16="http://schemas.microsoft.com/office/drawing/2014/main" id="{7AE53FFB-3CFA-4F7C-8D98-09CA52D1AC74}"/>
              </a:ext>
            </a:extLst>
          </p:cNvPr>
          <p:cNvGrpSpPr/>
          <p:nvPr/>
        </p:nvGrpSpPr>
        <p:grpSpPr>
          <a:xfrm>
            <a:off x="8596134" y="4849697"/>
            <a:ext cx="365165" cy="360419"/>
            <a:chOff x="3691677" y="3457029"/>
            <a:chExt cx="365165" cy="360419"/>
          </a:xfrm>
        </p:grpSpPr>
        <p:sp>
          <p:nvSpPr>
            <p:cNvPr id="37" name="Ring 68">
              <a:extLst>
                <a:ext uri="{FF2B5EF4-FFF2-40B4-BE49-F238E27FC236}">
                  <a16:creationId xmlns:a16="http://schemas.microsoft.com/office/drawing/2014/main" id="{C3532C34-95D2-4515-8B92-74A0F19BC537}"/>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8" name="Rak 69">
              <a:extLst>
                <a:ext uri="{FF2B5EF4-FFF2-40B4-BE49-F238E27FC236}">
                  <a16:creationId xmlns:a16="http://schemas.microsoft.com/office/drawing/2014/main" id="{E2941ED5-2BB9-4683-BCFC-613208121991}"/>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 name="Grupp 38">
            <a:extLst>
              <a:ext uri="{FF2B5EF4-FFF2-40B4-BE49-F238E27FC236}">
                <a16:creationId xmlns:a16="http://schemas.microsoft.com/office/drawing/2014/main" id="{DC5FA413-E020-4BE9-ABAF-EE45B6F36596}"/>
              </a:ext>
            </a:extLst>
          </p:cNvPr>
          <p:cNvGrpSpPr/>
          <p:nvPr/>
        </p:nvGrpSpPr>
        <p:grpSpPr>
          <a:xfrm>
            <a:off x="8535189" y="3426837"/>
            <a:ext cx="365165" cy="360419"/>
            <a:chOff x="3691677" y="3457029"/>
            <a:chExt cx="365165" cy="360419"/>
          </a:xfrm>
        </p:grpSpPr>
        <p:sp>
          <p:nvSpPr>
            <p:cNvPr id="40" name="Ring 71">
              <a:extLst>
                <a:ext uri="{FF2B5EF4-FFF2-40B4-BE49-F238E27FC236}">
                  <a16:creationId xmlns:a16="http://schemas.microsoft.com/office/drawing/2014/main" id="{B968AF29-86F1-4DD2-947C-09008710B85B}"/>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41" name="Rak 72">
              <a:extLst>
                <a:ext uri="{FF2B5EF4-FFF2-40B4-BE49-F238E27FC236}">
                  <a16:creationId xmlns:a16="http://schemas.microsoft.com/office/drawing/2014/main" id="{FAF2FA4F-108E-4AB3-BF81-F4D41766617F}"/>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upp 41">
            <a:extLst>
              <a:ext uri="{FF2B5EF4-FFF2-40B4-BE49-F238E27FC236}">
                <a16:creationId xmlns:a16="http://schemas.microsoft.com/office/drawing/2014/main" id="{A70C2300-DBD1-462C-97F2-F6BD5B565990}"/>
              </a:ext>
            </a:extLst>
          </p:cNvPr>
          <p:cNvGrpSpPr/>
          <p:nvPr/>
        </p:nvGrpSpPr>
        <p:grpSpPr>
          <a:xfrm>
            <a:off x="8661453" y="5816544"/>
            <a:ext cx="365165" cy="360419"/>
            <a:chOff x="3691677" y="3457029"/>
            <a:chExt cx="365165" cy="360419"/>
          </a:xfrm>
        </p:grpSpPr>
        <p:sp>
          <p:nvSpPr>
            <p:cNvPr id="43" name="Ring 74">
              <a:extLst>
                <a:ext uri="{FF2B5EF4-FFF2-40B4-BE49-F238E27FC236}">
                  <a16:creationId xmlns:a16="http://schemas.microsoft.com/office/drawing/2014/main" id="{4C1A4DD0-207A-430A-B88B-0D33C0335977}"/>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44" name="Rak 75">
              <a:extLst>
                <a:ext uri="{FF2B5EF4-FFF2-40B4-BE49-F238E27FC236}">
                  <a16:creationId xmlns:a16="http://schemas.microsoft.com/office/drawing/2014/main" id="{3616585A-8195-49B2-933F-29DAEFB66BC2}"/>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7" name="Grupp 46">
            <a:extLst>
              <a:ext uri="{FF2B5EF4-FFF2-40B4-BE49-F238E27FC236}">
                <a16:creationId xmlns:a16="http://schemas.microsoft.com/office/drawing/2014/main" id="{85580383-5FD6-4AB6-8F42-3AF612255087}"/>
              </a:ext>
            </a:extLst>
          </p:cNvPr>
          <p:cNvGrpSpPr/>
          <p:nvPr/>
        </p:nvGrpSpPr>
        <p:grpSpPr>
          <a:xfrm>
            <a:off x="8130580" y="2514347"/>
            <a:ext cx="308837" cy="308837"/>
            <a:chOff x="2894591" y="2482808"/>
            <a:chExt cx="308837" cy="308837"/>
          </a:xfrm>
        </p:grpSpPr>
        <p:cxnSp>
          <p:nvCxnSpPr>
            <p:cNvPr id="48" name="Rak 44">
              <a:extLst>
                <a:ext uri="{FF2B5EF4-FFF2-40B4-BE49-F238E27FC236}">
                  <a16:creationId xmlns:a16="http://schemas.microsoft.com/office/drawing/2014/main" id="{2D2EE21F-C656-4C06-A5F1-8A222A33DB7D}"/>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Rak 45">
              <a:extLst>
                <a:ext uri="{FF2B5EF4-FFF2-40B4-BE49-F238E27FC236}">
                  <a16:creationId xmlns:a16="http://schemas.microsoft.com/office/drawing/2014/main" id="{E09DFADE-BA88-4B6B-A8E8-54419343802D}"/>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7847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Bildobjekt 77">
            <a:extLst>
              <a:ext uri="{FF2B5EF4-FFF2-40B4-BE49-F238E27FC236}">
                <a16:creationId xmlns:a16="http://schemas.microsoft.com/office/drawing/2014/main" id="{DE64C123-8493-489C-9B96-33C6D245B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6863" y="1624157"/>
            <a:ext cx="3644871" cy="5102822"/>
          </a:xfrm>
          <a:prstGeom prst="rect">
            <a:avLst/>
          </a:prstGeom>
          <a:effectLst/>
        </p:spPr>
      </p:pic>
      <p:sp>
        <p:nvSpPr>
          <p:cNvPr id="79" name="Rektangel 78">
            <a:extLst>
              <a:ext uri="{FF2B5EF4-FFF2-40B4-BE49-F238E27FC236}">
                <a16:creationId xmlns:a16="http://schemas.microsoft.com/office/drawing/2014/main" id="{8BBEF3F5-F6AF-4ACB-93FD-6BE47D3D1258}"/>
              </a:ext>
            </a:extLst>
          </p:cNvPr>
          <p:cNvSpPr/>
          <p:nvPr/>
        </p:nvSpPr>
        <p:spPr>
          <a:xfrm>
            <a:off x="7315199" y="1605211"/>
            <a:ext cx="3644871" cy="5102822"/>
          </a:xfrm>
          <a:prstGeom prst="rect">
            <a:avLst/>
          </a:prstGeom>
          <a:no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CA8DAA38-488C-4DBC-BB76-94FA62C0CBC2}"/>
              </a:ext>
            </a:extLst>
          </p:cNvPr>
          <p:cNvSpPr>
            <a:spLocks noGrp="1"/>
          </p:cNvSpPr>
          <p:nvPr>
            <p:ph type="title"/>
          </p:nvPr>
        </p:nvSpPr>
        <p:spPr>
          <a:xfrm>
            <a:off x="838200" y="98474"/>
            <a:ext cx="6927166" cy="1325563"/>
          </a:xfrm>
        </p:spPr>
        <p:txBody>
          <a:bodyPr/>
          <a:lstStyle/>
          <a:p>
            <a:r>
              <a:rPr lang="sv-SE" b="1" dirty="0"/>
              <a:t>Förhindra speluppbyggnad</a:t>
            </a:r>
            <a:br>
              <a:rPr lang="sv-SE" b="1" dirty="0"/>
            </a:br>
            <a:r>
              <a:rPr lang="sv-SE" sz="3200" b="1" dirty="0"/>
              <a:t>-kollektiva försvarsmetoder</a:t>
            </a:r>
            <a:endParaRPr lang="sv-SE" sz="3200" dirty="0"/>
          </a:p>
        </p:txBody>
      </p:sp>
      <p:sp>
        <p:nvSpPr>
          <p:cNvPr id="3" name="Platshållare för innehåll 2">
            <a:extLst>
              <a:ext uri="{FF2B5EF4-FFF2-40B4-BE49-F238E27FC236}">
                <a16:creationId xmlns:a16="http://schemas.microsoft.com/office/drawing/2014/main" id="{90517177-5923-47E7-AA8A-3807F99A2481}"/>
              </a:ext>
            </a:extLst>
          </p:cNvPr>
          <p:cNvSpPr>
            <a:spLocks noGrp="1"/>
          </p:cNvSpPr>
          <p:nvPr>
            <p:ph idx="1"/>
          </p:nvPr>
        </p:nvSpPr>
        <p:spPr>
          <a:xfrm>
            <a:off x="838200" y="1825625"/>
            <a:ext cx="5056163" cy="4351338"/>
          </a:xfrm>
        </p:spPr>
        <p:txBody>
          <a:bodyPr/>
          <a:lstStyle/>
          <a:p>
            <a:pPr lvl="0"/>
            <a:r>
              <a:rPr lang="sv-SE" dirty="0">
                <a:solidFill>
                  <a:schemeClr val="bg1"/>
                </a:solidFill>
                <a:latin typeface="+mj-lt"/>
              </a:rPr>
              <a:t>Om motståndaren spelar bollen bakåt genomför vi något som kallas för </a:t>
            </a:r>
            <a:r>
              <a:rPr lang="sv-SE" b="1" u="sng" dirty="0">
                <a:solidFill>
                  <a:schemeClr val="bg1"/>
                </a:solidFill>
                <a:latin typeface="+mj-lt"/>
              </a:rPr>
              <a:t>uppflyttning</a:t>
            </a:r>
            <a:r>
              <a:rPr lang="sv-SE" b="1" dirty="0">
                <a:solidFill>
                  <a:schemeClr val="bg1"/>
                </a:solidFill>
                <a:latin typeface="+mj-lt"/>
              </a:rPr>
              <a:t>.</a:t>
            </a:r>
            <a:endParaRPr lang="sv-SE" dirty="0">
              <a:solidFill>
                <a:schemeClr val="bg1"/>
              </a:solidFill>
              <a:latin typeface="+mj-lt"/>
            </a:endParaRPr>
          </a:p>
          <a:p>
            <a:pPr lvl="0"/>
            <a:r>
              <a:rPr lang="sv-SE" dirty="0">
                <a:solidFill>
                  <a:schemeClr val="bg1"/>
                </a:solidFill>
                <a:latin typeface="+mj-lt"/>
              </a:rPr>
              <a:t>Vid passning i sidled (innan bollen når en spelare som på nytt kan påverka spelet.)</a:t>
            </a:r>
          </a:p>
          <a:p>
            <a:r>
              <a:rPr lang="sv-SE" dirty="0">
                <a:solidFill>
                  <a:schemeClr val="bg1"/>
                </a:solidFill>
                <a:latin typeface="+mj-lt"/>
              </a:rPr>
              <a:t>Noggrannhet i att behålla avstånden inom och mellan lagdelarna är av yttersta vikt.</a:t>
            </a:r>
          </a:p>
          <a:p>
            <a:pPr lvl="0"/>
            <a:endParaRPr lang="sv-SE" dirty="0">
              <a:solidFill>
                <a:schemeClr val="bg1"/>
              </a:solidFill>
              <a:latin typeface="+mj-lt"/>
            </a:endParaRPr>
          </a:p>
          <a:p>
            <a:endParaRPr lang="sv-SE" dirty="0">
              <a:solidFill>
                <a:schemeClr val="bg1"/>
              </a:solidFill>
              <a:latin typeface="+mj-lt"/>
            </a:endParaRPr>
          </a:p>
        </p:txBody>
      </p:sp>
      <p:pic>
        <p:nvPicPr>
          <p:cNvPr id="7" name="Bildobjekt 6">
            <a:extLst>
              <a:ext uri="{FF2B5EF4-FFF2-40B4-BE49-F238E27FC236}">
                <a16:creationId xmlns:a16="http://schemas.microsoft.com/office/drawing/2014/main" id="{BAFE578F-77FF-4A49-BF99-C8BBC4B66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grpSp>
        <p:nvGrpSpPr>
          <p:cNvPr id="9" name="Grupp 8">
            <a:extLst>
              <a:ext uri="{FF2B5EF4-FFF2-40B4-BE49-F238E27FC236}">
                <a16:creationId xmlns:a16="http://schemas.microsoft.com/office/drawing/2014/main" id="{B87863C9-B0B3-40F7-8143-524AC02EFD82}"/>
              </a:ext>
            </a:extLst>
          </p:cNvPr>
          <p:cNvGrpSpPr/>
          <p:nvPr/>
        </p:nvGrpSpPr>
        <p:grpSpPr>
          <a:xfrm>
            <a:off x="8817611" y="6112786"/>
            <a:ext cx="365165" cy="360419"/>
            <a:chOff x="3691677" y="3457029"/>
            <a:chExt cx="365165" cy="360419"/>
          </a:xfrm>
        </p:grpSpPr>
        <p:sp>
          <p:nvSpPr>
            <p:cNvPr id="10" name="Ring 5">
              <a:extLst>
                <a:ext uri="{FF2B5EF4-FFF2-40B4-BE49-F238E27FC236}">
                  <a16:creationId xmlns:a16="http://schemas.microsoft.com/office/drawing/2014/main" id="{CADA123A-7B54-488D-B0F9-12BB8080F787}"/>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1" name="Rak 6">
              <a:extLst>
                <a:ext uri="{FF2B5EF4-FFF2-40B4-BE49-F238E27FC236}">
                  <a16:creationId xmlns:a16="http://schemas.microsoft.com/office/drawing/2014/main" id="{EB527DBE-AC76-4D13-9649-FA7314EC8743}"/>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upp 14">
            <a:extLst>
              <a:ext uri="{FF2B5EF4-FFF2-40B4-BE49-F238E27FC236}">
                <a16:creationId xmlns:a16="http://schemas.microsoft.com/office/drawing/2014/main" id="{A51B9870-B7E2-4CC6-9F19-8A6CF911F10E}"/>
              </a:ext>
            </a:extLst>
          </p:cNvPr>
          <p:cNvGrpSpPr/>
          <p:nvPr/>
        </p:nvGrpSpPr>
        <p:grpSpPr>
          <a:xfrm>
            <a:off x="9329956" y="5225648"/>
            <a:ext cx="365165" cy="360419"/>
            <a:chOff x="3691677" y="3457029"/>
            <a:chExt cx="365165" cy="360419"/>
          </a:xfrm>
        </p:grpSpPr>
        <p:sp>
          <p:nvSpPr>
            <p:cNvPr id="16" name="Ring 11">
              <a:extLst>
                <a:ext uri="{FF2B5EF4-FFF2-40B4-BE49-F238E27FC236}">
                  <a16:creationId xmlns:a16="http://schemas.microsoft.com/office/drawing/2014/main" id="{948E53B7-6EB1-4B32-AFF4-B77072D9FB4D}"/>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7" name="Rak 12">
              <a:extLst>
                <a:ext uri="{FF2B5EF4-FFF2-40B4-BE49-F238E27FC236}">
                  <a16:creationId xmlns:a16="http://schemas.microsoft.com/office/drawing/2014/main" id="{00E50E50-A981-4D17-88C0-59331506F106}"/>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upp 17">
            <a:extLst>
              <a:ext uri="{FF2B5EF4-FFF2-40B4-BE49-F238E27FC236}">
                <a16:creationId xmlns:a16="http://schemas.microsoft.com/office/drawing/2014/main" id="{A0E5706C-440F-456B-9574-85CE76D633DD}"/>
              </a:ext>
            </a:extLst>
          </p:cNvPr>
          <p:cNvGrpSpPr/>
          <p:nvPr/>
        </p:nvGrpSpPr>
        <p:grpSpPr>
          <a:xfrm>
            <a:off x="7500368" y="5008257"/>
            <a:ext cx="365165" cy="360419"/>
            <a:chOff x="3691677" y="3457029"/>
            <a:chExt cx="365165" cy="360419"/>
          </a:xfrm>
        </p:grpSpPr>
        <p:sp>
          <p:nvSpPr>
            <p:cNvPr id="19" name="Ring 14">
              <a:extLst>
                <a:ext uri="{FF2B5EF4-FFF2-40B4-BE49-F238E27FC236}">
                  <a16:creationId xmlns:a16="http://schemas.microsoft.com/office/drawing/2014/main" id="{5CB667A2-9205-4488-B024-656C7BDFDBE5}"/>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0" name="Rak 15">
              <a:extLst>
                <a:ext uri="{FF2B5EF4-FFF2-40B4-BE49-F238E27FC236}">
                  <a16:creationId xmlns:a16="http://schemas.microsoft.com/office/drawing/2014/main" id="{FF9710BD-FF6C-43DE-A463-4FED2A23DA5F}"/>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Grupp 20">
            <a:extLst>
              <a:ext uri="{FF2B5EF4-FFF2-40B4-BE49-F238E27FC236}">
                <a16:creationId xmlns:a16="http://schemas.microsoft.com/office/drawing/2014/main" id="{F7D79196-6300-4303-8DF3-6AA4AE95BCD0}"/>
              </a:ext>
            </a:extLst>
          </p:cNvPr>
          <p:cNvGrpSpPr/>
          <p:nvPr/>
        </p:nvGrpSpPr>
        <p:grpSpPr>
          <a:xfrm>
            <a:off x="8119790" y="5225648"/>
            <a:ext cx="365165" cy="360419"/>
            <a:chOff x="3691677" y="3457029"/>
            <a:chExt cx="365165" cy="360419"/>
          </a:xfrm>
        </p:grpSpPr>
        <p:sp>
          <p:nvSpPr>
            <p:cNvPr id="22" name="Ring 17">
              <a:extLst>
                <a:ext uri="{FF2B5EF4-FFF2-40B4-BE49-F238E27FC236}">
                  <a16:creationId xmlns:a16="http://schemas.microsoft.com/office/drawing/2014/main" id="{2BBF80D0-6EFD-4C6C-95F8-A4B7F0A9B954}"/>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3" name="Rak 18">
              <a:extLst>
                <a:ext uri="{FF2B5EF4-FFF2-40B4-BE49-F238E27FC236}">
                  <a16:creationId xmlns:a16="http://schemas.microsoft.com/office/drawing/2014/main" id="{5A1D3C38-1D52-428D-8A67-A16C63087246}"/>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 name="Grupp 23">
            <a:extLst>
              <a:ext uri="{FF2B5EF4-FFF2-40B4-BE49-F238E27FC236}">
                <a16:creationId xmlns:a16="http://schemas.microsoft.com/office/drawing/2014/main" id="{BCDF4B4A-F7C6-46EF-BD87-C47702E30058}"/>
              </a:ext>
            </a:extLst>
          </p:cNvPr>
          <p:cNvGrpSpPr/>
          <p:nvPr/>
        </p:nvGrpSpPr>
        <p:grpSpPr>
          <a:xfrm>
            <a:off x="9312698" y="4325528"/>
            <a:ext cx="365165" cy="360419"/>
            <a:chOff x="3691677" y="3457029"/>
            <a:chExt cx="365165" cy="360419"/>
          </a:xfrm>
        </p:grpSpPr>
        <p:sp>
          <p:nvSpPr>
            <p:cNvPr id="25" name="Ring 20">
              <a:extLst>
                <a:ext uri="{FF2B5EF4-FFF2-40B4-BE49-F238E27FC236}">
                  <a16:creationId xmlns:a16="http://schemas.microsoft.com/office/drawing/2014/main" id="{6F56B2A5-C130-43E3-9270-5866CDFB0DE0}"/>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6" name="Rak 21">
              <a:extLst>
                <a:ext uri="{FF2B5EF4-FFF2-40B4-BE49-F238E27FC236}">
                  <a16:creationId xmlns:a16="http://schemas.microsoft.com/office/drawing/2014/main" id="{D31C0C46-248E-4FB2-AA4C-E4DFB767F5BF}"/>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upp 26">
            <a:extLst>
              <a:ext uri="{FF2B5EF4-FFF2-40B4-BE49-F238E27FC236}">
                <a16:creationId xmlns:a16="http://schemas.microsoft.com/office/drawing/2014/main" id="{AB0417A9-566C-49B7-869A-591919A976A3}"/>
              </a:ext>
            </a:extLst>
          </p:cNvPr>
          <p:cNvGrpSpPr/>
          <p:nvPr/>
        </p:nvGrpSpPr>
        <p:grpSpPr>
          <a:xfrm>
            <a:off x="8593273" y="4365074"/>
            <a:ext cx="365165" cy="360419"/>
            <a:chOff x="3691677" y="3457029"/>
            <a:chExt cx="365165" cy="360419"/>
          </a:xfrm>
        </p:grpSpPr>
        <p:sp>
          <p:nvSpPr>
            <p:cNvPr id="28" name="Ring 23">
              <a:extLst>
                <a:ext uri="{FF2B5EF4-FFF2-40B4-BE49-F238E27FC236}">
                  <a16:creationId xmlns:a16="http://schemas.microsoft.com/office/drawing/2014/main" id="{198E69CE-3D50-4E22-9F53-D0EAFFC25FD9}"/>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9" name="Rak 24">
              <a:extLst>
                <a:ext uri="{FF2B5EF4-FFF2-40B4-BE49-F238E27FC236}">
                  <a16:creationId xmlns:a16="http://schemas.microsoft.com/office/drawing/2014/main" id="{C2557AC8-1DB7-4625-A1F1-AAC36D7F6101}"/>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 name="Grupp 29">
            <a:extLst>
              <a:ext uri="{FF2B5EF4-FFF2-40B4-BE49-F238E27FC236}">
                <a16:creationId xmlns:a16="http://schemas.microsoft.com/office/drawing/2014/main" id="{7CCEED1B-192D-4AC7-9BA5-7FF2B729D0F7}"/>
              </a:ext>
            </a:extLst>
          </p:cNvPr>
          <p:cNvGrpSpPr/>
          <p:nvPr/>
        </p:nvGrpSpPr>
        <p:grpSpPr>
          <a:xfrm>
            <a:off x="7463218" y="4153929"/>
            <a:ext cx="365165" cy="360419"/>
            <a:chOff x="3691677" y="3457029"/>
            <a:chExt cx="365165" cy="360419"/>
          </a:xfrm>
        </p:grpSpPr>
        <p:sp>
          <p:nvSpPr>
            <p:cNvPr id="31" name="Ring 26">
              <a:extLst>
                <a:ext uri="{FF2B5EF4-FFF2-40B4-BE49-F238E27FC236}">
                  <a16:creationId xmlns:a16="http://schemas.microsoft.com/office/drawing/2014/main" id="{02D827C7-E301-4528-9E79-2B71892CB0A1}"/>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2" name="Rak 27">
              <a:extLst>
                <a:ext uri="{FF2B5EF4-FFF2-40B4-BE49-F238E27FC236}">
                  <a16:creationId xmlns:a16="http://schemas.microsoft.com/office/drawing/2014/main" id="{4BE710CF-3B13-401B-B92C-80DBF93DBCCC}"/>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3" name="Grupp 32">
            <a:extLst>
              <a:ext uri="{FF2B5EF4-FFF2-40B4-BE49-F238E27FC236}">
                <a16:creationId xmlns:a16="http://schemas.microsoft.com/office/drawing/2014/main" id="{4A3B1B55-7C0E-4502-8B60-B45D64880E95}"/>
              </a:ext>
            </a:extLst>
          </p:cNvPr>
          <p:cNvGrpSpPr/>
          <p:nvPr/>
        </p:nvGrpSpPr>
        <p:grpSpPr>
          <a:xfrm>
            <a:off x="7993666" y="4355777"/>
            <a:ext cx="365165" cy="360419"/>
            <a:chOff x="3691677" y="3457029"/>
            <a:chExt cx="365165" cy="360419"/>
          </a:xfrm>
        </p:grpSpPr>
        <p:sp>
          <p:nvSpPr>
            <p:cNvPr id="34" name="Ring 29">
              <a:extLst>
                <a:ext uri="{FF2B5EF4-FFF2-40B4-BE49-F238E27FC236}">
                  <a16:creationId xmlns:a16="http://schemas.microsoft.com/office/drawing/2014/main" id="{4A321076-312C-4BE8-BD2D-05219C4DFC74}"/>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5" name="Rak 30">
              <a:extLst>
                <a:ext uri="{FF2B5EF4-FFF2-40B4-BE49-F238E27FC236}">
                  <a16:creationId xmlns:a16="http://schemas.microsoft.com/office/drawing/2014/main" id="{DD2681A2-5E7F-482E-9661-5D1F7060B20D}"/>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6" name="Grupp 35">
            <a:extLst>
              <a:ext uri="{FF2B5EF4-FFF2-40B4-BE49-F238E27FC236}">
                <a16:creationId xmlns:a16="http://schemas.microsoft.com/office/drawing/2014/main" id="{6B9AD6C3-8376-489D-9B6E-B21489C843AE}"/>
              </a:ext>
            </a:extLst>
          </p:cNvPr>
          <p:cNvGrpSpPr/>
          <p:nvPr/>
        </p:nvGrpSpPr>
        <p:grpSpPr>
          <a:xfrm>
            <a:off x="7398666" y="3719136"/>
            <a:ext cx="365165" cy="360419"/>
            <a:chOff x="4043696" y="2344683"/>
            <a:chExt cx="365165" cy="360419"/>
          </a:xfrm>
        </p:grpSpPr>
        <p:cxnSp>
          <p:nvCxnSpPr>
            <p:cNvPr id="37" name="Rak 38">
              <a:extLst>
                <a:ext uri="{FF2B5EF4-FFF2-40B4-BE49-F238E27FC236}">
                  <a16:creationId xmlns:a16="http://schemas.microsoft.com/office/drawing/2014/main" id="{B1111228-D10F-43E2-8865-3F768D64F9A5}"/>
                </a:ext>
              </a:extLst>
            </p:cNvPr>
            <p:cNvCxnSpPr/>
            <p:nvPr/>
          </p:nvCxnSpPr>
          <p:spPr>
            <a:xfrm flipH="1">
              <a:off x="4097173" y="2397465"/>
              <a:ext cx="258211" cy="25485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Rak 39">
              <a:extLst>
                <a:ext uri="{FF2B5EF4-FFF2-40B4-BE49-F238E27FC236}">
                  <a16:creationId xmlns:a16="http://schemas.microsoft.com/office/drawing/2014/main" id="{56C4A3F3-71AF-4F1E-93D6-D451AEF28588}"/>
                </a:ext>
              </a:extLst>
            </p:cNvPr>
            <p:cNvCxnSpPr/>
            <p:nvPr/>
          </p:nvCxnSpPr>
          <p:spPr>
            <a:xfrm flipH="1" flipV="1">
              <a:off x="4126174" y="2415654"/>
              <a:ext cx="229210" cy="23666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9" name="Grupp 38">
              <a:extLst>
                <a:ext uri="{FF2B5EF4-FFF2-40B4-BE49-F238E27FC236}">
                  <a16:creationId xmlns:a16="http://schemas.microsoft.com/office/drawing/2014/main" id="{50573E06-175C-42C2-9FA8-7107F5278F7C}"/>
                </a:ext>
              </a:extLst>
            </p:cNvPr>
            <p:cNvGrpSpPr/>
            <p:nvPr/>
          </p:nvGrpSpPr>
          <p:grpSpPr>
            <a:xfrm>
              <a:off x="4043696" y="2344683"/>
              <a:ext cx="365165" cy="360419"/>
              <a:chOff x="3691677" y="3457029"/>
              <a:chExt cx="365165" cy="360419"/>
            </a:xfrm>
          </p:grpSpPr>
          <p:sp>
            <p:nvSpPr>
              <p:cNvPr id="40" name="Ring 41">
                <a:extLst>
                  <a:ext uri="{FF2B5EF4-FFF2-40B4-BE49-F238E27FC236}">
                    <a16:creationId xmlns:a16="http://schemas.microsoft.com/office/drawing/2014/main" id="{D1CC73A6-7CE0-4678-BEB2-4D0503291E47}"/>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41" name="Rak 42">
                <a:extLst>
                  <a:ext uri="{FF2B5EF4-FFF2-40B4-BE49-F238E27FC236}">
                    <a16:creationId xmlns:a16="http://schemas.microsoft.com/office/drawing/2014/main" id="{05D10944-81E6-4D3A-A9E9-A8062C8E3B19}"/>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2" name="Grupp 41">
            <a:extLst>
              <a:ext uri="{FF2B5EF4-FFF2-40B4-BE49-F238E27FC236}">
                <a16:creationId xmlns:a16="http://schemas.microsoft.com/office/drawing/2014/main" id="{334D9D0B-9050-4894-A1D8-5D51183710F3}"/>
              </a:ext>
            </a:extLst>
          </p:cNvPr>
          <p:cNvGrpSpPr/>
          <p:nvPr/>
        </p:nvGrpSpPr>
        <p:grpSpPr>
          <a:xfrm>
            <a:off x="8134835" y="2623063"/>
            <a:ext cx="308837" cy="308837"/>
            <a:chOff x="2894591" y="2482808"/>
            <a:chExt cx="308837" cy="308837"/>
          </a:xfrm>
        </p:grpSpPr>
        <p:cxnSp>
          <p:nvCxnSpPr>
            <p:cNvPr id="43" name="Rak 44">
              <a:extLst>
                <a:ext uri="{FF2B5EF4-FFF2-40B4-BE49-F238E27FC236}">
                  <a16:creationId xmlns:a16="http://schemas.microsoft.com/office/drawing/2014/main" id="{1D10B1BB-639F-497D-BE3E-B9418D72AAB8}"/>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Rak 45">
              <a:extLst>
                <a:ext uri="{FF2B5EF4-FFF2-40B4-BE49-F238E27FC236}">
                  <a16:creationId xmlns:a16="http://schemas.microsoft.com/office/drawing/2014/main" id="{1AE9E6B6-E24B-4FB2-953D-0E4850673E3B}"/>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upp 44">
            <a:extLst>
              <a:ext uri="{FF2B5EF4-FFF2-40B4-BE49-F238E27FC236}">
                <a16:creationId xmlns:a16="http://schemas.microsoft.com/office/drawing/2014/main" id="{1D2D3DCF-6F35-4FCB-B1A0-DD019602379A}"/>
              </a:ext>
            </a:extLst>
          </p:cNvPr>
          <p:cNvGrpSpPr/>
          <p:nvPr/>
        </p:nvGrpSpPr>
        <p:grpSpPr>
          <a:xfrm>
            <a:off x="9306748" y="2542525"/>
            <a:ext cx="308837" cy="308837"/>
            <a:chOff x="2894591" y="2482808"/>
            <a:chExt cx="308837" cy="308837"/>
          </a:xfrm>
        </p:grpSpPr>
        <p:cxnSp>
          <p:nvCxnSpPr>
            <p:cNvPr id="46" name="Rak 47">
              <a:extLst>
                <a:ext uri="{FF2B5EF4-FFF2-40B4-BE49-F238E27FC236}">
                  <a16:creationId xmlns:a16="http://schemas.microsoft.com/office/drawing/2014/main" id="{B2566239-C501-4D80-A5CA-607243E0B6B1}"/>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Rak 48">
              <a:extLst>
                <a:ext uri="{FF2B5EF4-FFF2-40B4-BE49-F238E27FC236}">
                  <a16:creationId xmlns:a16="http://schemas.microsoft.com/office/drawing/2014/main" id="{E24D714F-5E7F-4B2F-A10E-0ED48DD55A21}"/>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8" name="Grupp 47">
            <a:extLst>
              <a:ext uri="{FF2B5EF4-FFF2-40B4-BE49-F238E27FC236}">
                <a16:creationId xmlns:a16="http://schemas.microsoft.com/office/drawing/2014/main" id="{C84D3590-4143-4740-B60F-8496FF533F0B}"/>
              </a:ext>
            </a:extLst>
          </p:cNvPr>
          <p:cNvGrpSpPr/>
          <p:nvPr/>
        </p:nvGrpSpPr>
        <p:grpSpPr>
          <a:xfrm>
            <a:off x="10358710" y="2866827"/>
            <a:ext cx="308837" cy="308837"/>
            <a:chOff x="2894591" y="2482808"/>
            <a:chExt cx="308837" cy="308837"/>
          </a:xfrm>
        </p:grpSpPr>
        <p:cxnSp>
          <p:nvCxnSpPr>
            <p:cNvPr id="49" name="Rak 50">
              <a:extLst>
                <a:ext uri="{FF2B5EF4-FFF2-40B4-BE49-F238E27FC236}">
                  <a16:creationId xmlns:a16="http://schemas.microsoft.com/office/drawing/2014/main" id="{24E3B719-AB36-4783-B05D-40C78009A38D}"/>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Rak 51">
              <a:extLst>
                <a:ext uri="{FF2B5EF4-FFF2-40B4-BE49-F238E27FC236}">
                  <a16:creationId xmlns:a16="http://schemas.microsoft.com/office/drawing/2014/main" id="{7A271CFC-4493-4DB8-A927-33302E4DEB00}"/>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upp 50">
            <a:extLst>
              <a:ext uri="{FF2B5EF4-FFF2-40B4-BE49-F238E27FC236}">
                <a16:creationId xmlns:a16="http://schemas.microsoft.com/office/drawing/2014/main" id="{E2D38C5C-6F12-45A1-A80E-790584CBCD01}"/>
              </a:ext>
            </a:extLst>
          </p:cNvPr>
          <p:cNvGrpSpPr/>
          <p:nvPr/>
        </p:nvGrpSpPr>
        <p:grpSpPr>
          <a:xfrm>
            <a:off x="7434547" y="2975506"/>
            <a:ext cx="308837" cy="308837"/>
            <a:chOff x="2894591" y="2482808"/>
            <a:chExt cx="308837" cy="308837"/>
          </a:xfrm>
        </p:grpSpPr>
        <p:cxnSp>
          <p:nvCxnSpPr>
            <p:cNvPr id="52" name="Rak 53">
              <a:extLst>
                <a:ext uri="{FF2B5EF4-FFF2-40B4-BE49-F238E27FC236}">
                  <a16:creationId xmlns:a16="http://schemas.microsoft.com/office/drawing/2014/main" id="{D9D596CC-AD98-4C3A-97E3-42870BB34118}"/>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Rak 54">
              <a:extLst>
                <a:ext uri="{FF2B5EF4-FFF2-40B4-BE49-F238E27FC236}">
                  <a16:creationId xmlns:a16="http://schemas.microsoft.com/office/drawing/2014/main" id="{838B9D62-F0A4-4729-85E9-2C69FAFC83AB}"/>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4" name="Grupp 53">
            <a:extLst>
              <a:ext uri="{FF2B5EF4-FFF2-40B4-BE49-F238E27FC236}">
                <a16:creationId xmlns:a16="http://schemas.microsoft.com/office/drawing/2014/main" id="{092D14F4-CDF6-476F-AEB8-72064D9FCD3F}"/>
              </a:ext>
            </a:extLst>
          </p:cNvPr>
          <p:cNvGrpSpPr/>
          <p:nvPr/>
        </p:nvGrpSpPr>
        <p:grpSpPr>
          <a:xfrm>
            <a:off x="8841017" y="3647127"/>
            <a:ext cx="365165" cy="360419"/>
            <a:chOff x="3691677" y="3457029"/>
            <a:chExt cx="365165" cy="360419"/>
          </a:xfrm>
        </p:grpSpPr>
        <p:sp>
          <p:nvSpPr>
            <p:cNvPr id="55" name="Ring 56">
              <a:extLst>
                <a:ext uri="{FF2B5EF4-FFF2-40B4-BE49-F238E27FC236}">
                  <a16:creationId xmlns:a16="http://schemas.microsoft.com/office/drawing/2014/main" id="{ECBCB8DD-DDF2-4AF4-B939-B3E9FA418154}"/>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56" name="Rak 57">
              <a:extLst>
                <a:ext uri="{FF2B5EF4-FFF2-40B4-BE49-F238E27FC236}">
                  <a16:creationId xmlns:a16="http://schemas.microsoft.com/office/drawing/2014/main" id="{0E652309-9C8B-41CE-AB87-C1BE5B2738D1}"/>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Rak pil 58">
            <a:extLst>
              <a:ext uri="{FF2B5EF4-FFF2-40B4-BE49-F238E27FC236}">
                <a16:creationId xmlns:a16="http://schemas.microsoft.com/office/drawing/2014/main" id="{19D62169-C1F5-462D-B181-0F3390B7F92D}"/>
              </a:ext>
            </a:extLst>
          </p:cNvPr>
          <p:cNvCxnSpPr>
            <a:cxnSpLocks/>
            <a:stCxn id="40" idx="0"/>
          </p:cNvCxnSpPr>
          <p:nvPr/>
        </p:nvCxnSpPr>
        <p:spPr>
          <a:xfrm flipV="1">
            <a:off x="7581249" y="3340798"/>
            <a:ext cx="75884" cy="378338"/>
          </a:xfrm>
          <a:prstGeom prst="straightConnector1">
            <a:avLst/>
          </a:prstGeom>
          <a:ln w="28575">
            <a:solidFill>
              <a:schemeClr val="bg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8" name="Rak pil 59">
            <a:extLst>
              <a:ext uri="{FF2B5EF4-FFF2-40B4-BE49-F238E27FC236}">
                <a16:creationId xmlns:a16="http://schemas.microsoft.com/office/drawing/2014/main" id="{6EC7DDB9-7510-45CF-99A7-697CD69CEFA1}"/>
              </a:ext>
            </a:extLst>
          </p:cNvPr>
          <p:cNvCxnSpPr>
            <a:cxnSpLocks/>
          </p:cNvCxnSpPr>
          <p:nvPr/>
        </p:nvCxnSpPr>
        <p:spPr>
          <a:xfrm flipH="1" flipV="1">
            <a:off x="8999213" y="3175664"/>
            <a:ext cx="29393" cy="373935"/>
          </a:xfrm>
          <a:prstGeom prst="straightConnector1">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9" name="Rak pil 61">
            <a:extLst>
              <a:ext uri="{FF2B5EF4-FFF2-40B4-BE49-F238E27FC236}">
                <a16:creationId xmlns:a16="http://schemas.microsoft.com/office/drawing/2014/main" id="{35FEFF8E-9CA2-46EB-BE2C-AB0FCA93C5F5}"/>
              </a:ext>
            </a:extLst>
          </p:cNvPr>
          <p:cNvCxnSpPr>
            <a:cxnSpLocks/>
          </p:cNvCxnSpPr>
          <p:nvPr/>
        </p:nvCxnSpPr>
        <p:spPr>
          <a:xfrm flipV="1">
            <a:off x="7686962" y="4588722"/>
            <a:ext cx="0" cy="450163"/>
          </a:xfrm>
          <a:prstGeom prst="straightConnector1">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Rak pil 64">
            <a:extLst>
              <a:ext uri="{FF2B5EF4-FFF2-40B4-BE49-F238E27FC236}">
                <a16:creationId xmlns:a16="http://schemas.microsoft.com/office/drawing/2014/main" id="{1A09B1CA-F641-4026-B324-630EE39FA579}"/>
              </a:ext>
            </a:extLst>
          </p:cNvPr>
          <p:cNvCxnSpPr/>
          <p:nvPr/>
        </p:nvCxnSpPr>
        <p:spPr>
          <a:xfrm flipH="1" flipV="1">
            <a:off x="8296420" y="4795414"/>
            <a:ext cx="11904" cy="415142"/>
          </a:xfrm>
          <a:prstGeom prst="straightConnector1">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1" name="Rak pil 65">
            <a:extLst>
              <a:ext uri="{FF2B5EF4-FFF2-40B4-BE49-F238E27FC236}">
                <a16:creationId xmlns:a16="http://schemas.microsoft.com/office/drawing/2014/main" id="{35FEDEB3-2CA0-4587-B0D9-081F4F9A5E0B}"/>
              </a:ext>
            </a:extLst>
          </p:cNvPr>
          <p:cNvCxnSpPr/>
          <p:nvPr/>
        </p:nvCxnSpPr>
        <p:spPr>
          <a:xfrm flipH="1" flipV="1">
            <a:off x="9495895" y="4816525"/>
            <a:ext cx="11904" cy="415142"/>
          </a:xfrm>
          <a:prstGeom prst="straightConnector1">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3" name="Rak pil 67">
            <a:extLst>
              <a:ext uri="{FF2B5EF4-FFF2-40B4-BE49-F238E27FC236}">
                <a16:creationId xmlns:a16="http://schemas.microsoft.com/office/drawing/2014/main" id="{58855356-D19B-4283-906A-663DBDADD983}"/>
              </a:ext>
            </a:extLst>
          </p:cNvPr>
          <p:cNvCxnSpPr>
            <a:stCxn id="34" idx="0"/>
          </p:cNvCxnSpPr>
          <p:nvPr/>
        </p:nvCxnSpPr>
        <p:spPr>
          <a:xfrm flipH="1" flipV="1">
            <a:off x="8000262" y="3995359"/>
            <a:ext cx="175987" cy="360418"/>
          </a:xfrm>
          <a:prstGeom prst="straightConnector1">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4" name="Rak pil 71">
            <a:extLst>
              <a:ext uri="{FF2B5EF4-FFF2-40B4-BE49-F238E27FC236}">
                <a16:creationId xmlns:a16="http://schemas.microsoft.com/office/drawing/2014/main" id="{444C3906-5C19-4C34-9AE6-943B9FAD545D}"/>
              </a:ext>
            </a:extLst>
          </p:cNvPr>
          <p:cNvCxnSpPr/>
          <p:nvPr/>
        </p:nvCxnSpPr>
        <p:spPr>
          <a:xfrm flipH="1" flipV="1">
            <a:off x="8713092" y="3916109"/>
            <a:ext cx="61591" cy="425309"/>
          </a:xfrm>
          <a:prstGeom prst="straightConnector1">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5" name="Rak pil 72">
            <a:extLst>
              <a:ext uri="{FF2B5EF4-FFF2-40B4-BE49-F238E27FC236}">
                <a16:creationId xmlns:a16="http://schemas.microsoft.com/office/drawing/2014/main" id="{2BDBFE9C-82FA-4FC1-93E7-8C8284B1E72F}"/>
              </a:ext>
            </a:extLst>
          </p:cNvPr>
          <p:cNvCxnSpPr>
            <a:cxnSpLocks/>
          </p:cNvCxnSpPr>
          <p:nvPr/>
        </p:nvCxnSpPr>
        <p:spPr>
          <a:xfrm flipH="1" flipV="1">
            <a:off x="9449897" y="3959828"/>
            <a:ext cx="38154" cy="361843"/>
          </a:xfrm>
          <a:prstGeom prst="straightConnector1">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6" name="Rak pil 73">
            <a:extLst>
              <a:ext uri="{FF2B5EF4-FFF2-40B4-BE49-F238E27FC236}">
                <a16:creationId xmlns:a16="http://schemas.microsoft.com/office/drawing/2014/main" id="{7C8645E9-CE27-4557-BFEF-1E879F804814}"/>
              </a:ext>
            </a:extLst>
          </p:cNvPr>
          <p:cNvCxnSpPr>
            <a:cxnSpLocks/>
          </p:cNvCxnSpPr>
          <p:nvPr/>
        </p:nvCxnSpPr>
        <p:spPr>
          <a:xfrm flipV="1">
            <a:off x="7747503" y="3706611"/>
            <a:ext cx="0" cy="506434"/>
          </a:xfrm>
          <a:prstGeom prst="straightConnector1">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67" name="Grupp 66">
            <a:extLst>
              <a:ext uri="{FF2B5EF4-FFF2-40B4-BE49-F238E27FC236}">
                <a16:creationId xmlns:a16="http://schemas.microsoft.com/office/drawing/2014/main" id="{61F2686B-97F7-4E37-A1C7-9F6DC5131EAA}"/>
              </a:ext>
            </a:extLst>
          </p:cNvPr>
          <p:cNvGrpSpPr/>
          <p:nvPr/>
        </p:nvGrpSpPr>
        <p:grpSpPr>
          <a:xfrm>
            <a:off x="8727921" y="5222241"/>
            <a:ext cx="365165" cy="360419"/>
            <a:chOff x="3691677" y="3457029"/>
            <a:chExt cx="365165" cy="360419"/>
          </a:xfrm>
        </p:grpSpPr>
        <p:sp>
          <p:nvSpPr>
            <p:cNvPr id="68" name="Ring 69">
              <a:extLst>
                <a:ext uri="{FF2B5EF4-FFF2-40B4-BE49-F238E27FC236}">
                  <a16:creationId xmlns:a16="http://schemas.microsoft.com/office/drawing/2014/main" id="{A4932E08-9316-4DF5-AA4D-18E44D158475}"/>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69" name="Rak 70">
              <a:extLst>
                <a:ext uri="{FF2B5EF4-FFF2-40B4-BE49-F238E27FC236}">
                  <a16:creationId xmlns:a16="http://schemas.microsoft.com/office/drawing/2014/main" id="{8C3CAC48-8B1D-4ADE-A56B-22176203915E}"/>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70" name="Rak pil 74">
            <a:extLst>
              <a:ext uri="{FF2B5EF4-FFF2-40B4-BE49-F238E27FC236}">
                <a16:creationId xmlns:a16="http://schemas.microsoft.com/office/drawing/2014/main" id="{757BF5AC-9548-4487-9620-81BD399C7E69}"/>
              </a:ext>
            </a:extLst>
          </p:cNvPr>
          <p:cNvCxnSpPr/>
          <p:nvPr/>
        </p:nvCxnSpPr>
        <p:spPr>
          <a:xfrm flipH="1" flipV="1">
            <a:off x="8893860" y="4813118"/>
            <a:ext cx="11904" cy="415142"/>
          </a:xfrm>
          <a:prstGeom prst="straightConnector1">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72" name="Grupp 71">
            <a:extLst>
              <a:ext uri="{FF2B5EF4-FFF2-40B4-BE49-F238E27FC236}">
                <a16:creationId xmlns:a16="http://schemas.microsoft.com/office/drawing/2014/main" id="{A6C13ABF-E556-482F-8F64-C3FCF4D1A077}"/>
              </a:ext>
            </a:extLst>
          </p:cNvPr>
          <p:cNvGrpSpPr/>
          <p:nvPr/>
        </p:nvGrpSpPr>
        <p:grpSpPr>
          <a:xfrm>
            <a:off x="8328173" y="3062898"/>
            <a:ext cx="365165" cy="360419"/>
            <a:chOff x="3691677" y="3457029"/>
            <a:chExt cx="365165" cy="360419"/>
          </a:xfrm>
        </p:grpSpPr>
        <p:sp>
          <p:nvSpPr>
            <p:cNvPr id="73" name="Ring 8">
              <a:extLst>
                <a:ext uri="{FF2B5EF4-FFF2-40B4-BE49-F238E27FC236}">
                  <a16:creationId xmlns:a16="http://schemas.microsoft.com/office/drawing/2014/main" id="{A8A1CDA2-3712-4BDC-926A-6687AE6FBD39}"/>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74" name="Rak 9">
              <a:extLst>
                <a:ext uri="{FF2B5EF4-FFF2-40B4-BE49-F238E27FC236}">
                  <a16:creationId xmlns:a16="http://schemas.microsoft.com/office/drawing/2014/main" id="{E0998001-8216-4AB4-815B-E22E2A11FC87}"/>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75" name="Rak pil 66">
            <a:extLst>
              <a:ext uri="{FF2B5EF4-FFF2-40B4-BE49-F238E27FC236}">
                <a16:creationId xmlns:a16="http://schemas.microsoft.com/office/drawing/2014/main" id="{FC112D1A-E652-4EE6-AAA5-73AA10ABE1CA}"/>
              </a:ext>
            </a:extLst>
          </p:cNvPr>
          <p:cNvCxnSpPr>
            <a:cxnSpLocks/>
          </p:cNvCxnSpPr>
          <p:nvPr/>
        </p:nvCxnSpPr>
        <p:spPr>
          <a:xfrm flipH="1" flipV="1">
            <a:off x="8119790" y="3050800"/>
            <a:ext cx="294634" cy="192307"/>
          </a:xfrm>
          <a:prstGeom prst="straightConnector1">
            <a:avLst/>
          </a:prstGeom>
          <a:ln w="2857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320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8DAA38-488C-4DBC-BB76-94FA62C0CBC2}"/>
              </a:ext>
            </a:extLst>
          </p:cNvPr>
          <p:cNvSpPr>
            <a:spLocks noGrp="1"/>
          </p:cNvSpPr>
          <p:nvPr>
            <p:ph type="title"/>
          </p:nvPr>
        </p:nvSpPr>
        <p:spPr>
          <a:xfrm>
            <a:off x="838200" y="98474"/>
            <a:ext cx="6927166" cy="1325563"/>
          </a:xfrm>
        </p:spPr>
        <p:txBody>
          <a:bodyPr/>
          <a:lstStyle/>
          <a:p>
            <a:r>
              <a:rPr lang="sv-SE" b="1" dirty="0"/>
              <a:t>Förhindra speluppbyggnad</a:t>
            </a:r>
            <a:br>
              <a:rPr lang="sv-SE" b="1" dirty="0"/>
            </a:br>
            <a:r>
              <a:rPr lang="sv-SE" sz="3200" b="1" dirty="0"/>
              <a:t>- Triggers</a:t>
            </a:r>
            <a:endParaRPr lang="sv-SE" sz="3200" dirty="0"/>
          </a:p>
        </p:txBody>
      </p:sp>
      <p:pic>
        <p:nvPicPr>
          <p:cNvPr id="4" name="Bildobjekt 3">
            <a:extLst>
              <a:ext uri="{FF2B5EF4-FFF2-40B4-BE49-F238E27FC236}">
                <a16:creationId xmlns:a16="http://schemas.microsoft.com/office/drawing/2014/main" id="{979DEC88-8A45-49EE-99C1-D1B9E6D31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graphicFrame>
        <p:nvGraphicFramePr>
          <p:cNvPr id="3" name="Diagram 2">
            <a:extLst>
              <a:ext uri="{FF2B5EF4-FFF2-40B4-BE49-F238E27FC236}">
                <a16:creationId xmlns:a16="http://schemas.microsoft.com/office/drawing/2014/main" id="{3C688995-9CB6-4FE6-83C4-F379399E0863}"/>
              </a:ext>
            </a:extLst>
          </p:cNvPr>
          <p:cNvGraphicFramePr/>
          <p:nvPr>
            <p:extLst>
              <p:ext uri="{D42A27DB-BD31-4B8C-83A1-F6EECF244321}">
                <p14:modId xmlns:p14="http://schemas.microsoft.com/office/powerpoint/2010/main" val="2289452030"/>
              </p:ext>
            </p:extLst>
          </p:nvPr>
        </p:nvGraphicFramePr>
        <p:xfrm>
          <a:off x="838200" y="1586024"/>
          <a:ext cx="10611678" cy="5173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1987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8DAA38-488C-4DBC-BB76-94FA62C0CBC2}"/>
              </a:ext>
            </a:extLst>
          </p:cNvPr>
          <p:cNvSpPr>
            <a:spLocks noGrp="1"/>
          </p:cNvSpPr>
          <p:nvPr>
            <p:ph type="title"/>
          </p:nvPr>
        </p:nvSpPr>
        <p:spPr>
          <a:xfrm>
            <a:off x="838200" y="98474"/>
            <a:ext cx="6927166" cy="1325563"/>
          </a:xfrm>
        </p:spPr>
        <p:txBody>
          <a:bodyPr/>
          <a:lstStyle/>
          <a:p>
            <a:r>
              <a:rPr lang="sv-SE" b="1" dirty="0"/>
              <a:t>Från anfall till försvar</a:t>
            </a:r>
            <a:br>
              <a:rPr lang="sv-SE" b="1" dirty="0"/>
            </a:br>
            <a:r>
              <a:rPr lang="sv-SE" b="1" dirty="0"/>
              <a:t>- Återerövring</a:t>
            </a:r>
            <a:endParaRPr lang="sv-SE" sz="3200" dirty="0"/>
          </a:p>
        </p:txBody>
      </p:sp>
      <p:pic>
        <p:nvPicPr>
          <p:cNvPr id="4" name="Bildobjekt 3">
            <a:extLst>
              <a:ext uri="{FF2B5EF4-FFF2-40B4-BE49-F238E27FC236}">
                <a16:creationId xmlns:a16="http://schemas.microsoft.com/office/drawing/2014/main" id="{979DEC88-8A45-49EE-99C1-D1B9E6D31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graphicFrame>
        <p:nvGraphicFramePr>
          <p:cNvPr id="5" name="Diagram 4">
            <a:extLst>
              <a:ext uri="{FF2B5EF4-FFF2-40B4-BE49-F238E27FC236}">
                <a16:creationId xmlns:a16="http://schemas.microsoft.com/office/drawing/2014/main" id="{198482AA-9BA6-4DE9-92C1-68179BDAEE89}"/>
              </a:ext>
            </a:extLst>
          </p:cNvPr>
          <p:cNvGraphicFramePr/>
          <p:nvPr>
            <p:extLst>
              <p:ext uri="{D42A27DB-BD31-4B8C-83A1-F6EECF244321}">
                <p14:modId xmlns:p14="http://schemas.microsoft.com/office/powerpoint/2010/main" val="1299472608"/>
              </p:ext>
            </p:extLst>
          </p:nvPr>
        </p:nvGraphicFramePr>
        <p:xfrm>
          <a:off x="838200" y="1901352"/>
          <a:ext cx="10007991" cy="4429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9196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8DAA38-488C-4DBC-BB76-94FA62C0CBC2}"/>
              </a:ext>
            </a:extLst>
          </p:cNvPr>
          <p:cNvSpPr>
            <a:spLocks noGrp="1"/>
          </p:cNvSpPr>
          <p:nvPr>
            <p:ph type="title"/>
          </p:nvPr>
        </p:nvSpPr>
        <p:spPr>
          <a:xfrm>
            <a:off x="838200" y="98474"/>
            <a:ext cx="6927166" cy="1325563"/>
          </a:xfrm>
        </p:spPr>
        <p:txBody>
          <a:bodyPr/>
          <a:lstStyle/>
          <a:p>
            <a:r>
              <a:rPr lang="sv-SE" b="1" dirty="0"/>
              <a:t>Från anfall till försvar</a:t>
            </a:r>
            <a:br>
              <a:rPr lang="sv-SE" b="1" dirty="0"/>
            </a:br>
            <a:r>
              <a:rPr lang="sv-SE" b="1" dirty="0"/>
              <a:t>- Direkt återerövring</a:t>
            </a:r>
            <a:endParaRPr lang="sv-SE" sz="3200" dirty="0"/>
          </a:p>
        </p:txBody>
      </p:sp>
      <p:pic>
        <p:nvPicPr>
          <p:cNvPr id="4" name="Bildobjekt 3">
            <a:extLst>
              <a:ext uri="{FF2B5EF4-FFF2-40B4-BE49-F238E27FC236}">
                <a16:creationId xmlns:a16="http://schemas.microsoft.com/office/drawing/2014/main" id="{979DEC88-8A45-49EE-99C1-D1B9E6D31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graphicFrame>
        <p:nvGraphicFramePr>
          <p:cNvPr id="5" name="Diagram 4">
            <a:extLst>
              <a:ext uri="{FF2B5EF4-FFF2-40B4-BE49-F238E27FC236}">
                <a16:creationId xmlns:a16="http://schemas.microsoft.com/office/drawing/2014/main" id="{198482AA-9BA6-4DE9-92C1-68179BDAEE89}"/>
              </a:ext>
            </a:extLst>
          </p:cNvPr>
          <p:cNvGraphicFramePr/>
          <p:nvPr>
            <p:extLst>
              <p:ext uri="{D42A27DB-BD31-4B8C-83A1-F6EECF244321}">
                <p14:modId xmlns:p14="http://schemas.microsoft.com/office/powerpoint/2010/main" val="2802514167"/>
              </p:ext>
            </p:extLst>
          </p:nvPr>
        </p:nvGraphicFramePr>
        <p:xfrm>
          <a:off x="838200" y="1901352"/>
          <a:ext cx="10007991" cy="4429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9394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8DAA38-488C-4DBC-BB76-94FA62C0CBC2}"/>
              </a:ext>
            </a:extLst>
          </p:cNvPr>
          <p:cNvSpPr>
            <a:spLocks noGrp="1"/>
          </p:cNvSpPr>
          <p:nvPr>
            <p:ph type="title"/>
          </p:nvPr>
        </p:nvSpPr>
        <p:spPr>
          <a:xfrm>
            <a:off x="838200" y="98474"/>
            <a:ext cx="6927166" cy="1325563"/>
          </a:xfrm>
        </p:spPr>
        <p:txBody>
          <a:bodyPr/>
          <a:lstStyle/>
          <a:p>
            <a:r>
              <a:rPr lang="sv-SE" b="1" dirty="0"/>
              <a:t>Från anfall till försvar</a:t>
            </a:r>
            <a:br>
              <a:rPr lang="sv-SE" b="1" dirty="0"/>
            </a:br>
            <a:r>
              <a:rPr lang="sv-SE" b="1" dirty="0"/>
              <a:t>- Indirekt återerövring</a:t>
            </a:r>
            <a:endParaRPr lang="sv-SE" sz="3200" dirty="0"/>
          </a:p>
        </p:txBody>
      </p:sp>
      <p:pic>
        <p:nvPicPr>
          <p:cNvPr id="4" name="Bildobjekt 3">
            <a:extLst>
              <a:ext uri="{FF2B5EF4-FFF2-40B4-BE49-F238E27FC236}">
                <a16:creationId xmlns:a16="http://schemas.microsoft.com/office/drawing/2014/main" id="{979DEC88-8A45-49EE-99C1-D1B9E6D31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graphicFrame>
        <p:nvGraphicFramePr>
          <p:cNvPr id="5" name="Diagram 4">
            <a:extLst>
              <a:ext uri="{FF2B5EF4-FFF2-40B4-BE49-F238E27FC236}">
                <a16:creationId xmlns:a16="http://schemas.microsoft.com/office/drawing/2014/main" id="{198482AA-9BA6-4DE9-92C1-68179BDAEE89}"/>
              </a:ext>
            </a:extLst>
          </p:cNvPr>
          <p:cNvGraphicFramePr/>
          <p:nvPr>
            <p:extLst>
              <p:ext uri="{D42A27DB-BD31-4B8C-83A1-F6EECF244321}">
                <p14:modId xmlns:p14="http://schemas.microsoft.com/office/powerpoint/2010/main" val="3188446252"/>
              </p:ext>
            </p:extLst>
          </p:nvPr>
        </p:nvGraphicFramePr>
        <p:xfrm>
          <a:off x="838200" y="1901352"/>
          <a:ext cx="10007991" cy="4429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3749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7" y="0"/>
            <a:ext cx="10515600" cy="1325563"/>
          </a:xfrm>
        </p:spPr>
        <p:txBody>
          <a:bodyPr/>
          <a:lstStyle/>
          <a:p>
            <a:r>
              <a:rPr lang="sv-SE" dirty="0"/>
              <a:t> </a:t>
            </a:r>
            <a:r>
              <a:rPr lang="sv-SE" b="1" dirty="0"/>
              <a:t>Informationsprocessen</a:t>
            </a:r>
          </a:p>
        </p:txBody>
      </p:sp>
      <p:pic>
        <p:nvPicPr>
          <p:cNvPr id="11" name="Platshållare för innehåll 10">
            <a:extLst>
              <a:ext uri="{FF2B5EF4-FFF2-40B4-BE49-F238E27FC236}">
                <a16:creationId xmlns:a16="http://schemas.microsoft.com/office/drawing/2014/main" id="{C580199E-AD52-4F2A-9826-A3C8252CF4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96772"/>
            <a:ext cx="4420217" cy="4163006"/>
          </a:xfrm>
          <a:prstGeom prst="rect">
            <a:avLst/>
          </a:prstGeom>
        </p:spPr>
      </p:pic>
      <p:sp>
        <p:nvSpPr>
          <p:cNvPr id="12" name="Rektangel 11"/>
          <p:cNvSpPr/>
          <p:nvPr/>
        </p:nvSpPr>
        <p:spPr>
          <a:xfrm>
            <a:off x="5535561" y="2551441"/>
            <a:ext cx="6096000" cy="2677656"/>
          </a:xfrm>
          <a:prstGeom prst="rect">
            <a:avLst/>
          </a:prstGeom>
        </p:spPr>
        <p:txBody>
          <a:bodyPr>
            <a:spAutoFit/>
          </a:bodyPr>
          <a:lstStyle/>
          <a:p>
            <a:r>
              <a:rPr lang="sv-SE" sz="2400" dirty="0">
                <a:solidFill>
                  <a:schemeClr val="bg1"/>
                </a:solidFill>
              </a:rPr>
              <a:t>Informationsprocessen</a:t>
            </a:r>
          </a:p>
          <a:p>
            <a:r>
              <a:rPr lang="sv-SE" dirty="0">
                <a:solidFill>
                  <a:schemeClr val="bg1"/>
                </a:solidFill>
              </a:rPr>
              <a:t>För att utföra fotbollsaktioner med så stor kontroll som möjligt är informationsprocessen en nyckel för varje spelare. </a:t>
            </a:r>
          </a:p>
          <a:p>
            <a:r>
              <a:rPr lang="sv-SE" dirty="0">
                <a:solidFill>
                  <a:schemeClr val="bg1"/>
                </a:solidFill>
              </a:rPr>
              <a:t>1</a:t>
            </a:r>
            <a:r>
              <a:rPr lang="sv-SE" b="1" dirty="0">
                <a:solidFill>
                  <a:schemeClr val="bg1"/>
                </a:solidFill>
              </a:rPr>
              <a:t>. Uppfatta </a:t>
            </a:r>
            <a:r>
              <a:rPr lang="sv-SE" dirty="0">
                <a:solidFill>
                  <a:schemeClr val="bg1"/>
                </a:solidFill>
              </a:rPr>
              <a:t>- Vrida på huvudet, inhämta information.   Kroppsposition.</a:t>
            </a:r>
          </a:p>
          <a:p>
            <a:r>
              <a:rPr lang="sv-SE" dirty="0">
                <a:solidFill>
                  <a:schemeClr val="bg1"/>
                </a:solidFill>
              </a:rPr>
              <a:t>2. </a:t>
            </a:r>
            <a:r>
              <a:rPr lang="sv-SE" b="1" dirty="0">
                <a:solidFill>
                  <a:schemeClr val="bg1"/>
                </a:solidFill>
              </a:rPr>
              <a:t>Värdera </a:t>
            </a:r>
            <a:r>
              <a:rPr lang="sv-SE" dirty="0">
                <a:solidFill>
                  <a:schemeClr val="bg1"/>
                </a:solidFill>
              </a:rPr>
              <a:t>- Vilken/vilka spelare har mest fördel (tid/yta).</a:t>
            </a:r>
          </a:p>
          <a:p>
            <a:r>
              <a:rPr lang="sv-SE" dirty="0">
                <a:solidFill>
                  <a:schemeClr val="bg1"/>
                </a:solidFill>
              </a:rPr>
              <a:t>3. </a:t>
            </a:r>
            <a:r>
              <a:rPr lang="sv-SE" b="1" dirty="0">
                <a:solidFill>
                  <a:schemeClr val="bg1"/>
                </a:solidFill>
              </a:rPr>
              <a:t>Besluta</a:t>
            </a:r>
            <a:r>
              <a:rPr lang="sv-SE" dirty="0">
                <a:solidFill>
                  <a:schemeClr val="bg1"/>
                </a:solidFill>
              </a:rPr>
              <a:t> - Fatta för laget bra beslut, utifrån fördel (tid/yta), arbetssätt</a:t>
            </a:r>
          </a:p>
          <a:p>
            <a:r>
              <a:rPr lang="sv-SE" dirty="0">
                <a:solidFill>
                  <a:schemeClr val="bg1"/>
                </a:solidFill>
              </a:rPr>
              <a:t>4.</a:t>
            </a:r>
            <a:r>
              <a:rPr lang="sv-SE" b="1" dirty="0">
                <a:solidFill>
                  <a:schemeClr val="bg1"/>
                </a:solidFill>
              </a:rPr>
              <a:t>Agera</a:t>
            </a:r>
            <a:r>
              <a:rPr lang="sv-SE" dirty="0">
                <a:solidFill>
                  <a:schemeClr val="bg1"/>
                </a:solidFill>
              </a:rPr>
              <a:t> – Utföra fotbollsaktioner med kontroll</a:t>
            </a:r>
          </a:p>
        </p:txBody>
      </p:sp>
      <p:pic>
        <p:nvPicPr>
          <p:cNvPr id="13" name="Bildobjekt 12">
            <a:extLst>
              <a:ext uri="{FF2B5EF4-FFF2-40B4-BE49-F238E27FC236}">
                <a16:creationId xmlns:a16="http://schemas.microsoft.com/office/drawing/2014/main" id="{979DEC88-8A45-49EE-99C1-D1B9E6D311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spTree>
    <p:extLst>
      <p:ext uri="{BB962C8B-B14F-4D97-AF65-F5344CB8AC3E}">
        <p14:creationId xmlns:p14="http://schemas.microsoft.com/office/powerpoint/2010/main" val="1057579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chemeClr val="bg1">
                <a:lumMod val="100000"/>
              </a:schemeClr>
            </a:gs>
            <a:gs pos="20000">
              <a:srgbClr val="FF0000"/>
            </a:gs>
            <a:gs pos="54000">
              <a:schemeClr val="accent1">
                <a:lumMod val="75000"/>
              </a:schemeClr>
            </a:gs>
            <a:gs pos="22000">
              <a:schemeClr val="accent1">
                <a:lumMod val="75000"/>
              </a:schemeClr>
            </a:gs>
            <a:gs pos="72000">
              <a:schemeClr val="accent1">
                <a:lumMod val="75000"/>
              </a:schemeClr>
            </a:gs>
            <a:gs pos="88000">
              <a:schemeClr val="accent1">
                <a:lumMod val="75000"/>
              </a:schemeClr>
            </a:gs>
          </a:gsLst>
          <a:lin ang="5400000" scaled="0"/>
          <a:tileRect/>
        </a:gra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13181545-E300-430F-ACFD-0A1B2B1E8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9460" y="1898605"/>
            <a:ext cx="5855762" cy="4362407"/>
          </a:xfrm>
          <a:prstGeom prst="rect">
            <a:avLst/>
          </a:prstGeom>
        </p:spPr>
      </p:pic>
      <p:sp>
        <p:nvSpPr>
          <p:cNvPr id="3" name="Rektangel 2">
            <a:extLst>
              <a:ext uri="{FF2B5EF4-FFF2-40B4-BE49-F238E27FC236}">
                <a16:creationId xmlns:a16="http://schemas.microsoft.com/office/drawing/2014/main" id="{F8216F82-42C5-47B5-9FE5-D0294D00886E}"/>
              </a:ext>
            </a:extLst>
          </p:cNvPr>
          <p:cNvSpPr/>
          <p:nvPr/>
        </p:nvSpPr>
        <p:spPr>
          <a:xfrm>
            <a:off x="7804200" y="4603581"/>
            <a:ext cx="1845832" cy="1363797"/>
          </a:xfrm>
          <a:prstGeom prst="rect">
            <a:avLst/>
          </a:prstGeom>
          <a:solidFill>
            <a:schemeClr val="accent4">
              <a:lumMod val="7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CA8DAA38-488C-4DBC-BB76-94FA62C0CBC2}"/>
              </a:ext>
            </a:extLst>
          </p:cNvPr>
          <p:cNvSpPr>
            <a:spLocks noGrp="1"/>
          </p:cNvSpPr>
          <p:nvPr>
            <p:ph type="title"/>
          </p:nvPr>
        </p:nvSpPr>
        <p:spPr>
          <a:xfrm>
            <a:off x="838200" y="98474"/>
            <a:ext cx="6927166" cy="1325563"/>
          </a:xfrm>
        </p:spPr>
        <p:txBody>
          <a:bodyPr/>
          <a:lstStyle/>
          <a:p>
            <a:r>
              <a:rPr lang="sv-SE" b="1" dirty="0"/>
              <a:t>Arbetssätt</a:t>
            </a:r>
            <a:br>
              <a:rPr lang="sv-SE" b="1" dirty="0"/>
            </a:br>
            <a:r>
              <a:rPr lang="sv-SE" sz="3200" b="1" dirty="0"/>
              <a:t>- Förhindra och rädda avslut</a:t>
            </a:r>
            <a:endParaRPr lang="sv-SE" sz="3200" dirty="0"/>
          </a:p>
        </p:txBody>
      </p:sp>
      <p:pic>
        <p:nvPicPr>
          <p:cNvPr id="4" name="Bildobjekt 3">
            <a:extLst>
              <a:ext uri="{FF2B5EF4-FFF2-40B4-BE49-F238E27FC236}">
                <a16:creationId xmlns:a16="http://schemas.microsoft.com/office/drawing/2014/main" id="{979DEC88-8A45-49EE-99C1-D1B9E6D311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sp>
        <p:nvSpPr>
          <p:cNvPr id="6" name="Platshållare för innehåll 2">
            <a:extLst>
              <a:ext uri="{FF2B5EF4-FFF2-40B4-BE49-F238E27FC236}">
                <a16:creationId xmlns:a16="http://schemas.microsoft.com/office/drawing/2014/main" id="{0FCD6288-FBED-427E-8A1F-D95112B79A33}"/>
              </a:ext>
            </a:extLst>
          </p:cNvPr>
          <p:cNvSpPr txBox="1">
            <a:spLocks/>
          </p:cNvSpPr>
          <p:nvPr/>
        </p:nvSpPr>
        <p:spPr>
          <a:xfrm>
            <a:off x="838200" y="1913207"/>
            <a:ext cx="4442345" cy="46256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7190" indent="-342900"/>
            <a:r>
              <a:rPr lang="sv-SE" sz="2400" dirty="0">
                <a:solidFill>
                  <a:schemeClr val="bg1"/>
                </a:solidFill>
                <a:latin typeface="+mj-lt"/>
              </a:rPr>
              <a:t>Viljan att vara </a:t>
            </a:r>
            <a:r>
              <a:rPr lang="sv-SE" sz="2400" b="1" dirty="0">
                <a:solidFill>
                  <a:schemeClr val="bg1"/>
                </a:solidFill>
                <a:latin typeface="+mj-lt"/>
              </a:rPr>
              <a:t>först på bollen</a:t>
            </a:r>
            <a:r>
              <a:rPr lang="sv-SE" sz="2400" dirty="0">
                <a:solidFill>
                  <a:schemeClr val="bg1"/>
                </a:solidFill>
                <a:latin typeface="+mj-lt"/>
              </a:rPr>
              <a:t> är helt avgörande!</a:t>
            </a:r>
          </a:p>
          <a:p>
            <a:pPr marL="377190" indent="-342900"/>
            <a:r>
              <a:rPr lang="sv-SE" sz="2400" dirty="0">
                <a:solidFill>
                  <a:schemeClr val="bg1"/>
                </a:solidFill>
                <a:latin typeface="+mj-lt"/>
              </a:rPr>
              <a:t>Samarbetet mellan målvakt och utespelare är av yttersta vikt.</a:t>
            </a:r>
          </a:p>
          <a:p>
            <a:pPr marL="377190" indent="-342900"/>
            <a:r>
              <a:rPr lang="sv-SE" sz="2400" dirty="0">
                <a:solidFill>
                  <a:schemeClr val="bg1"/>
                </a:solidFill>
                <a:latin typeface="+mj-lt"/>
              </a:rPr>
              <a:t>Alltid tre utespelare centralt framför mål.</a:t>
            </a:r>
          </a:p>
          <a:p>
            <a:pPr marL="377190" indent="-342900"/>
            <a:r>
              <a:rPr lang="sv-SE" sz="2400" dirty="0">
                <a:solidFill>
                  <a:schemeClr val="bg1"/>
                </a:solidFill>
                <a:latin typeface="+mj-lt"/>
              </a:rPr>
              <a:t>Om vi måste ”rensa” bort bollen så spelas den snett framåt mot närmaste kant, för forward att samla upp.</a:t>
            </a:r>
          </a:p>
        </p:txBody>
      </p:sp>
      <p:grpSp>
        <p:nvGrpSpPr>
          <p:cNvPr id="7" name="Grupp 6">
            <a:extLst>
              <a:ext uri="{FF2B5EF4-FFF2-40B4-BE49-F238E27FC236}">
                <a16:creationId xmlns:a16="http://schemas.microsoft.com/office/drawing/2014/main" id="{AE6EC701-81E7-4917-85F7-EC360A581185}"/>
              </a:ext>
            </a:extLst>
          </p:cNvPr>
          <p:cNvGrpSpPr/>
          <p:nvPr/>
        </p:nvGrpSpPr>
        <p:grpSpPr>
          <a:xfrm>
            <a:off x="8689184" y="5701764"/>
            <a:ext cx="181986" cy="212427"/>
            <a:chOff x="3691677" y="3457029"/>
            <a:chExt cx="365165" cy="360419"/>
          </a:xfrm>
          <a:solidFill>
            <a:schemeClr val="tx1"/>
          </a:solidFill>
        </p:grpSpPr>
        <p:sp>
          <p:nvSpPr>
            <p:cNvPr id="8" name="Ring 5">
              <a:extLst>
                <a:ext uri="{FF2B5EF4-FFF2-40B4-BE49-F238E27FC236}">
                  <a16:creationId xmlns:a16="http://schemas.microsoft.com/office/drawing/2014/main" id="{AE61D215-CB70-4C68-87E0-16159FA74778}"/>
                </a:ext>
              </a:extLst>
            </p:cNvPr>
            <p:cNvSpPr/>
            <p:nvPr/>
          </p:nvSpPr>
          <p:spPr>
            <a:xfrm>
              <a:off x="3691677" y="3457029"/>
              <a:ext cx="365165" cy="360419"/>
            </a:xfrm>
            <a:prstGeom prst="donut">
              <a:avLst>
                <a:gd name="adj" fmla="val 9014"/>
              </a:avLst>
            </a:prstGeom>
            <a:grp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9" name="Rak 6">
              <a:extLst>
                <a:ext uri="{FF2B5EF4-FFF2-40B4-BE49-F238E27FC236}">
                  <a16:creationId xmlns:a16="http://schemas.microsoft.com/office/drawing/2014/main" id="{64BB4C18-3A72-4A58-9189-386E725FF5C6}"/>
                </a:ext>
              </a:extLst>
            </p:cNvPr>
            <p:cNvCxnSpPr/>
            <p:nvPr/>
          </p:nvCxnSpPr>
          <p:spPr>
            <a:xfrm flipV="1">
              <a:off x="3874260" y="3760808"/>
              <a:ext cx="129105" cy="5278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upp 9">
            <a:extLst>
              <a:ext uri="{FF2B5EF4-FFF2-40B4-BE49-F238E27FC236}">
                <a16:creationId xmlns:a16="http://schemas.microsoft.com/office/drawing/2014/main" id="{DCA4F63B-A424-4CDA-AD26-3E351D7FCAFA}"/>
              </a:ext>
            </a:extLst>
          </p:cNvPr>
          <p:cNvGrpSpPr/>
          <p:nvPr/>
        </p:nvGrpSpPr>
        <p:grpSpPr>
          <a:xfrm>
            <a:off x="8387562" y="4079809"/>
            <a:ext cx="181986" cy="212427"/>
            <a:chOff x="3691677" y="3457029"/>
            <a:chExt cx="365165" cy="360419"/>
          </a:xfrm>
        </p:grpSpPr>
        <p:sp>
          <p:nvSpPr>
            <p:cNvPr id="11" name="Ring 8">
              <a:extLst>
                <a:ext uri="{FF2B5EF4-FFF2-40B4-BE49-F238E27FC236}">
                  <a16:creationId xmlns:a16="http://schemas.microsoft.com/office/drawing/2014/main" id="{F3289EF8-85AD-4EF8-8607-2679B57520B2}"/>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2" name="Rak 9">
              <a:extLst>
                <a:ext uri="{FF2B5EF4-FFF2-40B4-BE49-F238E27FC236}">
                  <a16:creationId xmlns:a16="http://schemas.microsoft.com/office/drawing/2014/main" id="{B401F84A-3CF3-4360-83C3-ED4B8164D7B8}"/>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upp 12">
            <a:extLst>
              <a:ext uri="{FF2B5EF4-FFF2-40B4-BE49-F238E27FC236}">
                <a16:creationId xmlns:a16="http://schemas.microsoft.com/office/drawing/2014/main" id="{3E7C57D5-6339-4727-9D08-32E85A3873C4}"/>
              </a:ext>
            </a:extLst>
          </p:cNvPr>
          <p:cNvGrpSpPr/>
          <p:nvPr/>
        </p:nvGrpSpPr>
        <p:grpSpPr>
          <a:xfrm>
            <a:off x="9264815" y="5259253"/>
            <a:ext cx="181986" cy="212427"/>
            <a:chOff x="3691677" y="3457029"/>
            <a:chExt cx="365165" cy="360419"/>
          </a:xfrm>
        </p:grpSpPr>
        <p:sp>
          <p:nvSpPr>
            <p:cNvPr id="14" name="Ring 11">
              <a:extLst>
                <a:ext uri="{FF2B5EF4-FFF2-40B4-BE49-F238E27FC236}">
                  <a16:creationId xmlns:a16="http://schemas.microsoft.com/office/drawing/2014/main" id="{E9D97CC2-839B-4A65-B9AA-B7AF0A0B2E5E}"/>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5" name="Rak 12">
              <a:extLst>
                <a:ext uri="{FF2B5EF4-FFF2-40B4-BE49-F238E27FC236}">
                  <a16:creationId xmlns:a16="http://schemas.microsoft.com/office/drawing/2014/main" id="{E17C0FD9-B159-4D8B-A380-AB9CDA107B02}"/>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 name="Grupp 15">
            <a:extLst>
              <a:ext uri="{FF2B5EF4-FFF2-40B4-BE49-F238E27FC236}">
                <a16:creationId xmlns:a16="http://schemas.microsoft.com/office/drawing/2014/main" id="{97C431AE-8B14-493B-AE1F-C524D1693B30}"/>
              </a:ext>
            </a:extLst>
          </p:cNvPr>
          <p:cNvGrpSpPr/>
          <p:nvPr/>
        </p:nvGrpSpPr>
        <p:grpSpPr>
          <a:xfrm>
            <a:off x="7756720" y="5580190"/>
            <a:ext cx="181986" cy="212427"/>
            <a:chOff x="3691677" y="3457029"/>
            <a:chExt cx="365165" cy="360419"/>
          </a:xfrm>
        </p:grpSpPr>
        <p:sp>
          <p:nvSpPr>
            <p:cNvPr id="17" name="Ring 14">
              <a:extLst>
                <a:ext uri="{FF2B5EF4-FFF2-40B4-BE49-F238E27FC236}">
                  <a16:creationId xmlns:a16="http://schemas.microsoft.com/office/drawing/2014/main" id="{AA1764EB-26F3-4D95-8EC5-F2816F8A03AD}"/>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8" name="Rak 15">
              <a:extLst>
                <a:ext uri="{FF2B5EF4-FFF2-40B4-BE49-F238E27FC236}">
                  <a16:creationId xmlns:a16="http://schemas.microsoft.com/office/drawing/2014/main" id="{A37658C4-101B-4397-8B6B-F0A150D724AF}"/>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upp 18">
            <a:extLst>
              <a:ext uri="{FF2B5EF4-FFF2-40B4-BE49-F238E27FC236}">
                <a16:creationId xmlns:a16="http://schemas.microsoft.com/office/drawing/2014/main" id="{968FD9E2-DD30-45A0-9DF8-E3C8E98BDCE8}"/>
              </a:ext>
            </a:extLst>
          </p:cNvPr>
          <p:cNvGrpSpPr/>
          <p:nvPr/>
        </p:nvGrpSpPr>
        <p:grpSpPr>
          <a:xfrm>
            <a:off x="8477294" y="5299894"/>
            <a:ext cx="181986" cy="212427"/>
            <a:chOff x="3691677" y="3457029"/>
            <a:chExt cx="365165" cy="360419"/>
          </a:xfrm>
        </p:grpSpPr>
        <p:sp>
          <p:nvSpPr>
            <p:cNvPr id="20" name="Ring 17">
              <a:extLst>
                <a:ext uri="{FF2B5EF4-FFF2-40B4-BE49-F238E27FC236}">
                  <a16:creationId xmlns:a16="http://schemas.microsoft.com/office/drawing/2014/main" id="{073684F5-61C1-4CF5-A5C6-3FDB547AE7D3}"/>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1" name="Rak 18">
              <a:extLst>
                <a:ext uri="{FF2B5EF4-FFF2-40B4-BE49-F238E27FC236}">
                  <a16:creationId xmlns:a16="http://schemas.microsoft.com/office/drawing/2014/main" id="{97338702-AC6A-4DC1-B224-2AB16EA48C50}"/>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 name="Grupp 21">
            <a:extLst>
              <a:ext uri="{FF2B5EF4-FFF2-40B4-BE49-F238E27FC236}">
                <a16:creationId xmlns:a16="http://schemas.microsoft.com/office/drawing/2014/main" id="{8418C4F6-85A2-47AC-AEA6-4C4BFA85E0E9}"/>
              </a:ext>
            </a:extLst>
          </p:cNvPr>
          <p:cNvGrpSpPr/>
          <p:nvPr/>
        </p:nvGrpSpPr>
        <p:grpSpPr>
          <a:xfrm>
            <a:off x="9468046" y="4708974"/>
            <a:ext cx="181986" cy="212427"/>
            <a:chOff x="3691677" y="3457029"/>
            <a:chExt cx="365165" cy="360419"/>
          </a:xfrm>
        </p:grpSpPr>
        <p:sp>
          <p:nvSpPr>
            <p:cNvPr id="23" name="Ring 20">
              <a:extLst>
                <a:ext uri="{FF2B5EF4-FFF2-40B4-BE49-F238E27FC236}">
                  <a16:creationId xmlns:a16="http://schemas.microsoft.com/office/drawing/2014/main" id="{3767C6BF-3BD4-47BC-8D97-FA199E11F801}"/>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4" name="Rak 21">
              <a:extLst>
                <a:ext uri="{FF2B5EF4-FFF2-40B4-BE49-F238E27FC236}">
                  <a16:creationId xmlns:a16="http://schemas.microsoft.com/office/drawing/2014/main" id="{645D4B49-44C9-4669-8DBC-ACC301E88364}"/>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5" name="Grupp 24">
            <a:extLst>
              <a:ext uri="{FF2B5EF4-FFF2-40B4-BE49-F238E27FC236}">
                <a16:creationId xmlns:a16="http://schemas.microsoft.com/office/drawing/2014/main" id="{947F4112-89C0-46F2-9B5E-66C223174997}"/>
              </a:ext>
            </a:extLst>
          </p:cNvPr>
          <p:cNvGrpSpPr/>
          <p:nvPr/>
        </p:nvGrpSpPr>
        <p:grpSpPr>
          <a:xfrm>
            <a:off x="7940981" y="3090279"/>
            <a:ext cx="181986" cy="212427"/>
            <a:chOff x="3691677" y="3457029"/>
            <a:chExt cx="365165" cy="360419"/>
          </a:xfrm>
        </p:grpSpPr>
        <p:sp>
          <p:nvSpPr>
            <p:cNvPr id="26" name="Ring 23">
              <a:extLst>
                <a:ext uri="{FF2B5EF4-FFF2-40B4-BE49-F238E27FC236}">
                  <a16:creationId xmlns:a16="http://schemas.microsoft.com/office/drawing/2014/main" id="{69544464-E502-4172-96C2-D59E107F095B}"/>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7" name="Rak 24">
              <a:extLst>
                <a:ext uri="{FF2B5EF4-FFF2-40B4-BE49-F238E27FC236}">
                  <a16:creationId xmlns:a16="http://schemas.microsoft.com/office/drawing/2014/main" id="{29A4F846-BF22-4587-A638-36FBF40D0569}"/>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8" name="Grupp 27">
            <a:extLst>
              <a:ext uri="{FF2B5EF4-FFF2-40B4-BE49-F238E27FC236}">
                <a16:creationId xmlns:a16="http://schemas.microsoft.com/office/drawing/2014/main" id="{BDC00E86-2FA8-4593-A4B8-F893256B6CB3}"/>
              </a:ext>
            </a:extLst>
          </p:cNvPr>
          <p:cNvGrpSpPr/>
          <p:nvPr/>
        </p:nvGrpSpPr>
        <p:grpSpPr>
          <a:xfrm>
            <a:off x="6295269" y="5582464"/>
            <a:ext cx="181986" cy="212427"/>
            <a:chOff x="3691677" y="3457029"/>
            <a:chExt cx="365165" cy="360419"/>
          </a:xfrm>
        </p:grpSpPr>
        <p:sp>
          <p:nvSpPr>
            <p:cNvPr id="29" name="Ring 26">
              <a:extLst>
                <a:ext uri="{FF2B5EF4-FFF2-40B4-BE49-F238E27FC236}">
                  <a16:creationId xmlns:a16="http://schemas.microsoft.com/office/drawing/2014/main" id="{0B504529-1E12-404C-ADD1-1FA863A0ECA3}"/>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0" name="Rak 27">
              <a:extLst>
                <a:ext uri="{FF2B5EF4-FFF2-40B4-BE49-F238E27FC236}">
                  <a16:creationId xmlns:a16="http://schemas.microsoft.com/office/drawing/2014/main" id="{43F224EA-C5D2-4FF8-A46F-FDA6E7A36CF7}"/>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1" name="Grupp 30">
            <a:extLst>
              <a:ext uri="{FF2B5EF4-FFF2-40B4-BE49-F238E27FC236}">
                <a16:creationId xmlns:a16="http://schemas.microsoft.com/office/drawing/2014/main" id="{4CF4BD3A-7C03-4FFF-BFE8-8C241B0DA77B}"/>
              </a:ext>
            </a:extLst>
          </p:cNvPr>
          <p:cNvGrpSpPr/>
          <p:nvPr/>
        </p:nvGrpSpPr>
        <p:grpSpPr>
          <a:xfrm>
            <a:off x="6387263" y="4460881"/>
            <a:ext cx="181986" cy="212427"/>
            <a:chOff x="3691677" y="3457029"/>
            <a:chExt cx="365165" cy="360419"/>
          </a:xfrm>
        </p:grpSpPr>
        <p:sp>
          <p:nvSpPr>
            <p:cNvPr id="32" name="Ring 29">
              <a:extLst>
                <a:ext uri="{FF2B5EF4-FFF2-40B4-BE49-F238E27FC236}">
                  <a16:creationId xmlns:a16="http://schemas.microsoft.com/office/drawing/2014/main" id="{880A6D15-57F6-4812-8A97-CB1FD42833FF}"/>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3" name="Rak 30">
              <a:extLst>
                <a:ext uri="{FF2B5EF4-FFF2-40B4-BE49-F238E27FC236}">
                  <a16:creationId xmlns:a16="http://schemas.microsoft.com/office/drawing/2014/main" id="{2B77112C-4A57-4659-983F-7595A3B6264D}"/>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4" name="Grupp 33">
            <a:extLst>
              <a:ext uri="{FF2B5EF4-FFF2-40B4-BE49-F238E27FC236}">
                <a16:creationId xmlns:a16="http://schemas.microsoft.com/office/drawing/2014/main" id="{4755BFB1-4B5E-4F84-8778-59010074D5BE}"/>
              </a:ext>
            </a:extLst>
          </p:cNvPr>
          <p:cNvGrpSpPr/>
          <p:nvPr/>
        </p:nvGrpSpPr>
        <p:grpSpPr>
          <a:xfrm>
            <a:off x="8045451" y="4870569"/>
            <a:ext cx="181986" cy="212427"/>
            <a:chOff x="3691677" y="3457029"/>
            <a:chExt cx="365165" cy="360419"/>
          </a:xfrm>
        </p:grpSpPr>
        <p:sp>
          <p:nvSpPr>
            <p:cNvPr id="35" name="Ring 32">
              <a:extLst>
                <a:ext uri="{FF2B5EF4-FFF2-40B4-BE49-F238E27FC236}">
                  <a16:creationId xmlns:a16="http://schemas.microsoft.com/office/drawing/2014/main" id="{AEED44E7-E139-4B11-81EF-6C6863EBA99A}"/>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6" name="Rak 33">
              <a:extLst>
                <a:ext uri="{FF2B5EF4-FFF2-40B4-BE49-F238E27FC236}">
                  <a16:creationId xmlns:a16="http://schemas.microsoft.com/office/drawing/2014/main" id="{59D1CE76-9A6D-4FAF-A9BB-5088DC47684D}"/>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upp 36">
            <a:extLst>
              <a:ext uri="{FF2B5EF4-FFF2-40B4-BE49-F238E27FC236}">
                <a16:creationId xmlns:a16="http://schemas.microsoft.com/office/drawing/2014/main" id="{AF24F0FD-57B8-488A-A65B-F91C605AB68D}"/>
              </a:ext>
            </a:extLst>
          </p:cNvPr>
          <p:cNvGrpSpPr/>
          <p:nvPr/>
        </p:nvGrpSpPr>
        <p:grpSpPr>
          <a:xfrm>
            <a:off x="6077605" y="5470491"/>
            <a:ext cx="181986" cy="212427"/>
            <a:chOff x="4043696" y="2344683"/>
            <a:chExt cx="365165" cy="360419"/>
          </a:xfrm>
        </p:grpSpPr>
        <p:cxnSp>
          <p:nvCxnSpPr>
            <p:cNvPr id="38" name="Rak 38">
              <a:extLst>
                <a:ext uri="{FF2B5EF4-FFF2-40B4-BE49-F238E27FC236}">
                  <a16:creationId xmlns:a16="http://schemas.microsoft.com/office/drawing/2014/main" id="{5FE24D5A-E783-4E45-98A0-79F16BEECBB7}"/>
                </a:ext>
              </a:extLst>
            </p:cNvPr>
            <p:cNvCxnSpPr/>
            <p:nvPr/>
          </p:nvCxnSpPr>
          <p:spPr>
            <a:xfrm flipH="1">
              <a:off x="4097173" y="2397465"/>
              <a:ext cx="258211" cy="25485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Rak 39">
              <a:extLst>
                <a:ext uri="{FF2B5EF4-FFF2-40B4-BE49-F238E27FC236}">
                  <a16:creationId xmlns:a16="http://schemas.microsoft.com/office/drawing/2014/main" id="{94781CF6-C902-4DDD-8867-A2E81A0DF6D7}"/>
                </a:ext>
              </a:extLst>
            </p:cNvPr>
            <p:cNvCxnSpPr/>
            <p:nvPr/>
          </p:nvCxnSpPr>
          <p:spPr>
            <a:xfrm flipH="1" flipV="1">
              <a:off x="4126174" y="2415654"/>
              <a:ext cx="229210" cy="23666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0" name="Grupp 39">
              <a:extLst>
                <a:ext uri="{FF2B5EF4-FFF2-40B4-BE49-F238E27FC236}">
                  <a16:creationId xmlns:a16="http://schemas.microsoft.com/office/drawing/2014/main" id="{5B235CD3-A1F2-47A1-AE1D-A46D5650AAFF}"/>
                </a:ext>
              </a:extLst>
            </p:cNvPr>
            <p:cNvGrpSpPr/>
            <p:nvPr/>
          </p:nvGrpSpPr>
          <p:grpSpPr>
            <a:xfrm>
              <a:off x="4043696" y="2344683"/>
              <a:ext cx="365165" cy="360419"/>
              <a:chOff x="3691677" y="3457029"/>
              <a:chExt cx="365165" cy="360419"/>
            </a:xfrm>
          </p:grpSpPr>
          <p:sp>
            <p:nvSpPr>
              <p:cNvPr id="41" name="Ring 41">
                <a:extLst>
                  <a:ext uri="{FF2B5EF4-FFF2-40B4-BE49-F238E27FC236}">
                    <a16:creationId xmlns:a16="http://schemas.microsoft.com/office/drawing/2014/main" id="{B89C9495-21D1-4BCC-B5F5-84F1DF2E8833}"/>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42" name="Rak 42">
                <a:extLst>
                  <a:ext uri="{FF2B5EF4-FFF2-40B4-BE49-F238E27FC236}">
                    <a16:creationId xmlns:a16="http://schemas.microsoft.com/office/drawing/2014/main" id="{71DE0839-C3BA-4E99-987F-75D53A1D226C}"/>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3" name="Grupp 42">
            <a:extLst>
              <a:ext uri="{FF2B5EF4-FFF2-40B4-BE49-F238E27FC236}">
                <a16:creationId xmlns:a16="http://schemas.microsoft.com/office/drawing/2014/main" id="{289FE1DA-301C-426E-B1CF-8176E7AC8081}"/>
              </a:ext>
            </a:extLst>
          </p:cNvPr>
          <p:cNvGrpSpPr/>
          <p:nvPr/>
        </p:nvGrpSpPr>
        <p:grpSpPr>
          <a:xfrm>
            <a:off x="7055269" y="2941982"/>
            <a:ext cx="153914" cy="182025"/>
            <a:chOff x="2894591" y="2482808"/>
            <a:chExt cx="308837" cy="308837"/>
          </a:xfrm>
        </p:grpSpPr>
        <p:cxnSp>
          <p:nvCxnSpPr>
            <p:cNvPr id="44" name="Rak 44">
              <a:extLst>
                <a:ext uri="{FF2B5EF4-FFF2-40B4-BE49-F238E27FC236}">
                  <a16:creationId xmlns:a16="http://schemas.microsoft.com/office/drawing/2014/main" id="{73AA9FEC-47C1-4E1C-AB1F-BD58ABD8BCD6}"/>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Rak 45">
              <a:extLst>
                <a:ext uri="{FF2B5EF4-FFF2-40B4-BE49-F238E27FC236}">
                  <a16:creationId xmlns:a16="http://schemas.microsoft.com/office/drawing/2014/main" id="{448FE942-3C3A-46C9-9FFE-BBBAF97993D1}"/>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6" name="Grupp 45">
            <a:extLst>
              <a:ext uri="{FF2B5EF4-FFF2-40B4-BE49-F238E27FC236}">
                <a16:creationId xmlns:a16="http://schemas.microsoft.com/office/drawing/2014/main" id="{9125BD12-48C9-412A-99AA-69BB7AD25A2D}"/>
              </a:ext>
            </a:extLst>
          </p:cNvPr>
          <p:cNvGrpSpPr/>
          <p:nvPr/>
        </p:nvGrpSpPr>
        <p:grpSpPr>
          <a:xfrm>
            <a:off x="9601698" y="4913300"/>
            <a:ext cx="153914" cy="182025"/>
            <a:chOff x="2894591" y="2482808"/>
            <a:chExt cx="308837" cy="308837"/>
          </a:xfrm>
        </p:grpSpPr>
        <p:cxnSp>
          <p:nvCxnSpPr>
            <p:cNvPr id="47" name="Rak 50">
              <a:extLst>
                <a:ext uri="{FF2B5EF4-FFF2-40B4-BE49-F238E27FC236}">
                  <a16:creationId xmlns:a16="http://schemas.microsoft.com/office/drawing/2014/main" id="{187D97EE-D663-49E3-B712-4034A2489023}"/>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Rak 51">
              <a:extLst>
                <a:ext uri="{FF2B5EF4-FFF2-40B4-BE49-F238E27FC236}">
                  <a16:creationId xmlns:a16="http://schemas.microsoft.com/office/drawing/2014/main" id="{2F98C5E5-8426-4F28-A4E2-6499D91D7543}"/>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9" name="Grupp 48">
            <a:extLst>
              <a:ext uri="{FF2B5EF4-FFF2-40B4-BE49-F238E27FC236}">
                <a16:creationId xmlns:a16="http://schemas.microsoft.com/office/drawing/2014/main" id="{1C52729C-C28E-4603-BA25-A48A28E1694E}"/>
              </a:ext>
            </a:extLst>
          </p:cNvPr>
          <p:cNvGrpSpPr/>
          <p:nvPr/>
        </p:nvGrpSpPr>
        <p:grpSpPr>
          <a:xfrm>
            <a:off x="7999505" y="5515579"/>
            <a:ext cx="150571" cy="196049"/>
            <a:chOff x="2894591" y="2482808"/>
            <a:chExt cx="308837" cy="308837"/>
          </a:xfrm>
        </p:grpSpPr>
        <p:cxnSp>
          <p:nvCxnSpPr>
            <p:cNvPr id="50" name="Rak 53">
              <a:extLst>
                <a:ext uri="{FF2B5EF4-FFF2-40B4-BE49-F238E27FC236}">
                  <a16:creationId xmlns:a16="http://schemas.microsoft.com/office/drawing/2014/main" id="{5395E8FA-036C-433D-808C-208933313307}"/>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Rak 54">
              <a:extLst>
                <a:ext uri="{FF2B5EF4-FFF2-40B4-BE49-F238E27FC236}">
                  <a16:creationId xmlns:a16="http://schemas.microsoft.com/office/drawing/2014/main" id="{EF6EC773-EB38-4E88-B383-E313D5E8D65C}"/>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2" name="Grupp 51">
            <a:extLst>
              <a:ext uri="{FF2B5EF4-FFF2-40B4-BE49-F238E27FC236}">
                <a16:creationId xmlns:a16="http://schemas.microsoft.com/office/drawing/2014/main" id="{32AAC4B0-29DE-4813-8976-9EEC78F051B0}"/>
              </a:ext>
            </a:extLst>
          </p:cNvPr>
          <p:cNvGrpSpPr/>
          <p:nvPr/>
        </p:nvGrpSpPr>
        <p:grpSpPr>
          <a:xfrm>
            <a:off x="6471213" y="5004312"/>
            <a:ext cx="181986" cy="212427"/>
            <a:chOff x="3691677" y="3457029"/>
            <a:chExt cx="365165" cy="360419"/>
          </a:xfrm>
        </p:grpSpPr>
        <p:sp>
          <p:nvSpPr>
            <p:cNvPr id="53" name="Ring 56">
              <a:extLst>
                <a:ext uri="{FF2B5EF4-FFF2-40B4-BE49-F238E27FC236}">
                  <a16:creationId xmlns:a16="http://schemas.microsoft.com/office/drawing/2014/main" id="{A7269676-DF8D-4009-86FC-15C9EC10CBA8}"/>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54" name="Rak 57">
              <a:extLst>
                <a:ext uri="{FF2B5EF4-FFF2-40B4-BE49-F238E27FC236}">
                  <a16:creationId xmlns:a16="http://schemas.microsoft.com/office/drawing/2014/main" id="{C13BAE52-3FDE-4D38-92DF-8679E6ADFCE8}"/>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5" name="Grupp 54">
            <a:extLst>
              <a:ext uri="{FF2B5EF4-FFF2-40B4-BE49-F238E27FC236}">
                <a16:creationId xmlns:a16="http://schemas.microsoft.com/office/drawing/2014/main" id="{3AD3283A-480C-44DD-A29B-C0A146E2F840}"/>
              </a:ext>
            </a:extLst>
          </p:cNvPr>
          <p:cNvGrpSpPr/>
          <p:nvPr/>
        </p:nvGrpSpPr>
        <p:grpSpPr>
          <a:xfrm>
            <a:off x="8505206" y="4939189"/>
            <a:ext cx="153914" cy="182025"/>
            <a:chOff x="2894591" y="2482808"/>
            <a:chExt cx="308837" cy="308837"/>
          </a:xfrm>
        </p:grpSpPr>
        <p:cxnSp>
          <p:nvCxnSpPr>
            <p:cNvPr id="56" name="Rak 85">
              <a:extLst>
                <a:ext uri="{FF2B5EF4-FFF2-40B4-BE49-F238E27FC236}">
                  <a16:creationId xmlns:a16="http://schemas.microsoft.com/office/drawing/2014/main" id="{1BC8DEEE-1D45-479B-BACC-D708D12BC7C1}"/>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Rak 86">
              <a:extLst>
                <a:ext uri="{FF2B5EF4-FFF2-40B4-BE49-F238E27FC236}">
                  <a16:creationId xmlns:a16="http://schemas.microsoft.com/office/drawing/2014/main" id="{D0BFAEBC-1E06-41C0-94F2-ED1AA571BFDF}"/>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8" name="Grupp 57">
            <a:extLst>
              <a:ext uri="{FF2B5EF4-FFF2-40B4-BE49-F238E27FC236}">
                <a16:creationId xmlns:a16="http://schemas.microsoft.com/office/drawing/2014/main" id="{1BE8A2ED-DA40-4BAB-994D-99C96EC9DAD9}"/>
              </a:ext>
            </a:extLst>
          </p:cNvPr>
          <p:cNvGrpSpPr/>
          <p:nvPr/>
        </p:nvGrpSpPr>
        <p:grpSpPr>
          <a:xfrm>
            <a:off x="5976663" y="4111149"/>
            <a:ext cx="153914" cy="182025"/>
            <a:chOff x="2894591" y="2482808"/>
            <a:chExt cx="308837" cy="308837"/>
          </a:xfrm>
        </p:grpSpPr>
        <p:cxnSp>
          <p:nvCxnSpPr>
            <p:cNvPr id="59" name="Rak 92">
              <a:extLst>
                <a:ext uri="{FF2B5EF4-FFF2-40B4-BE49-F238E27FC236}">
                  <a16:creationId xmlns:a16="http://schemas.microsoft.com/office/drawing/2014/main" id="{540E8598-B3E0-4836-9B10-EE92E81F78EB}"/>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Rak 93">
              <a:extLst>
                <a:ext uri="{FF2B5EF4-FFF2-40B4-BE49-F238E27FC236}">
                  <a16:creationId xmlns:a16="http://schemas.microsoft.com/office/drawing/2014/main" id="{16887615-85DC-4956-AC2B-FDB428A3BE3A}"/>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upp 60">
            <a:extLst>
              <a:ext uri="{FF2B5EF4-FFF2-40B4-BE49-F238E27FC236}">
                <a16:creationId xmlns:a16="http://schemas.microsoft.com/office/drawing/2014/main" id="{5B3DFB76-6385-430B-9FEE-FD4F8F400CA5}"/>
              </a:ext>
            </a:extLst>
          </p:cNvPr>
          <p:cNvGrpSpPr/>
          <p:nvPr/>
        </p:nvGrpSpPr>
        <p:grpSpPr>
          <a:xfrm>
            <a:off x="7987187" y="4644856"/>
            <a:ext cx="153914" cy="182025"/>
            <a:chOff x="2894591" y="2482808"/>
            <a:chExt cx="308837" cy="308837"/>
          </a:xfrm>
        </p:grpSpPr>
        <p:cxnSp>
          <p:nvCxnSpPr>
            <p:cNvPr id="62" name="Rak 71">
              <a:extLst>
                <a:ext uri="{FF2B5EF4-FFF2-40B4-BE49-F238E27FC236}">
                  <a16:creationId xmlns:a16="http://schemas.microsoft.com/office/drawing/2014/main" id="{D2E56F98-1597-43A9-BE10-29D9D1516042}"/>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Rak 72">
              <a:extLst>
                <a:ext uri="{FF2B5EF4-FFF2-40B4-BE49-F238E27FC236}">
                  <a16:creationId xmlns:a16="http://schemas.microsoft.com/office/drawing/2014/main" id="{1BBA69CF-828C-4FF8-85B4-29425FA51DAE}"/>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upp 63">
            <a:extLst>
              <a:ext uri="{FF2B5EF4-FFF2-40B4-BE49-F238E27FC236}">
                <a16:creationId xmlns:a16="http://schemas.microsoft.com/office/drawing/2014/main" id="{37C4B5BF-8193-4C79-91DD-A73682D48FB2}"/>
              </a:ext>
            </a:extLst>
          </p:cNvPr>
          <p:cNvGrpSpPr/>
          <p:nvPr/>
        </p:nvGrpSpPr>
        <p:grpSpPr>
          <a:xfrm>
            <a:off x="8553114" y="4000261"/>
            <a:ext cx="153914" cy="182025"/>
            <a:chOff x="2894591" y="2482808"/>
            <a:chExt cx="308837" cy="308837"/>
          </a:xfrm>
        </p:grpSpPr>
        <p:cxnSp>
          <p:nvCxnSpPr>
            <p:cNvPr id="65" name="Rak 74">
              <a:extLst>
                <a:ext uri="{FF2B5EF4-FFF2-40B4-BE49-F238E27FC236}">
                  <a16:creationId xmlns:a16="http://schemas.microsoft.com/office/drawing/2014/main" id="{881A3346-B137-4C53-AD51-EA76D93F29CC}"/>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Rak 75">
              <a:extLst>
                <a:ext uri="{FF2B5EF4-FFF2-40B4-BE49-F238E27FC236}">
                  <a16:creationId xmlns:a16="http://schemas.microsoft.com/office/drawing/2014/main" id="{792F11C5-2D0B-4F14-AC76-F3722E21F7C6}"/>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7" name="Grupp 66">
            <a:extLst>
              <a:ext uri="{FF2B5EF4-FFF2-40B4-BE49-F238E27FC236}">
                <a16:creationId xmlns:a16="http://schemas.microsoft.com/office/drawing/2014/main" id="{F97A87CC-FB81-4838-ABAE-A570AC5EC547}"/>
              </a:ext>
            </a:extLst>
          </p:cNvPr>
          <p:cNvGrpSpPr/>
          <p:nvPr/>
        </p:nvGrpSpPr>
        <p:grpSpPr>
          <a:xfrm>
            <a:off x="8598323" y="2913411"/>
            <a:ext cx="153914" cy="182025"/>
            <a:chOff x="2894591" y="2482808"/>
            <a:chExt cx="308837" cy="308837"/>
          </a:xfrm>
        </p:grpSpPr>
        <p:cxnSp>
          <p:nvCxnSpPr>
            <p:cNvPr id="68" name="Rak 77">
              <a:extLst>
                <a:ext uri="{FF2B5EF4-FFF2-40B4-BE49-F238E27FC236}">
                  <a16:creationId xmlns:a16="http://schemas.microsoft.com/office/drawing/2014/main" id="{471965E7-3913-459D-822C-0D3EAF2BB9CB}"/>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Rak 78">
              <a:extLst>
                <a:ext uri="{FF2B5EF4-FFF2-40B4-BE49-F238E27FC236}">
                  <a16:creationId xmlns:a16="http://schemas.microsoft.com/office/drawing/2014/main" id="{32428E19-11E3-490C-99F6-D60B044D2126}"/>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0" name="Grupp 69">
            <a:extLst>
              <a:ext uri="{FF2B5EF4-FFF2-40B4-BE49-F238E27FC236}">
                <a16:creationId xmlns:a16="http://schemas.microsoft.com/office/drawing/2014/main" id="{BF87C2B9-9D22-42A6-ACF1-97823D94DA23}"/>
              </a:ext>
            </a:extLst>
          </p:cNvPr>
          <p:cNvGrpSpPr/>
          <p:nvPr/>
        </p:nvGrpSpPr>
        <p:grpSpPr>
          <a:xfrm>
            <a:off x="10053611" y="4096173"/>
            <a:ext cx="153914" cy="182025"/>
            <a:chOff x="2894591" y="2482808"/>
            <a:chExt cx="308837" cy="308837"/>
          </a:xfrm>
        </p:grpSpPr>
        <p:cxnSp>
          <p:nvCxnSpPr>
            <p:cNvPr id="71" name="Rak 80">
              <a:extLst>
                <a:ext uri="{FF2B5EF4-FFF2-40B4-BE49-F238E27FC236}">
                  <a16:creationId xmlns:a16="http://schemas.microsoft.com/office/drawing/2014/main" id="{1B0E1D5F-FE23-4652-B52F-6DF67180374D}"/>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Rak 81">
              <a:extLst>
                <a:ext uri="{FF2B5EF4-FFF2-40B4-BE49-F238E27FC236}">
                  <a16:creationId xmlns:a16="http://schemas.microsoft.com/office/drawing/2014/main" id="{ED90FA4F-FCC7-4E77-96B2-91FBFB3699D3}"/>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5" name="Rektangel 74">
            <a:extLst>
              <a:ext uri="{FF2B5EF4-FFF2-40B4-BE49-F238E27FC236}">
                <a16:creationId xmlns:a16="http://schemas.microsoft.com/office/drawing/2014/main" id="{5B0FBAC8-944B-4DE1-9937-BCD8BE8FD9CA}"/>
              </a:ext>
            </a:extLst>
          </p:cNvPr>
          <p:cNvSpPr/>
          <p:nvPr/>
        </p:nvSpPr>
        <p:spPr>
          <a:xfrm>
            <a:off x="5754933" y="1913207"/>
            <a:ext cx="5855762" cy="4362407"/>
          </a:xfrm>
          <a:prstGeom prst="rect">
            <a:avLst/>
          </a:prstGeom>
          <a:no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4" name="Rektangel 73">
            <a:extLst>
              <a:ext uri="{FF2B5EF4-FFF2-40B4-BE49-F238E27FC236}">
                <a16:creationId xmlns:a16="http://schemas.microsoft.com/office/drawing/2014/main" id="{F8216F82-42C5-47B5-9FE5-D0294D00886E}"/>
              </a:ext>
            </a:extLst>
          </p:cNvPr>
          <p:cNvSpPr/>
          <p:nvPr/>
        </p:nvSpPr>
        <p:spPr>
          <a:xfrm>
            <a:off x="2017515" y="7313517"/>
            <a:ext cx="951934" cy="1360039"/>
          </a:xfrm>
          <a:prstGeom prst="rect">
            <a:avLst/>
          </a:prstGeom>
          <a:solidFill>
            <a:schemeClr val="accent6">
              <a:lumMod val="7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6" name="Rektangel 75">
            <a:extLst>
              <a:ext uri="{FF2B5EF4-FFF2-40B4-BE49-F238E27FC236}">
                <a16:creationId xmlns:a16="http://schemas.microsoft.com/office/drawing/2014/main" id="{F8216F82-42C5-47B5-9FE5-D0294D00886E}"/>
              </a:ext>
            </a:extLst>
          </p:cNvPr>
          <p:cNvSpPr/>
          <p:nvPr/>
        </p:nvSpPr>
        <p:spPr>
          <a:xfrm>
            <a:off x="9643304" y="4610031"/>
            <a:ext cx="956034" cy="1323695"/>
          </a:xfrm>
          <a:prstGeom prst="rect">
            <a:avLst/>
          </a:prstGeom>
          <a:solidFill>
            <a:schemeClr val="accent6">
              <a:lumMod val="50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7" name="Rektangel 76">
            <a:extLst>
              <a:ext uri="{FF2B5EF4-FFF2-40B4-BE49-F238E27FC236}">
                <a16:creationId xmlns:a16="http://schemas.microsoft.com/office/drawing/2014/main" id="{F8216F82-42C5-47B5-9FE5-D0294D00886E}"/>
              </a:ext>
            </a:extLst>
          </p:cNvPr>
          <p:cNvSpPr/>
          <p:nvPr/>
        </p:nvSpPr>
        <p:spPr>
          <a:xfrm>
            <a:off x="6820564" y="4218193"/>
            <a:ext cx="3772928" cy="396626"/>
          </a:xfrm>
          <a:prstGeom prst="rect">
            <a:avLst/>
          </a:prstGeom>
          <a:solidFill>
            <a:schemeClr val="accent6">
              <a:lumMod val="50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8" name="Rektangel 77">
            <a:extLst>
              <a:ext uri="{FF2B5EF4-FFF2-40B4-BE49-F238E27FC236}">
                <a16:creationId xmlns:a16="http://schemas.microsoft.com/office/drawing/2014/main" id="{F8216F82-42C5-47B5-9FE5-D0294D00886E}"/>
              </a:ext>
            </a:extLst>
          </p:cNvPr>
          <p:cNvSpPr/>
          <p:nvPr/>
        </p:nvSpPr>
        <p:spPr>
          <a:xfrm>
            <a:off x="6820564" y="4608563"/>
            <a:ext cx="970120" cy="1323695"/>
          </a:xfrm>
          <a:prstGeom prst="rect">
            <a:avLst/>
          </a:prstGeom>
          <a:solidFill>
            <a:schemeClr val="accent6">
              <a:lumMod val="50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82907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13181545-E300-430F-ACFD-0A1B2B1E8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7141" y="1912101"/>
            <a:ext cx="5855762" cy="4362407"/>
          </a:xfrm>
          <a:prstGeom prst="rect">
            <a:avLst/>
          </a:prstGeom>
        </p:spPr>
      </p:pic>
      <p:sp>
        <p:nvSpPr>
          <p:cNvPr id="2" name="Rubrik 1">
            <a:extLst>
              <a:ext uri="{FF2B5EF4-FFF2-40B4-BE49-F238E27FC236}">
                <a16:creationId xmlns:a16="http://schemas.microsoft.com/office/drawing/2014/main" id="{CA8DAA38-488C-4DBC-BB76-94FA62C0CBC2}"/>
              </a:ext>
            </a:extLst>
          </p:cNvPr>
          <p:cNvSpPr>
            <a:spLocks noGrp="1"/>
          </p:cNvSpPr>
          <p:nvPr>
            <p:ph type="title"/>
          </p:nvPr>
        </p:nvSpPr>
        <p:spPr>
          <a:xfrm>
            <a:off x="838200" y="98474"/>
            <a:ext cx="6927166" cy="1325563"/>
          </a:xfrm>
        </p:spPr>
        <p:txBody>
          <a:bodyPr/>
          <a:lstStyle/>
          <a:p>
            <a:r>
              <a:rPr lang="sv-SE" b="1" dirty="0"/>
              <a:t>Arbetssätt</a:t>
            </a:r>
            <a:br>
              <a:rPr lang="sv-SE" b="1" dirty="0"/>
            </a:br>
            <a:r>
              <a:rPr lang="sv-SE" sz="3200" b="1" dirty="0"/>
              <a:t>- Förhindra och rädda avslut</a:t>
            </a:r>
            <a:endParaRPr lang="sv-SE" sz="3200" dirty="0"/>
          </a:p>
        </p:txBody>
      </p:sp>
      <p:pic>
        <p:nvPicPr>
          <p:cNvPr id="4" name="Bildobjekt 3">
            <a:extLst>
              <a:ext uri="{FF2B5EF4-FFF2-40B4-BE49-F238E27FC236}">
                <a16:creationId xmlns:a16="http://schemas.microsoft.com/office/drawing/2014/main" id="{979DEC88-8A45-49EE-99C1-D1B9E6D311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sp>
        <p:nvSpPr>
          <p:cNvPr id="6" name="Platshållare för innehåll 2">
            <a:extLst>
              <a:ext uri="{FF2B5EF4-FFF2-40B4-BE49-F238E27FC236}">
                <a16:creationId xmlns:a16="http://schemas.microsoft.com/office/drawing/2014/main" id="{0FCD6288-FBED-427E-8A1F-D95112B79A33}"/>
              </a:ext>
            </a:extLst>
          </p:cNvPr>
          <p:cNvSpPr txBox="1">
            <a:spLocks/>
          </p:cNvSpPr>
          <p:nvPr/>
        </p:nvSpPr>
        <p:spPr>
          <a:xfrm>
            <a:off x="838200" y="1929985"/>
            <a:ext cx="4442345" cy="46256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7190" indent="-342900"/>
            <a:r>
              <a:rPr lang="sv-SE" sz="2400" dirty="0">
                <a:solidFill>
                  <a:schemeClr val="bg1"/>
                </a:solidFill>
                <a:latin typeface="+mj-lt"/>
              </a:rPr>
              <a:t>Närmaste spelare sätter press, där huvudsyftet inte är att vinna tillbaka bollen utan att vinna tid för medspelare</a:t>
            </a:r>
          </a:p>
          <a:p>
            <a:pPr marL="377190" indent="-342900"/>
            <a:r>
              <a:rPr lang="sv-SE" sz="2400" dirty="0">
                <a:solidFill>
                  <a:schemeClr val="bg1"/>
                </a:solidFill>
                <a:latin typeface="+mj-lt"/>
              </a:rPr>
              <a:t>Att komma till försvarssida och täcka de farligaste ytorna är prioriterat</a:t>
            </a:r>
          </a:p>
          <a:p>
            <a:pPr marL="377190" indent="-342900"/>
            <a:r>
              <a:rPr lang="sv-SE" sz="2400" dirty="0">
                <a:solidFill>
                  <a:schemeClr val="bg1"/>
                </a:solidFill>
                <a:latin typeface="+mj-lt"/>
              </a:rPr>
              <a:t>Målbilden är att fylla lagdelarna bakifrån</a:t>
            </a:r>
          </a:p>
        </p:txBody>
      </p:sp>
      <p:grpSp>
        <p:nvGrpSpPr>
          <p:cNvPr id="7" name="Grupp 6">
            <a:extLst>
              <a:ext uri="{FF2B5EF4-FFF2-40B4-BE49-F238E27FC236}">
                <a16:creationId xmlns:a16="http://schemas.microsoft.com/office/drawing/2014/main" id="{AE6EC701-81E7-4917-85F7-EC360A581185}"/>
              </a:ext>
            </a:extLst>
          </p:cNvPr>
          <p:cNvGrpSpPr/>
          <p:nvPr/>
        </p:nvGrpSpPr>
        <p:grpSpPr>
          <a:xfrm>
            <a:off x="8460865" y="5432937"/>
            <a:ext cx="181986" cy="212427"/>
            <a:chOff x="3691677" y="3457029"/>
            <a:chExt cx="365165" cy="360419"/>
          </a:xfrm>
          <a:solidFill>
            <a:schemeClr val="tx1"/>
          </a:solidFill>
        </p:grpSpPr>
        <p:sp>
          <p:nvSpPr>
            <p:cNvPr id="8" name="Ring 5">
              <a:extLst>
                <a:ext uri="{FF2B5EF4-FFF2-40B4-BE49-F238E27FC236}">
                  <a16:creationId xmlns:a16="http://schemas.microsoft.com/office/drawing/2014/main" id="{AE61D215-CB70-4C68-87E0-16159FA74778}"/>
                </a:ext>
              </a:extLst>
            </p:cNvPr>
            <p:cNvSpPr/>
            <p:nvPr/>
          </p:nvSpPr>
          <p:spPr>
            <a:xfrm>
              <a:off x="3691677" y="3457029"/>
              <a:ext cx="365165" cy="360419"/>
            </a:xfrm>
            <a:prstGeom prst="donut">
              <a:avLst>
                <a:gd name="adj" fmla="val 9014"/>
              </a:avLst>
            </a:prstGeom>
            <a:grp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9" name="Rak 6">
              <a:extLst>
                <a:ext uri="{FF2B5EF4-FFF2-40B4-BE49-F238E27FC236}">
                  <a16:creationId xmlns:a16="http://schemas.microsoft.com/office/drawing/2014/main" id="{64BB4C18-3A72-4A58-9189-386E725FF5C6}"/>
                </a:ext>
              </a:extLst>
            </p:cNvPr>
            <p:cNvCxnSpPr/>
            <p:nvPr/>
          </p:nvCxnSpPr>
          <p:spPr>
            <a:xfrm flipV="1">
              <a:off x="3874260" y="3760808"/>
              <a:ext cx="129105" cy="5278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upp 9">
            <a:extLst>
              <a:ext uri="{FF2B5EF4-FFF2-40B4-BE49-F238E27FC236}">
                <a16:creationId xmlns:a16="http://schemas.microsoft.com/office/drawing/2014/main" id="{DCA4F63B-A424-4CDA-AD26-3E351D7FCAFA}"/>
              </a:ext>
            </a:extLst>
          </p:cNvPr>
          <p:cNvGrpSpPr/>
          <p:nvPr/>
        </p:nvGrpSpPr>
        <p:grpSpPr>
          <a:xfrm>
            <a:off x="9261188" y="4330149"/>
            <a:ext cx="181986" cy="212427"/>
            <a:chOff x="3691677" y="3457029"/>
            <a:chExt cx="365165" cy="360419"/>
          </a:xfrm>
        </p:grpSpPr>
        <p:sp>
          <p:nvSpPr>
            <p:cNvPr id="11" name="Ring 8">
              <a:extLst>
                <a:ext uri="{FF2B5EF4-FFF2-40B4-BE49-F238E27FC236}">
                  <a16:creationId xmlns:a16="http://schemas.microsoft.com/office/drawing/2014/main" id="{F3289EF8-85AD-4EF8-8607-2679B57520B2}"/>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2" name="Rak 9">
              <a:extLst>
                <a:ext uri="{FF2B5EF4-FFF2-40B4-BE49-F238E27FC236}">
                  <a16:creationId xmlns:a16="http://schemas.microsoft.com/office/drawing/2014/main" id="{B401F84A-3CF3-4360-83C3-ED4B8164D7B8}"/>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upp 12">
            <a:extLst>
              <a:ext uri="{FF2B5EF4-FFF2-40B4-BE49-F238E27FC236}">
                <a16:creationId xmlns:a16="http://schemas.microsoft.com/office/drawing/2014/main" id="{3E7C57D5-6339-4727-9D08-32E85A3873C4}"/>
              </a:ext>
            </a:extLst>
          </p:cNvPr>
          <p:cNvGrpSpPr/>
          <p:nvPr/>
        </p:nvGrpSpPr>
        <p:grpSpPr>
          <a:xfrm>
            <a:off x="8519687" y="4386166"/>
            <a:ext cx="181986" cy="212427"/>
            <a:chOff x="3691677" y="3457029"/>
            <a:chExt cx="365165" cy="360419"/>
          </a:xfrm>
        </p:grpSpPr>
        <p:sp>
          <p:nvSpPr>
            <p:cNvPr id="14" name="Ring 11">
              <a:extLst>
                <a:ext uri="{FF2B5EF4-FFF2-40B4-BE49-F238E27FC236}">
                  <a16:creationId xmlns:a16="http://schemas.microsoft.com/office/drawing/2014/main" id="{E9D97CC2-839B-4A65-B9AA-B7AF0A0B2E5E}"/>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5" name="Rak 12">
              <a:extLst>
                <a:ext uri="{FF2B5EF4-FFF2-40B4-BE49-F238E27FC236}">
                  <a16:creationId xmlns:a16="http://schemas.microsoft.com/office/drawing/2014/main" id="{E17C0FD9-B159-4D8B-A380-AB9CDA107B02}"/>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 name="Grupp 15">
            <a:extLst>
              <a:ext uri="{FF2B5EF4-FFF2-40B4-BE49-F238E27FC236}">
                <a16:creationId xmlns:a16="http://schemas.microsoft.com/office/drawing/2014/main" id="{97C431AE-8B14-493B-AE1F-C524D1693B30}"/>
              </a:ext>
            </a:extLst>
          </p:cNvPr>
          <p:cNvGrpSpPr/>
          <p:nvPr/>
        </p:nvGrpSpPr>
        <p:grpSpPr>
          <a:xfrm>
            <a:off x="7112749" y="4309738"/>
            <a:ext cx="181986" cy="212427"/>
            <a:chOff x="3691677" y="3457029"/>
            <a:chExt cx="365165" cy="360419"/>
          </a:xfrm>
        </p:grpSpPr>
        <p:sp>
          <p:nvSpPr>
            <p:cNvPr id="17" name="Ring 14">
              <a:extLst>
                <a:ext uri="{FF2B5EF4-FFF2-40B4-BE49-F238E27FC236}">
                  <a16:creationId xmlns:a16="http://schemas.microsoft.com/office/drawing/2014/main" id="{AA1764EB-26F3-4D95-8EC5-F2816F8A03AD}"/>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8" name="Rak 15">
              <a:extLst>
                <a:ext uri="{FF2B5EF4-FFF2-40B4-BE49-F238E27FC236}">
                  <a16:creationId xmlns:a16="http://schemas.microsoft.com/office/drawing/2014/main" id="{A37658C4-101B-4397-8B6B-F0A150D724AF}"/>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upp 18">
            <a:extLst>
              <a:ext uri="{FF2B5EF4-FFF2-40B4-BE49-F238E27FC236}">
                <a16:creationId xmlns:a16="http://schemas.microsoft.com/office/drawing/2014/main" id="{968FD9E2-DD30-45A0-9DF8-E3C8E98BDCE8}"/>
              </a:ext>
            </a:extLst>
          </p:cNvPr>
          <p:cNvGrpSpPr/>
          <p:nvPr/>
        </p:nvGrpSpPr>
        <p:grpSpPr>
          <a:xfrm>
            <a:off x="7825188" y="4392882"/>
            <a:ext cx="181986" cy="212427"/>
            <a:chOff x="3691677" y="3457029"/>
            <a:chExt cx="365165" cy="360419"/>
          </a:xfrm>
        </p:grpSpPr>
        <p:sp>
          <p:nvSpPr>
            <p:cNvPr id="20" name="Ring 17">
              <a:extLst>
                <a:ext uri="{FF2B5EF4-FFF2-40B4-BE49-F238E27FC236}">
                  <a16:creationId xmlns:a16="http://schemas.microsoft.com/office/drawing/2014/main" id="{073684F5-61C1-4CF5-A5C6-3FDB547AE7D3}"/>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1" name="Rak 18">
              <a:extLst>
                <a:ext uri="{FF2B5EF4-FFF2-40B4-BE49-F238E27FC236}">
                  <a16:creationId xmlns:a16="http://schemas.microsoft.com/office/drawing/2014/main" id="{97338702-AC6A-4DC1-B224-2AB16EA48C50}"/>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 name="Grupp 21">
            <a:extLst>
              <a:ext uri="{FF2B5EF4-FFF2-40B4-BE49-F238E27FC236}">
                <a16:creationId xmlns:a16="http://schemas.microsoft.com/office/drawing/2014/main" id="{8418C4F6-85A2-47AC-AEA6-4C4BFA85E0E9}"/>
              </a:ext>
            </a:extLst>
          </p:cNvPr>
          <p:cNvGrpSpPr/>
          <p:nvPr/>
        </p:nvGrpSpPr>
        <p:grpSpPr>
          <a:xfrm>
            <a:off x="8860758" y="3890398"/>
            <a:ext cx="181986" cy="212427"/>
            <a:chOff x="3691677" y="3457029"/>
            <a:chExt cx="365165" cy="360419"/>
          </a:xfrm>
        </p:grpSpPr>
        <p:sp>
          <p:nvSpPr>
            <p:cNvPr id="23" name="Ring 20">
              <a:extLst>
                <a:ext uri="{FF2B5EF4-FFF2-40B4-BE49-F238E27FC236}">
                  <a16:creationId xmlns:a16="http://schemas.microsoft.com/office/drawing/2014/main" id="{3767C6BF-3BD4-47BC-8D97-FA199E11F801}"/>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4" name="Rak 21">
              <a:extLst>
                <a:ext uri="{FF2B5EF4-FFF2-40B4-BE49-F238E27FC236}">
                  <a16:creationId xmlns:a16="http://schemas.microsoft.com/office/drawing/2014/main" id="{645D4B49-44C9-4669-8DBC-ACC301E88364}"/>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5" name="Grupp 24">
            <a:extLst>
              <a:ext uri="{FF2B5EF4-FFF2-40B4-BE49-F238E27FC236}">
                <a16:creationId xmlns:a16="http://schemas.microsoft.com/office/drawing/2014/main" id="{947F4112-89C0-46F2-9B5E-66C223174997}"/>
              </a:ext>
            </a:extLst>
          </p:cNvPr>
          <p:cNvGrpSpPr/>
          <p:nvPr/>
        </p:nvGrpSpPr>
        <p:grpSpPr>
          <a:xfrm>
            <a:off x="9135632" y="3016283"/>
            <a:ext cx="181986" cy="212427"/>
            <a:chOff x="3691677" y="3457029"/>
            <a:chExt cx="365165" cy="360419"/>
          </a:xfrm>
        </p:grpSpPr>
        <p:sp>
          <p:nvSpPr>
            <p:cNvPr id="26" name="Ring 23">
              <a:extLst>
                <a:ext uri="{FF2B5EF4-FFF2-40B4-BE49-F238E27FC236}">
                  <a16:creationId xmlns:a16="http://schemas.microsoft.com/office/drawing/2014/main" id="{69544464-E502-4172-96C2-D59E107F095B}"/>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7" name="Rak 24">
              <a:extLst>
                <a:ext uri="{FF2B5EF4-FFF2-40B4-BE49-F238E27FC236}">
                  <a16:creationId xmlns:a16="http://schemas.microsoft.com/office/drawing/2014/main" id="{29A4F846-BF22-4587-A638-36FBF40D0569}"/>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8" name="Grupp 27">
            <a:extLst>
              <a:ext uri="{FF2B5EF4-FFF2-40B4-BE49-F238E27FC236}">
                <a16:creationId xmlns:a16="http://schemas.microsoft.com/office/drawing/2014/main" id="{BDC00E86-2FA8-4593-A4B8-F893256B6CB3}"/>
              </a:ext>
            </a:extLst>
          </p:cNvPr>
          <p:cNvGrpSpPr/>
          <p:nvPr/>
        </p:nvGrpSpPr>
        <p:grpSpPr>
          <a:xfrm>
            <a:off x="7048407" y="3763683"/>
            <a:ext cx="181986" cy="212427"/>
            <a:chOff x="3691677" y="3457029"/>
            <a:chExt cx="365165" cy="360419"/>
          </a:xfrm>
        </p:grpSpPr>
        <p:sp>
          <p:nvSpPr>
            <p:cNvPr id="29" name="Ring 26">
              <a:extLst>
                <a:ext uri="{FF2B5EF4-FFF2-40B4-BE49-F238E27FC236}">
                  <a16:creationId xmlns:a16="http://schemas.microsoft.com/office/drawing/2014/main" id="{0B504529-1E12-404C-ADD1-1FA863A0ECA3}"/>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0" name="Rak 27">
              <a:extLst>
                <a:ext uri="{FF2B5EF4-FFF2-40B4-BE49-F238E27FC236}">
                  <a16:creationId xmlns:a16="http://schemas.microsoft.com/office/drawing/2014/main" id="{43F224EA-C5D2-4FF8-A46F-FDA6E7A36CF7}"/>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1" name="Grupp 30">
            <a:extLst>
              <a:ext uri="{FF2B5EF4-FFF2-40B4-BE49-F238E27FC236}">
                <a16:creationId xmlns:a16="http://schemas.microsoft.com/office/drawing/2014/main" id="{4CF4BD3A-7C03-4FFF-BFE8-8C241B0DA77B}"/>
              </a:ext>
            </a:extLst>
          </p:cNvPr>
          <p:cNvGrpSpPr/>
          <p:nvPr/>
        </p:nvGrpSpPr>
        <p:grpSpPr>
          <a:xfrm>
            <a:off x="8014384" y="3850511"/>
            <a:ext cx="181986" cy="212427"/>
            <a:chOff x="3691677" y="3457029"/>
            <a:chExt cx="365165" cy="360419"/>
          </a:xfrm>
        </p:grpSpPr>
        <p:sp>
          <p:nvSpPr>
            <p:cNvPr id="32" name="Ring 29">
              <a:extLst>
                <a:ext uri="{FF2B5EF4-FFF2-40B4-BE49-F238E27FC236}">
                  <a16:creationId xmlns:a16="http://schemas.microsoft.com/office/drawing/2014/main" id="{880A6D15-57F6-4812-8A97-CB1FD42833FF}"/>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3" name="Rak 30">
              <a:extLst>
                <a:ext uri="{FF2B5EF4-FFF2-40B4-BE49-F238E27FC236}">
                  <a16:creationId xmlns:a16="http://schemas.microsoft.com/office/drawing/2014/main" id="{2B77112C-4A57-4659-983F-7595A3B6264D}"/>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4" name="Grupp 33">
            <a:extLst>
              <a:ext uri="{FF2B5EF4-FFF2-40B4-BE49-F238E27FC236}">
                <a16:creationId xmlns:a16="http://schemas.microsoft.com/office/drawing/2014/main" id="{4755BFB1-4B5E-4F84-8778-59010074D5BE}"/>
              </a:ext>
            </a:extLst>
          </p:cNvPr>
          <p:cNvGrpSpPr/>
          <p:nvPr/>
        </p:nvGrpSpPr>
        <p:grpSpPr>
          <a:xfrm>
            <a:off x="9554863" y="3850064"/>
            <a:ext cx="181986" cy="212427"/>
            <a:chOff x="3691677" y="3457029"/>
            <a:chExt cx="365165" cy="360419"/>
          </a:xfrm>
        </p:grpSpPr>
        <p:sp>
          <p:nvSpPr>
            <p:cNvPr id="35" name="Ring 32">
              <a:extLst>
                <a:ext uri="{FF2B5EF4-FFF2-40B4-BE49-F238E27FC236}">
                  <a16:creationId xmlns:a16="http://schemas.microsoft.com/office/drawing/2014/main" id="{AEED44E7-E139-4B11-81EF-6C6863EBA99A}"/>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6" name="Rak 33">
              <a:extLst>
                <a:ext uri="{FF2B5EF4-FFF2-40B4-BE49-F238E27FC236}">
                  <a16:creationId xmlns:a16="http://schemas.microsoft.com/office/drawing/2014/main" id="{59D1CE76-9A6D-4FAF-A9BB-5088DC47684D}"/>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upp 36">
            <a:extLst>
              <a:ext uri="{FF2B5EF4-FFF2-40B4-BE49-F238E27FC236}">
                <a16:creationId xmlns:a16="http://schemas.microsoft.com/office/drawing/2014/main" id="{AF24F0FD-57B8-488A-A65B-F91C605AB68D}"/>
              </a:ext>
            </a:extLst>
          </p:cNvPr>
          <p:cNvGrpSpPr/>
          <p:nvPr/>
        </p:nvGrpSpPr>
        <p:grpSpPr>
          <a:xfrm>
            <a:off x="7473470" y="3981731"/>
            <a:ext cx="181986" cy="212427"/>
            <a:chOff x="4043696" y="2344683"/>
            <a:chExt cx="365165" cy="360419"/>
          </a:xfrm>
        </p:grpSpPr>
        <p:cxnSp>
          <p:nvCxnSpPr>
            <p:cNvPr id="38" name="Rak 38">
              <a:extLst>
                <a:ext uri="{FF2B5EF4-FFF2-40B4-BE49-F238E27FC236}">
                  <a16:creationId xmlns:a16="http://schemas.microsoft.com/office/drawing/2014/main" id="{5FE24D5A-E783-4E45-98A0-79F16BEECBB7}"/>
                </a:ext>
              </a:extLst>
            </p:cNvPr>
            <p:cNvCxnSpPr/>
            <p:nvPr/>
          </p:nvCxnSpPr>
          <p:spPr>
            <a:xfrm flipH="1">
              <a:off x="4097173" y="2397465"/>
              <a:ext cx="258211" cy="25485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Rak 39">
              <a:extLst>
                <a:ext uri="{FF2B5EF4-FFF2-40B4-BE49-F238E27FC236}">
                  <a16:creationId xmlns:a16="http://schemas.microsoft.com/office/drawing/2014/main" id="{94781CF6-C902-4DDD-8867-A2E81A0DF6D7}"/>
                </a:ext>
              </a:extLst>
            </p:cNvPr>
            <p:cNvCxnSpPr/>
            <p:nvPr/>
          </p:nvCxnSpPr>
          <p:spPr>
            <a:xfrm flipH="1" flipV="1">
              <a:off x="4126174" y="2415654"/>
              <a:ext cx="229210" cy="23666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0" name="Grupp 39">
              <a:extLst>
                <a:ext uri="{FF2B5EF4-FFF2-40B4-BE49-F238E27FC236}">
                  <a16:creationId xmlns:a16="http://schemas.microsoft.com/office/drawing/2014/main" id="{5B235CD3-A1F2-47A1-AE1D-A46D5650AAFF}"/>
                </a:ext>
              </a:extLst>
            </p:cNvPr>
            <p:cNvGrpSpPr/>
            <p:nvPr/>
          </p:nvGrpSpPr>
          <p:grpSpPr>
            <a:xfrm>
              <a:off x="4043696" y="2344683"/>
              <a:ext cx="365165" cy="360419"/>
              <a:chOff x="3691677" y="3457029"/>
              <a:chExt cx="365165" cy="360419"/>
            </a:xfrm>
          </p:grpSpPr>
          <p:sp>
            <p:nvSpPr>
              <p:cNvPr id="41" name="Ring 41">
                <a:extLst>
                  <a:ext uri="{FF2B5EF4-FFF2-40B4-BE49-F238E27FC236}">
                    <a16:creationId xmlns:a16="http://schemas.microsoft.com/office/drawing/2014/main" id="{B89C9495-21D1-4BCC-B5F5-84F1DF2E8833}"/>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42" name="Rak 42">
                <a:extLst>
                  <a:ext uri="{FF2B5EF4-FFF2-40B4-BE49-F238E27FC236}">
                    <a16:creationId xmlns:a16="http://schemas.microsoft.com/office/drawing/2014/main" id="{71DE0839-C3BA-4E99-987F-75D53A1D226C}"/>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3" name="Grupp 42">
            <a:extLst>
              <a:ext uri="{FF2B5EF4-FFF2-40B4-BE49-F238E27FC236}">
                <a16:creationId xmlns:a16="http://schemas.microsoft.com/office/drawing/2014/main" id="{289FE1DA-301C-426E-B1CF-8176E7AC8081}"/>
              </a:ext>
            </a:extLst>
          </p:cNvPr>
          <p:cNvGrpSpPr/>
          <p:nvPr/>
        </p:nvGrpSpPr>
        <p:grpSpPr>
          <a:xfrm>
            <a:off x="7055269" y="2941982"/>
            <a:ext cx="153914" cy="182025"/>
            <a:chOff x="2894591" y="2482808"/>
            <a:chExt cx="308837" cy="308837"/>
          </a:xfrm>
        </p:grpSpPr>
        <p:cxnSp>
          <p:nvCxnSpPr>
            <p:cNvPr id="44" name="Rak 44">
              <a:extLst>
                <a:ext uri="{FF2B5EF4-FFF2-40B4-BE49-F238E27FC236}">
                  <a16:creationId xmlns:a16="http://schemas.microsoft.com/office/drawing/2014/main" id="{73AA9FEC-47C1-4E1C-AB1F-BD58ABD8BCD6}"/>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Rak 45">
              <a:extLst>
                <a:ext uri="{FF2B5EF4-FFF2-40B4-BE49-F238E27FC236}">
                  <a16:creationId xmlns:a16="http://schemas.microsoft.com/office/drawing/2014/main" id="{448FE942-3C3A-46C9-9FFE-BBBAF97993D1}"/>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6" name="Grupp 45">
            <a:extLst>
              <a:ext uri="{FF2B5EF4-FFF2-40B4-BE49-F238E27FC236}">
                <a16:creationId xmlns:a16="http://schemas.microsoft.com/office/drawing/2014/main" id="{9125BD12-48C9-412A-99AA-69BB7AD25A2D}"/>
              </a:ext>
            </a:extLst>
          </p:cNvPr>
          <p:cNvGrpSpPr/>
          <p:nvPr/>
        </p:nvGrpSpPr>
        <p:grpSpPr>
          <a:xfrm>
            <a:off x="9041970" y="4383101"/>
            <a:ext cx="153914" cy="182025"/>
            <a:chOff x="2894591" y="2482808"/>
            <a:chExt cx="308837" cy="308837"/>
          </a:xfrm>
        </p:grpSpPr>
        <p:cxnSp>
          <p:nvCxnSpPr>
            <p:cNvPr id="47" name="Rak 50">
              <a:extLst>
                <a:ext uri="{FF2B5EF4-FFF2-40B4-BE49-F238E27FC236}">
                  <a16:creationId xmlns:a16="http://schemas.microsoft.com/office/drawing/2014/main" id="{187D97EE-D663-49E3-B712-4034A2489023}"/>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Rak 51">
              <a:extLst>
                <a:ext uri="{FF2B5EF4-FFF2-40B4-BE49-F238E27FC236}">
                  <a16:creationId xmlns:a16="http://schemas.microsoft.com/office/drawing/2014/main" id="{2F98C5E5-8426-4F28-A4E2-6499D91D7543}"/>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9" name="Grupp 48">
            <a:extLst>
              <a:ext uri="{FF2B5EF4-FFF2-40B4-BE49-F238E27FC236}">
                <a16:creationId xmlns:a16="http://schemas.microsoft.com/office/drawing/2014/main" id="{1C52729C-C28E-4603-BA25-A48A28E1694E}"/>
              </a:ext>
            </a:extLst>
          </p:cNvPr>
          <p:cNvGrpSpPr/>
          <p:nvPr/>
        </p:nvGrpSpPr>
        <p:grpSpPr>
          <a:xfrm>
            <a:off x="6846370" y="4391431"/>
            <a:ext cx="150571" cy="196049"/>
            <a:chOff x="2894591" y="2482808"/>
            <a:chExt cx="308837" cy="308837"/>
          </a:xfrm>
        </p:grpSpPr>
        <p:cxnSp>
          <p:nvCxnSpPr>
            <p:cNvPr id="50" name="Rak 53">
              <a:extLst>
                <a:ext uri="{FF2B5EF4-FFF2-40B4-BE49-F238E27FC236}">
                  <a16:creationId xmlns:a16="http://schemas.microsoft.com/office/drawing/2014/main" id="{5395E8FA-036C-433D-808C-208933313307}"/>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Rak 54">
              <a:extLst>
                <a:ext uri="{FF2B5EF4-FFF2-40B4-BE49-F238E27FC236}">
                  <a16:creationId xmlns:a16="http://schemas.microsoft.com/office/drawing/2014/main" id="{EF6EC773-EB38-4E88-B383-E313D5E8D65C}"/>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2" name="Grupp 51">
            <a:extLst>
              <a:ext uri="{FF2B5EF4-FFF2-40B4-BE49-F238E27FC236}">
                <a16:creationId xmlns:a16="http://schemas.microsoft.com/office/drawing/2014/main" id="{32AAC4B0-29DE-4813-8976-9EEC78F051B0}"/>
              </a:ext>
            </a:extLst>
          </p:cNvPr>
          <p:cNvGrpSpPr/>
          <p:nvPr/>
        </p:nvGrpSpPr>
        <p:grpSpPr>
          <a:xfrm>
            <a:off x="7812352" y="3046643"/>
            <a:ext cx="181986" cy="212427"/>
            <a:chOff x="3691677" y="3457029"/>
            <a:chExt cx="365165" cy="360419"/>
          </a:xfrm>
        </p:grpSpPr>
        <p:sp>
          <p:nvSpPr>
            <p:cNvPr id="53" name="Ring 56">
              <a:extLst>
                <a:ext uri="{FF2B5EF4-FFF2-40B4-BE49-F238E27FC236}">
                  <a16:creationId xmlns:a16="http://schemas.microsoft.com/office/drawing/2014/main" id="{A7269676-DF8D-4009-86FC-15C9EC10CBA8}"/>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54" name="Rak 57">
              <a:extLst>
                <a:ext uri="{FF2B5EF4-FFF2-40B4-BE49-F238E27FC236}">
                  <a16:creationId xmlns:a16="http://schemas.microsoft.com/office/drawing/2014/main" id="{C13BAE52-3FDE-4D38-92DF-8679E6ADFCE8}"/>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5" name="Grupp 54">
            <a:extLst>
              <a:ext uri="{FF2B5EF4-FFF2-40B4-BE49-F238E27FC236}">
                <a16:creationId xmlns:a16="http://schemas.microsoft.com/office/drawing/2014/main" id="{3AD3283A-480C-44DD-A29B-C0A146E2F840}"/>
              </a:ext>
            </a:extLst>
          </p:cNvPr>
          <p:cNvGrpSpPr/>
          <p:nvPr/>
        </p:nvGrpSpPr>
        <p:grpSpPr>
          <a:xfrm>
            <a:off x="10215152" y="3256796"/>
            <a:ext cx="153914" cy="182025"/>
            <a:chOff x="2894591" y="2482808"/>
            <a:chExt cx="308837" cy="308837"/>
          </a:xfrm>
        </p:grpSpPr>
        <p:cxnSp>
          <p:nvCxnSpPr>
            <p:cNvPr id="56" name="Rak 85">
              <a:extLst>
                <a:ext uri="{FF2B5EF4-FFF2-40B4-BE49-F238E27FC236}">
                  <a16:creationId xmlns:a16="http://schemas.microsoft.com/office/drawing/2014/main" id="{1BC8DEEE-1D45-479B-BACC-D708D12BC7C1}"/>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Rak 86">
              <a:extLst>
                <a:ext uri="{FF2B5EF4-FFF2-40B4-BE49-F238E27FC236}">
                  <a16:creationId xmlns:a16="http://schemas.microsoft.com/office/drawing/2014/main" id="{D0BFAEBC-1E06-41C0-94F2-ED1AA571BFDF}"/>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8" name="Grupp 57">
            <a:extLst>
              <a:ext uri="{FF2B5EF4-FFF2-40B4-BE49-F238E27FC236}">
                <a16:creationId xmlns:a16="http://schemas.microsoft.com/office/drawing/2014/main" id="{1BE8A2ED-DA40-4BAB-994D-99C96EC9DAD9}"/>
              </a:ext>
            </a:extLst>
          </p:cNvPr>
          <p:cNvGrpSpPr/>
          <p:nvPr/>
        </p:nvGrpSpPr>
        <p:grpSpPr>
          <a:xfrm>
            <a:off x="6019043" y="4372577"/>
            <a:ext cx="153914" cy="182025"/>
            <a:chOff x="2894591" y="2482808"/>
            <a:chExt cx="308837" cy="308837"/>
          </a:xfrm>
        </p:grpSpPr>
        <p:cxnSp>
          <p:nvCxnSpPr>
            <p:cNvPr id="59" name="Rak 92">
              <a:extLst>
                <a:ext uri="{FF2B5EF4-FFF2-40B4-BE49-F238E27FC236}">
                  <a16:creationId xmlns:a16="http://schemas.microsoft.com/office/drawing/2014/main" id="{540E8598-B3E0-4836-9B10-EE92E81F78EB}"/>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Rak 93">
              <a:extLst>
                <a:ext uri="{FF2B5EF4-FFF2-40B4-BE49-F238E27FC236}">
                  <a16:creationId xmlns:a16="http://schemas.microsoft.com/office/drawing/2014/main" id="{16887615-85DC-4956-AC2B-FDB428A3BE3A}"/>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upp 60">
            <a:extLst>
              <a:ext uri="{FF2B5EF4-FFF2-40B4-BE49-F238E27FC236}">
                <a16:creationId xmlns:a16="http://schemas.microsoft.com/office/drawing/2014/main" id="{5B3DFB76-6385-430B-9FEE-FD4F8F400CA5}"/>
              </a:ext>
            </a:extLst>
          </p:cNvPr>
          <p:cNvGrpSpPr/>
          <p:nvPr/>
        </p:nvGrpSpPr>
        <p:grpSpPr>
          <a:xfrm>
            <a:off x="8092507" y="4405455"/>
            <a:ext cx="153914" cy="182025"/>
            <a:chOff x="2894591" y="2482808"/>
            <a:chExt cx="308837" cy="308837"/>
          </a:xfrm>
        </p:grpSpPr>
        <p:cxnSp>
          <p:nvCxnSpPr>
            <p:cNvPr id="62" name="Rak 71">
              <a:extLst>
                <a:ext uri="{FF2B5EF4-FFF2-40B4-BE49-F238E27FC236}">
                  <a16:creationId xmlns:a16="http://schemas.microsoft.com/office/drawing/2014/main" id="{D2E56F98-1597-43A9-BE10-29D9D1516042}"/>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Rak 72">
              <a:extLst>
                <a:ext uri="{FF2B5EF4-FFF2-40B4-BE49-F238E27FC236}">
                  <a16:creationId xmlns:a16="http://schemas.microsoft.com/office/drawing/2014/main" id="{1BBA69CF-828C-4FF8-85B4-29425FA51DAE}"/>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upp 63">
            <a:extLst>
              <a:ext uri="{FF2B5EF4-FFF2-40B4-BE49-F238E27FC236}">
                <a16:creationId xmlns:a16="http://schemas.microsoft.com/office/drawing/2014/main" id="{37C4B5BF-8193-4C79-91DD-A73682D48FB2}"/>
              </a:ext>
            </a:extLst>
          </p:cNvPr>
          <p:cNvGrpSpPr/>
          <p:nvPr/>
        </p:nvGrpSpPr>
        <p:grpSpPr>
          <a:xfrm>
            <a:off x="8646291" y="3759051"/>
            <a:ext cx="153914" cy="182025"/>
            <a:chOff x="2894591" y="2482808"/>
            <a:chExt cx="308837" cy="308837"/>
          </a:xfrm>
        </p:grpSpPr>
        <p:cxnSp>
          <p:nvCxnSpPr>
            <p:cNvPr id="65" name="Rak 74">
              <a:extLst>
                <a:ext uri="{FF2B5EF4-FFF2-40B4-BE49-F238E27FC236}">
                  <a16:creationId xmlns:a16="http://schemas.microsoft.com/office/drawing/2014/main" id="{881A3346-B137-4C53-AD51-EA76D93F29CC}"/>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Rak 75">
              <a:extLst>
                <a:ext uri="{FF2B5EF4-FFF2-40B4-BE49-F238E27FC236}">
                  <a16:creationId xmlns:a16="http://schemas.microsoft.com/office/drawing/2014/main" id="{792F11C5-2D0B-4F14-AC76-F3722E21F7C6}"/>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7" name="Grupp 66">
            <a:extLst>
              <a:ext uri="{FF2B5EF4-FFF2-40B4-BE49-F238E27FC236}">
                <a16:creationId xmlns:a16="http://schemas.microsoft.com/office/drawing/2014/main" id="{F97A87CC-FB81-4838-ABAE-A570AC5EC547}"/>
              </a:ext>
            </a:extLst>
          </p:cNvPr>
          <p:cNvGrpSpPr/>
          <p:nvPr/>
        </p:nvGrpSpPr>
        <p:grpSpPr>
          <a:xfrm>
            <a:off x="8598323" y="2913411"/>
            <a:ext cx="153914" cy="182025"/>
            <a:chOff x="2894591" y="2482808"/>
            <a:chExt cx="308837" cy="308837"/>
          </a:xfrm>
        </p:grpSpPr>
        <p:cxnSp>
          <p:nvCxnSpPr>
            <p:cNvPr id="68" name="Rak 77">
              <a:extLst>
                <a:ext uri="{FF2B5EF4-FFF2-40B4-BE49-F238E27FC236}">
                  <a16:creationId xmlns:a16="http://schemas.microsoft.com/office/drawing/2014/main" id="{471965E7-3913-459D-822C-0D3EAF2BB9CB}"/>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Rak 78">
              <a:extLst>
                <a:ext uri="{FF2B5EF4-FFF2-40B4-BE49-F238E27FC236}">
                  <a16:creationId xmlns:a16="http://schemas.microsoft.com/office/drawing/2014/main" id="{32428E19-11E3-490C-99F6-D60B044D2126}"/>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0" name="Grupp 69">
            <a:extLst>
              <a:ext uri="{FF2B5EF4-FFF2-40B4-BE49-F238E27FC236}">
                <a16:creationId xmlns:a16="http://schemas.microsoft.com/office/drawing/2014/main" id="{BF87C2B9-9D22-42A6-ACF1-97823D94DA23}"/>
              </a:ext>
            </a:extLst>
          </p:cNvPr>
          <p:cNvGrpSpPr/>
          <p:nvPr/>
        </p:nvGrpSpPr>
        <p:grpSpPr>
          <a:xfrm>
            <a:off x="10512985" y="4377907"/>
            <a:ext cx="153914" cy="182025"/>
            <a:chOff x="2894591" y="2482808"/>
            <a:chExt cx="308837" cy="308837"/>
          </a:xfrm>
        </p:grpSpPr>
        <p:cxnSp>
          <p:nvCxnSpPr>
            <p:cNvPr id="71" name="Rak 80">
              <a:extLst>
                <a:ext uri="{FF2B5EF4-FFF2-40B4-BE49-F238E27FC236}">
                  <a16:creationId xmlns:a16="http://schemas.microsoft.com/office/drawing/2014/main" id="{1B0E1D5F-FE23-4652-B52F-6DF67180374D}"/>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Rak 81">
              <a:extLst>
                <a:ext uri="{FF2B5EF4-FFF2-40B4-BE49-F238E27FC236}">
                  <a16:creationId xmlns:a16="http://schemas.microsoft.com/office/drawing/2014/main" id="{ED90FA4F-FCC7-4E77-96B2-91FBFB3699D3}"/>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5" name="Rektangel 74">
            <a:extLst>
              <a:ext uri="{FF2B5EF4-FFF2-40B4-BE49-F238E27FC236}">
                <a16:creationId xmlns:a16="http://schemas.microsoft.com/office/drawing/2014/main" id="{5B0FBAC8-944B-4DE1-9937-BCD8BE8FD9CA}"/>
              </a:ext>
            </a:extLst>
          </p:cNvPr>
          <p:cNvSpPr/>
          <p:nvPr/>
        </p:nvSpPr>
        <p:spPr>
          <a:xfrm>
            <a:off x="5754933" y="1913207"/>
            <a:ext cx="5855762" cy="4362407"/>
          </a:xfrm>
          <a:prstGeom prst="rect">
            <a:avLst/>
          </a:prstGeom>
          <a:no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78" name="Rak pilkoppling 77">
            <a:extLst>
              <a:ext uri="{FF2B5EF4-FFF2-40B4-BE49-F238E27FC236}">
                <a16:creationId xmlns:a16="http://schemas.microsoft.com/office/drawing/2014/main" id="{4B1BE766-D92D-4BFE-8779-D18FED6BEFDE}"/>
              </a:ext>
            </a:extLst>
          </p:cNvPr>
          <p:cNvCxnSpPr>
            <a:cxnSpLocks/>
          </p:cNvCxnSpPr>
          <p:nvPr/>
        </p:nvCxnSpPr>
        <p:spPr>
          <a:xfrm flipH="1" flipV="1">
            <a:off x="7637173" y="4210748"/>
            <a:ext cx="184954" cy="1979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1" name="Rak pilkoppling 80">
            <a:extLst>
              <a:ext uri="{FF2B5EF4-FFF2-40B4-BE49-F238E27FC236}">
                <a16:creationId xmlns:a16="http://schemas.microsoft.com/office/drawing/2014/main" id="{6C05F428-398D-42BF-8C68-283C29132223}"/>
              </a:ext>
            </a:extLst>
          </p:cNvPr>
          <p:cNvCxnSpPr>
            <a:cxnSpLocks/>
          </p:cNvCxnSpPr>
          <p:nvPr/>
        </p:nvCxnSpPr>
        <p:spPr>
          <a:xfrm flipH="1">
            <a:off x="8246421" y="4603035"/>
            <a:ext cx="273267" cy="2549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 name="Rak pilkoppling 82">
            <a:extLst>
              <a:ext uri="{FF2B5EF4-FFF2-40B4-BE49-F238E27FC236}">
                <a16:creationId xmlns:a16="http://schemas.microsoft.com/office/drawing/2014/main" id="{8A411532-0393-4B1B-ABE4-B15A0A51BA1D}"/>
              </a:ext>
            </a:extLst>
          </p:cNvPr>
          <p:cNvCxnSpPr>
            <a:cxnSpLocks/>
          </p:cNvCxnSpPr>
          <p:nvPr/>
        </p:nvCxnSpPr>
        <p:spPr>
          <a:xfrm flipH="1">
            <a:off x="8951751" y="4595257"/>
            <a:ext cx="400431" cy="2627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5" name="Rak pilkoppling 84">
            <a:extLst>
              <a:ext uri="{FF2B5EF4-FFF2-40B4-BE49-F238E27FC236}">
                <a16:creationId xmlns:a16="http://schemas.microsoft.com/office/drawing/2014/main" id="{2A879653-09F9-4A6C-89B4-B327824CF333}"/>
              </a:ext>
            </a:extLst>
          </p:cNvPr>
          <p:cNvCxnSpPr>
            <a:cxnSpLocks/>
          </p:cNvCxnSpPr>
          <p:nvPr/>
        </p:nvCxnSpPr>
        <p:spPr>
          <a:xfrm flipH="1">
            <a:off x="9312421" y="4108436"/>
            <a:ext cx="261506" cy="2280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7" name="Rak pilkoppling 86">
            <a:extLst>
              <a:ext uri="{FF2B5EF4-FFF2-40B4-BE49-F238E27FC236}">
                <a16:creationId xmlns:a16="http://schemas.microsoft.com/office/drawing/2014/main" id="{226DAD15-D971-4A3F-905C-F77D841F7D66}"/>
              </a:ext>
            </a:extLst>
          </p:cNvPr>
          <p:cNvCxnSpPr>
            <a:cxnSpLocks/>
          </p:cNvCxnSpPr>
          <p:nvPr/>
        </p:nvCxnSpPr>
        <p:spPr>
          <a:xfrm>
            <a:off x="7306279" y="4535899"/>
            <a:ext cx="258184" cy="2198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0" name="Rak pilkoppling 89">
            <a:extLst>
              <a:ext uri="{FF2B5EF4-FFF2-40B4-BE49-F238E27FC236}">
                <a16:creationId xmlns:a16="http://schemas.microsoft.com/office/drawing/2014/main" id="{20039112-6DFE-4A13-BF59-F9223756AC93}"/>
              </a:ext>
            </a:extLst>
          </p:cNvPr>
          <p:cNvCxnSpPr/>
          <p:nvPr/>
        </p:nvCxnSpPr>
        <p:spPr>
          <a:xfrm flipH="1">
            <a:off x="8551858" y="5702472"/>
            <a:ext cx="10580" cy="2153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2" name="Rak pilkoppling 81">
            <a:extLst>
              <a:ext uri="{FF2B5EF4-FFF2-40B4-BE49-F238E27FC236}">
                <a16:creationId xmlns:a16="http://schemas.microsoft.com/office/drawing/2014/main" id="{641170F2-AFCB-4065-B60F-BCD6C95EFE36}"/>
              </a:ext>
            </a:extLst>
          </p:cNvPr>
          <p:cNvCxnSpPr>
            <a:cxnSpLocks/>
          </p:cNvCxnSpPr>
          <p:nvPr/>
        </p:nvCxnSpPr>
        <p:spPr>
          <a:xfrm flipH="1">
            <a:off x="8682074" y="4093305"/>
            <a:ext cx="221861" cy="2449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4" name="Rektangel 83">
            <a:extLst>
              <a:ext uri="{FF2B5EF4-FFF2-40B4-BE49-F238E27FC236}">
                <a16:creationId xmlns:a16="http://schemas.microsoft.com/office/drawing/2014/main" id="{F8216F82-42C5-47B5-9FE5-D0294D00886E}"/>
              </a:ext>
            </a:extLst>
          </p:cNvPr>
          <p:cNvSpPr/>
          <p:nvPr/>
        </p:nvSpPr>
        <p:spPr>
          <a:xfrm>
            <a:off x="7728095" y="4594151"/>
            <a:ext cx="1845832" cy="1383143"/>
          </a:xfrm>
          <a:prstGeom prst="rect">
            <a:avLst/>
          </a:prstGeom>
          <a:solidFill>
            <a:schemeClr val="accent4">
              <a:lumMod val="7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6" name="Rektangel 85">
            <a:extLst>
              <a:ext uri="{FF2B5EF4-FFF2-40B4-BE49-F238E27FC236}">
                <a16:creationId xmlns:a16="http://schemas.microsoft.com/office/drawing/2014/main" id="{F8216F82-42C5-47B5-9FE5-D0294D00886E}"/>
              </a:ext>
            </a:extLst>
          </p:cNvPr>
          <p:cNvSpPr/>
          <p:nvPr/>
        </p:nvSpPr>
        <p:spPr>
          <a:xfrm>
            <a:off x="6787768" y="4603036"/>
            <a:ext cx="951934" cy="1361544"/>
          </a:xfrm>
          <a:prstGeom prst="rect">
            <a:avLst/>
          </a:prstGeom>
          <a:solidFill>
            <a:schemeClr val="accent6">
              <a:lumMod val="50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8" name="Rektangel 87">
            <a:extLst>
              <a:ext uri="{FF2B5EF4-FFF2-40B4-BE49-F238E27FC236}">
                <a16:creationId xmlns:a16="http://schemas.microsoft.com/office/drawing/2014/main" id="{F8216F82-42C5-47B5-9FE5-D0294D00886E}"/>
              </a:ext>
            </a:extLst>
          </p:cNvPr>
          <p:cNvSpPr/>
          <p:nvPr/>
        </p:nvSpPr>
        <p:spPr>
          <a:xfrm>
            <a:off x="9572348" y="4594151"/>
            <a:ext cx="951934" cy="1361544"/>
          </a:xfrm>
          <a:prstGeom prst="rect">
            <a:avLst/>
          </a:prstGeom>
          <a:solidFill>
            <a:schemeClr val="accent6">
              <a:lumMod val="50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9" name="Rektangel 88">
            <a:extLst>
              <a:ext uri="{FF2B5EF4-FFF2-40B4-BE49-F238E27FC236}">
                <a16:creationId xmlns:a16="http://schemas.microsoft.com/office/drawing/2014/main" id="{F8216F82-42C5-47B5-9FE5-D0294D00886E}"/>
              </a:ext>
            </a:extLst>
          </p:cNvPr>
          <p:cNvSpPr/>
          <p:nvPr/>
        </p:nvSpPr>
        <p:spPr>
          <a:xfrm>
            <a:off x="6782595" y="4208238"/>
            <a:ext cx="3741687" cy="396626"/>
          </a:xfrm>
          <a:prstGeom prst="rect">
            <a:avLst/>
          </a:prstGeom>
          <a:solidFill>
            <a:schemeClr val="accent6">
              <a:lumMod val="50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57654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13181545-E300-430F-ACFD-0A1B2B1E8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8716" y="1912101"/>
            <a:ext cx="5855762" cy="4362407"/>
          </a:xfrm>
          <a:prstGeom prst="rect">
            <a:avLst/>
          </a:prstGeom>
        </p:spPr>
      </p:pic>
      <p:sp>
        <p:nvSpPr>
          <p:cNvPr id="3" name="Rektangel 2">
            <a:extLst>
              <a:ext uri="{FF2B5EF4-FFF2-40B4-BE49-F238E27FC236}">
                <a16:creationId xmlns:a16="http://schemas.microsoft.com/office/drawing/2014/main" id="{F8216F82-42C5-47B5-9FE5-D0294D00886E}"/>
              </a:ext>
            </a:extLst>
          </p:cNvPr>
          <p:cNvSpPr/>
          <p:nvPr/>
        </p:nvSpPr>
        <p:spPr>
          <a:xfrm>
            <a:off x="7812352" y="4610164"/>
            <a:ext cx="1793764" cy="1366404"/>
          </a:xfrm>
          <a:prstGeom prst="rect">
            <a:avLst/>
          </a:prstGeom>
          <a:solidFill>
            <a:schemeClr val="accent4">
              <a:lumMod val="7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CA8DAA38-488C-4DBC-BB76-94FA62C0CBC2}"/>
              </a:ext>
            </a:extLst>
          </p:cNvPr>
          <p:cNvSpPr>
            <a:spLocks noGrp="1"/>
          </p:cNvSpPr>
          <p:nvPr>
            <p:ph type="title"/>
          </p:nvPr>
        </p:nvSpPr>
        <p:spPr>
          <a:xfrm>
            <a:off x="838200" y="98474"/>
            <a:ext cx="6927166" cy="1325563"/>
          </a:xfrm>
        </p:spPr>
        <p:txBody>
          <a:bodyPr/>
          <a:lstStyle/>
          <a:p>
            <a:r>
              <a:rPr lang="sv-SE" b="1" dirty="0"/>
              <a:t>Arbetssätt</a:t>
            </a:r>
            <a:br>
              <a:rPr lang="sv-SE" b="1" dirty="0"/>
            </a:br>
            <a:r>
              <a:rPr lang="sv-SE" sz="3200" b="1" dirty="0"/>
              <a:t>- Förhindra och rädda avslut</a:t>
            </a:r>
            <a:endParaRPr lang="sv-SE" sz="3200" dirty="0"/>
          </a:p>
        </p:txBody>
      </p:sp>
      <p:pic>
        <p:nvPicPr>
          <p:cNvPr id="4" name="Bildobjekt 3">
            <a:extLst>
              <a:ext uri="{FF2B5EF4-FFF2-40B4-BE49-F238E27FC236}">
                <a16:creationId xmlns:a16="http://schemas.microsoft.com/office/drawing/2014/main" id="{979DEC88-8A45-49EE-99C1-D1B9E6D311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sp>
        <p:nvSpPr>
          <p:cNvPr id="6" name="Platshållare för innehåll 2">
            <a:extLst>
              <a:ext uri="{FF2B5EF4-FFF2-40B4-BE49-F238E27FC236}">
                <a16:creationId xmlns:a16="http://schemas.microsoft.com/office/drawing/2014/main" id="{0FCD6288-FBED-427E-8A1F-D95112B79A33}"/>
              </a:ext>
            </a:extLst>
          </p:cNvPr>
          <p:cNvSpPr txBox="1">
            <a:spLocks/>
          </p:cNvSpPr>
          <p:nvPr/>
        </p:nvSpPr>
        <p:spPr>
          <a:xfrm>
            <a:off x="838200" y="1913207"/>
            <a:ext cx="4442345" cy="46256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7190" indent="-342900"/>
            <a:r>
              <a:rPr lang="sv-SE" sz="2400" dirty="0">
                <a:solidFill>
                  <a:schemeClr val="bg1"/>
                </a:solidFill>
                <a:latin typeface="+mj-lt"/>
              </a:rPr>
              <a:t>Närmaste spelare sätter press, där huvudsyftet inte är att vinna tillbaka bollen utan att vinna tid för medspelare</a:t>
            </a:r>
          </a:p>
          <a:p>
            <a:pPr marL="377190" indent="-342900"/>
            <a:r>
              <a:rPr lang="sv-SE" sz="2400" dirty="0">
                <a:solidFill>
                  <a:schemeClr val="bg1"/>
                </a:solidFill>
                <a:latin typeface="+mj-lt"/>
              </a:rPr>
              <a:t>Att komma till försvarssida och täcka de farligaste ytorna är prioriterat</a:t>
            </a:r>
          </a:p>
          <a:p>
            <a:pPr marL="377190" indent="-342900"/>
            <a:r>
              <a:rPr lang="sv-SE" sz="2400" dirty="0">
                <a:solidFill>
                  <a:schemeClr val="bg1"/>
                </a:solidFill>
                <a:latin typeface="+mj-lt"/>
              </a:rPr>
              <a:t>Målbilden är att fylla lagdelarna bakifrån</a:t>
            </a:r>
          </a:p>
        </p:txBody>
      </p:sp>
      <p:grpSp>
        <p:nvGrpSpPr>
          <p:cNvPr id="7" name="Grupp 6">
            <a:extLst>
              <a:ext uri="{FF2B5EF4-FFF2-40B4-BE49-F238E27FC236}">
                <a16:creationId xmlns:a16="http://schemas.microsoft.com/office/drawing/2014/main" id="{AE6EC701-81E7-4917-85F7-EC360A581185}"/>
              </a:ext>
            </a:extLst>
          </p:cNvPr>
          <p:cNvGrpSpPr/>
          <p:nvPr/>
        </p:nvGrpSpPr>
        <p:grpSpPr>
          <a:xfrm>
            <a:off x="8541262" y="5572492"/>
            <a:ext cx="181986" cy="212427"/>
            <a:chOff x="3691677" y="3457029"/>
            <a:chExt cx="365165" cy="360419"/>
          </a:xfrm>
          <a:solidFill>
            <a:schemeClr val="tx1"/>
          </a:solidFill>
        </p:grpSpPr>
        <p:sp>
          <p:nvSpPr>
            <p:cNvPr id="8" name="Ring 5">
              <a:extLst>
                <a:ext uri="{FF2B5EF4-FFF2-40B4-BE49-F238E27FC236}">
                  <a16:creationId xmlns:a16="http://schemas.microsoft.com/office/drawing/2014/main" id="{AE61D215-CB70-4C68-87E0-16159FA74778}"/>
                </a:ext>
              </a:extLst>
            </p:cNvPr>
            <p:cNvSpPr/>
            <p:nvPr/>
          </p:nvSpPr>
          <p:spPr>
            <a:xfrm>
              <a:off x="3691677" y="3457029"/>
              <a:ext cx="365165" cy="360419"/>
            </a:xfrm>
            <a:prstGeom prst="donut">
              <a:avLst>
                <a:gd name="adj" fmla="val 9014"/>
              </a:avLst>
            </a:prstGeom>
            <a:grp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9" name="Rak 6">
              <a:extLst>
                <a:ext uri="{FF2B5EF4-FFF2-40B4-BE49-F238E27FC236}">
                  <a16:creationId xmlns:a16="http://schemas.microsoft.com/office/drawing/2014/main" id="{64BB4C18-3A72-4A58-9189-386E725FF5C6}"/>
                </a:ext>
              </a:extLst>
            </p:cNvPr>
            <p:cNvCxnSpPr/>
            <p:nvPr/>
          </p:nvCxnSpPr>
          <p:spPr>
            <a:xfrm flipV="1">
              <a:off x="3874260" y="3760808"/>
              <a:ext cx="129105" cy="5278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upp 12">
            <a:extLst>
              <a:ext uri="{FF2B5EF4-FFF2-40B4-BE49-F238E27FC236}">
                <a16:creationId xmlns:a16="http://schemas.microsoft.com/office/drawing/2014/main" id="{3E7C57D5-6339-4727-9D08-32E85A3873C4}"/>
              </a:ext>
            </a:extLst>
          </p:cNvPr>
          <p:cNvGrpSpPr/>
          <p:nvPr/>
        </p:nvGrpSpPr>
        <p:grpSpPr>
          <a:xfrm>
            <a:off x="8149389" y="4774196"/>
            <a:ext cx="181986" cy="212427"/>
            <a:chOff x="3691677" y="3457029"/>
            <a:chExt cx="365165" cy="360419"/>
          </a:xfrm>
        </p:grpSpPr>
        <p:sp>
          <p:nvSpPr>
            <p:cNvPr id="14" name="Ring 11">
              <a:extLst>
                <a:ext uri="{FF2B5EF4-FFF2-40B4-BE49-F238E27FC236}">
                  <a16:creationId xmlns:a16="http://schemas.microsoft.com/office/drawing/2014/main" id="{E9D97CC2-839B-4A65-B9AA-B7AF0A0B2E5E}"/>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5" name="Rak 12">
              <a:extLst>
                <a:ext uri="{FF2B5EF4-FFF2-40B4-BE49-F238E27FC236}">
                  <a16:creationId xmlns:a16="http://schemas.microsoft.com/office/drawing/2014/main" id="{E17C0FD9-B159-4D8B-A380-AB9CDA107B02}"/>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 name="Grupp 15">
            <a:extLst>
              <a:ext uri="{FF2B5EF4-FFF2-40B4-BE49-F238E27FC236}">
                <a16:creationId xmlns:a16="http://schemas.microsoft.com/office/drawing/2014/main" id="{97C431AE-8B14-493B-AE1F-C524D1693B30}"/>
              </a:ext>
            </a:extLst>
          </p:cNvPr>
          <p:cNvGrpSpPr/>
          <p:nvPr/>
        </p:nvGrpSpPr>
        <p:grpSpPr>
          <a:xfrm>
            <a:off x="7459462" y="4670257"/>
            <a:ext cx="181986" cy="212427"/>
            <a:chOff x="3691677" y="3457029"/>
            <a:chExt cx="365165" cy="360419"/>
          </a:xfrm>
        </p:grpSpPr>
        <p:sp>
          <p:nvSpPr>
            <p:cNvPr id="17" name="Ring 14">
              <a:extLst>
                <a:ext uri="{FF2B5EF4-FFF2-40B4-BE49-F238E27FC236}">
                  <a16:creationId xmlns:a16="http://schemas.microsoft.com/office/drawing/2014/main" id="{AA1764EB-26F3-4D95-8EC5-F2816F8A03AD}"/>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cxnSp>
          <p:nvCxnSpPr>
            <p:cNvPr id="18" name="Rak 15">
              <a:extLst>
                <a:ext uri="{FF2B5EF4-FFF2-40B4-BE49-F238E27FC236}">
                  <a16:creationId xmlns:a16="http://schemas.microsoft.com/office/drawing/2014/main" id="{A37658C4-101B-4397-8B6B-F0A150D724AF}"/>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upp 18">
            <a:extLst>
              <a:ext uri="{FF2B5EF4-FFF2-40B4-BE49-F238E27FC236}">
                <a16:creationId xmlns:a16="http://schemas.microsoft.com/office/drawing/2014/main" id="{968FD9E2-DD30-45A0-9DF8-E3C8E98BDCE8}"/>
              </a:ext>
            </a:extLst>
          </p:cNvPr>
          <p:cNvGrpSpPr/>
          <p:nvPr/>
        </p:nvGrpSpPr>
        <p:grpSpPr>
          <a:xfrm>
            <a:off x="7678694" y="4179004"/>
            <a:ext cx="181986" cy="212427"/>
            <a:chOff x="3691677" y="3457029"/>
            <a:chExt cx="365165" cy="360419"/>
          </a:xfrm>
        </p:grpSpPr>
        <p:sp>
          <p:nvSpPr>
            <p:cNvPr id="20" name="Ring 17">
              <a:extLst>
                <a:ext uri="{FF2B5EF4-FFF2-40B4-BE49-F238E27FC236}">
                  <a16:creationId xmlns:a16="http://schemas.microsoft.com/office/drawing/2014/main" id="{073684F5-61C1-4CF5-A5C6-3FDB547AE7D3}"/>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1" name="Rak 18">
              <a:extLst>
                <a:ext uri="{FF2B5EF4-FFF2-40B4-BE49-F238E27FC236}">
                  <a16:creationId xmlns:a16="http://schemas.microsoft.com/office/drawing/2014/main" id="{97338702-AC6A-4DC1-B224-2AB16EA48C50}"/>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 name="Grupp 21">
            <a:extLst>
              <a:ext uri="{FF2B5EF4-FFF2-40B4-BE49-F238E27FC236}">
                <a16:creationId xmlns:a16="http://schemas.microsoft.com/office/drawing/2014/main" id="{8418C4F6-85A2-47AC-AEA6-4C4BFA85E0E9}"/>
              </a:ext>
            </a:extLst>
          </p:cNvPr>
          <p:cNvGrpSpPr/>
          <p:nvPr/>
        </p:nvGrpSpPr>
        <p:grpSpPr>
          <a:xfrm>
            <a:off x="8700830" y="4102584"/>
            <a:ext cx="181986" cy="212427"/>
            <a:chOff x="3691677" y="3457029"/>
            <a:chExt cx="365165" cy="360419"/>
          </a:xfrm>
        </p:grpSpPr>
        <p:sp>
          <p:nvSpPr>
            <p:cNvPr id="23" name="Ring 20">
              <a:extLst>
                <a:ext uri="{FF2B5EF4-FFF2-40B4-BE49-F238E27FC236}">
                  <a16:creationId xmlns:a16="http://schemas.microsoft.com/office/drawing/2014/main" id="{3767C6BF-3BD4-47BC-8D97-FA199E11F801}"/>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4" name="Rak 21">
              <a:extLst>
                <a:ext uri="{FF2B5EF4-FFF2-40B4-BE49-F238E27FC236}">
                  <a16:creationId xmlns:a16="http://schemas.microsoft.com/office/drawing/2014/main" id="{645D4B49-44C9-4669-8DBC-ACC301E88364}"/>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5" name="Grupp 24">
            <a:extLst>
              <a:ext uri="{FF2B5EF4-FFF2-40B4-BE49-F238E27FC236}">
                <a16:creationId xmlns:a16="http://schemas.microsoft.com/office/drawing/2014/main" id="{947F4112-89C0-46F2-9B5E-66C223174997}"/>
              </a:ext>
            </a:extLst>
          </p:cNvPr>
          <p:cNvGrpSpPr/>
          <p:nvPr/>
        </p:nvGrpSpPr>
        <p:grpSpPr>
          <a:xfrm>
            <a:off x="9135632" y="3016283"/>
            <a:ext cx="181986" cy="212427"/>
            <a:chOff x="3691677" y="3457029"/>
            <a:chExt cx="365165" cy="360419"/>
          </a:xfrm>
        </p:grpSpPr>
        <p:sp>
          <p:nvSpPr>
            <p:cNvPr id="26" name="Ring 23">
              <a:extLst>
                <a:ext uri="{FF2B5EF4-FFF2-40B4-BE49-F238E27FC236}">
                  <a16:creationId xmlns:a16="http://schemas.microsoft.com/office/drawing/2014/main" id="{69544464-E502-4172-96C2-D59E107F095B}"/>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7" name="Rak 24">
              <a:extLst>
                <a:ext uri="{FF2B5EF4-FFF2-40B4-BE49-F238E27FC236}">
                  <a16:creationId xmlns:a16="http://schemas.microsoft.com/office/drawing/2014/main" id="{29A4F846-BF22-4587-A638-36FBF40D0569}"/>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8" name="Grupp 27">
            <a:extLst>
              <a:ext uri="{FF2B5EF4-FFF2-40B4-BE49-F238E27FC236}">
                <a16:creationId xmlns:a16="http://schemas.microsoft.com/office/drawing/2014/main" id="{BDC00E86-2FA8-4593-A4B8-F893256B6CB3}"/>
              </a:ext>
            </a:extLst>
          </p:cNvPr>
          <p:cNvGrpSpPr/>
          <p:nvPr/>
        </p:nvGrpSpPr>
        <p:grpSpPr>
          <a:xfrm>
            <a:off x="7048407" y="3763683"/>
            <a:ext cx="181986" cy="212427"/>
            <a:chOff x="3691677" y="3457029"/>
            <a:chExt cx="365165" cy="360419"/>
          </a:xfrm>
        </p:grpSpPr>
        <p:sp>
          <p:nvSpPr>
            <p:cNvPr id="29" name="Ring 26">
              <a:extLst>
                <a:ext uri="{FF2B5EF4-FFF2-40B4-BE49-F238E27FC236}">
                  <a16:creationId xmlns:a16="http://schemas.microsoft.com/office/drawing/2014/main" id="{0B504529-1E12-404C-ADD1-1FA863A0ECA3}"/>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0" name="Rak 27">
              <a:extLst>
                <a:ext uri="{FF2B5EF4-FFF2-40B4-BE49-F238E27FC236}">
                  <a16:creationId xmlns:a16="http://schemas.microsoft.com/office/drawing/2014/main" id="{43F224EA-C5D2-4FF8-A46F-FDA6E7A36CF7}"/>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1" name="Grupp 30">
            <a:extLst>
              <a:ext uri="{FF2B5EF4-FFF2-40B4-BE49-F238E27FC236}">
                <a16:creationId xmlns:a16="http://schemas.microsoft.com/office/drawing/2014/main" id="{4CF4BD3A-7C03-4FFF-BFE8-8C241B0DA77B}"/>
              </a:ext>
            </a:extLst>
          </p:cNvPr>
          <p:cNvGrpSpPr/>
          <p:nvPr/>
        </p:nvGrpSpPr>
        <p:grpSpPr>
          <a:xfrm>
            <a:off x="8144354" y="3904824"/>
            <a:ext cx="181986" cy="212427"/>
            <a:chOff x="3691677" y="3457029"/>
            <a:chExt cx="365165" cy="360419"/>
          </a:xfrm>
        </p:grpSpPr>
        <p:sp>
          <p:nvSpPr>
            <p:cNvPr id="32" name="Ring 29">
              <a:extLst>
                <a:ext uri="{FF2B5EF4-FFF2-40B4-BE49-F238E27FC236}">
                  <a16:creationId xmlns:a16="http://schemas.microsoft.com/office/drawing/2014/main" id="{880A6D15-57F6-4812-8A97-CB1FD42833FF}"/>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3" name="Rak 30">
              <a:extLst>
                <a:ext uri="{FF2B5EF4-FFF2-40B4-BE49-F238E27FC236}">
                  <a16:creationId xmlns:a16="http://schemas.microsoft.com/office/drawing/2014/main" id="{2B77112C-4A57-4659-983F-7595A3B6264D}"/>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4" name="Grupp 33">
            <a:extLst>
              <a:ext uri="{FF2B5EF4-FFF2-40B4-BE49-F238E27FC236}">
                <a16:creationId xmlns:a16="http://schemas.microsoft.com/office/drawing/2014/main" id="{4755BFB1-4B5E-4F84-8778-59010074D5BE}"/>
              </a:ext>
            </a:extLst>
          </p:cNvPr>
          <p:cNvGrpSpPr/>
          <p:nvPr/>
        </p:nvGrpSpPr>
        <p:grpSpPr>
          <a:xfrm>
            <a:off x="9260136" y="4269415"/>
            <a:ext cx="181986" cy="212427"/>
            <a:chOff x="3691677" y="3457029"/>
            <a:chExt cx="365165" cy="360419"/>
          </a:xfrm>
        </p:grpSpPr>
        <p:sp>
          <p:nvSpPr>
            <p:cNvPr id="35" name="Ring 32">
              <a:extLst>
                <a:ext uri="{FF2B5EF4-FFF2-40B4-BE49-F238E27FC236}">
                  <a16:creationId xmlns:a16="http://schemas.microsoft.com/office/drawing/2014/main" id="{AEED44E7-E139-4B11-81EF-6C6863EBA99A}"/>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6" name="Rak 33">
              <a:extLst>
                <a:ext uri="{FF2B5EF4-FFF2-40B4-BE49-F238E27FC236}">
                  <a16:creationId xmlns:a16="http://schemas.microsoft.com/office/drawing/2014/main" id="{59D1CE76-9A6D-4FAF-A9BB-5088DC47684D}"/>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upp 36">
            <a:extLst>
              <a:ext uri="{FF2B5EF4-FFF2-40B4-BE49-F238E27FC236}">
                <a16:creationId xmlns:a16="http://schemas.microsoft.com/office/drawing/2014/main" id="{AF24F0FD-57B8-488A-A65B-F91C605AB68D}"/>
              </a:ext>
            </a:extLst>
          </p:cNvPr>
          <p:cNvGrpSpPr/>
          <p:nvPr/>
        </p:nvGrpSpPr>
        <p:grpSpPr>
          <a:xfrm>
            <a:off x="7473470" y="3981731"/>
            <a:ext cx="181986" cy="212427"/>
            <a:chOff x="4043696" y="2344683"/>
            <a:chExt cx="365165" cy="360419"/>
          </a:xfrm>
        </p:grpSpPr>
        <p:cxnSp>
          <p:nvCxnSpPr>
            <p:cNvPr id="38" name="Rak 38">
              <a:extLst>
                <a:ext uri="{FF2B5EF4-FFF2-40B4-BE49-F238E27FC236}">
                  <a16:creationId xmlns:a16="http://schemas.microsoft.com/office/drawing/2014/main" id="{5FE24D5A-E783-4E45-98A0-79F16BEECBB7}"/>
                </a:ext>
              </a:extLst>
            </p:cNvPr>
            <p:cNvCxnSpPr/>
            <p:nvPr/>
          </p:nvCxnSpPr>
          <p:spPr>
            <a:xfrm flipH="1">
              <a:off x="4097173" y="2397465"/>
              <a:ext cx="258211" cy="25485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Rak 39">
              <a:extLst>
                <a:ext uri="{FF2B5EF4-FFF2-40B4-BE49-F238E27FC236}">
                  <a16:creationId xmlns:a16="http://schemas.microsoft.com/office/drawing/2014/main" id="{94781CF6-C902-4DDD-8867-A2E81A0DF6D7}"/>
                </a:ext>
              </a:extLst>
            </p:cNvPr>
            <p:cNvCxnSpPr/>
            <p:nvPr/>
          </p:nvCxnSpPr>
          <p:spPr>
            <a:xfrm flipH="1" flipV="1">
              <a:off x="4126174" y="2415654"/>
              <a:ext cx="229210" cy="23666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0" name="Grupp 39">
              <a:extLst>
                <a:ext uri="{FF2B5EF4-FFF2-40B4-BE49-F238E27FC236}">
                  <a16:creationId xmlns:a16="http://schemas.microsoft.com/office/drawing/2014/main" id="{5B235CD3-A1F2-47A1-AE1D-A46D5650AAFF}"/>
                </a:ext>
              </a:extLst>
            </p:cNvPr>
            <p:cNvGrpSpPr/>
            <p:nvPr/>
          </p:nvGrpSpPr>
          <p:grpSpPr>
            <a:xfrm>
              <a:off x="4043696" y="2344683"/>
              <a:ext cx="365165" cy="360419"/>
              <a:chOff x="3691677" y="3457029"/>
              <a:chExt cx="365165" cy="360419"/>
            </a:xfrm>
          </p:grpSpPr>
          <p:sp>
            <p:nvSpPr>
              <p:cNvPr id="41" name="Ring 41">
                <a:extLst>
                  <a:ext uri="{FF2B5EF4-FFF2-40B4-BE49-F238E27FC236}">
                    <a16:creationId xmlns:a16="http://schemas.microsoft.com/office/drawing/2014/main" id="{B89C9495-21D1-4BCC-B5F5-84F1DF2E8833}"/>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42" name="Rak 42">
                <a:extLst>
                  <a:ext uri="{FF2B5EF4-FFF2-40B4-BE49-F238E27FC236}">
                    <a16:creationId xmlns:a16="http://schemas.microsoft.com/office/drawing/2014/main" id="{71DE0839-C3BA-4E99-987F-75D53A1D226C}"/>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3" name="Grupp 42">
            <a:extLst>
              <a:ext uri="{FF2B5EF4-FFF2-40B4-BE49-F238E27FC236}">
                <a16:creationId xmlns:a16="http://schemas.microsoft.com/office/drawing/2014/main" id="{289FE1DA-301C-426E-B1CF-8176E7AC8081}"/>
              </a:ext>
            </a:extLst>
          </p:cNvPr>
          <p:cNvGrpSpPr/>
          <p:nvPr/>
        </p:nvGrpSpPr>
        <p:grpSpPr>
          <a:xfrm>
            <a:off x="7055269" y="2941982"/>
            <a:ext cx="153914" cy="182025"/>
            <a:chOff x="2894591" y="2482808"/>
            <a:chExt cx="308837" cy="308837"/>
          </a:xfrm>
        </p:grpSpPr>
        <p:cxnSp>
          <p:nvCxnSpPr>
            <p:cNvPr id="44" name="Rak 44">
              <a:extLst>
                <a:ext uri="{FF2B5EF4-FFF2-40B4-BE49-F238E27FC236}">
                  <a16:creationId xmlns:a16="http://schemas.microsoft.com/office/drawing/2014/main" id="{73AA9FEC-47C1-4E1C-AB1F-BD58ABD8BCD6}"/>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Rak 45">
              <a:extLst>
                <a:ext uri="{FF2B5EF4-FFF2-40B4-BE49-F238E27FC236}">
                  <a16:creationId xmlns:a16="http://schemas.microsoft.com/office/drawing/2014/main" id="{448FE942-3C3A-46C9-9FFE-BBBAF97993D1}"/>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6" name="Grupp 45">
            <a:extLst>
              <a:ext uri="{FF2B5EF4-FFF2-40B4-BE49-F238E27FC236}">
                <a16:creationId xmlns:a16="http://schemas.microsoft.com/office/drawing/2014/main" id="{9125BD12-48C9-412A-99AA-69BB7AD25A2D}"/>
              </a:ext>
            </a:extLst>
          </p:cNvPr>
          <p:cNvGrpSpPr/>
          <p:nvPr/>
        </p:nvGrpSpPr>
        <p:grpSpPr>
          <a:xfrm>
            <a:off x="9041970" y="4383101"/>
            <a:ext cx="153914" cy="182025"/>
            <a:chOff x="2894591" y="2482808"/>
            <a:chExt cx="308837" cy="308837"/>
          </a:xfrm>
        </p:grpSpPr>
        <p:cxnSp>
          <p:nvCxnSpPr>
            <p:cNvPr id="47" name="Rak 50">
              <a:extLst>
                <a:ext uri="{FF2B5EF4-FFF2-40B4-BE49-F238E27FC236}">
                  <a16:creationId xmlns:a16="http://schemas.microsoft.com/office/drawing/2014/main" id="{187D97EE-D663-49E3-B712-4034A2489023}"/>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Rak 51">
              <a:extLst>
                <a:ext uri="{FF2B5EF4-FFF2-40B4-BE49-F238E27FC236}">
                  <a16:creationId xmlns:a16="http://schemas.microsoft.com/office/drawing/2014/main" id="{2F98C5E5-8426-4F28-A4E2-6499D91D7543}"/>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9" name="Grupp 48">
            <a:extLst>
              <a:ext uri="{FF2B5EF4-FFF2-40B4-BE49-F238E27FC236}">
                <a16:creationId xmlns:a16="http://schemas.microsoft.com/office/drawing/2014/main" id="{1C52729C-C28E-4603-BA25-A48A28E1694E}"/>
              </a:ext>
            </a:extLst>
          </p:cNvPr>
          <p:cNvGrpSpPr/>
          <p:nvPr/>
        </p:nvGrpSpPr>
        <p:grpSpPr>
          <a:xfrm>
            <a:off x="6846370" y="4391431"/>
            <a:ext cx="150571" cy="196049"/>
            <a:chOff x="2894591" y="2482808"/>
            <a:chExt cx="308837" cy="308837"/>
          </a:xfrm>
        </p:grpSpPr>
        <p:cxnSp>
          <p:nvCxnSpPr>
            <p:cNvPr id="50" name="Rak 53">
              <a:extLst>
                <a:ext uri="{FF2B5EF4-FFF2-40B4-BE49-F238E27FC236}">
                  <a16:creationId xmlns:a16="http://schemas.microsoft.com/office/drawing/2014/main" id="{5395E8FA-036C-433D-808C-208933313307}"/>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Rak 54">
              <a:extLst>
                <a:ext uri="{FF2B5EF4-FFF2-40B4-BE49-F238E27FC236}">
                  <a16:creationId xmlns:a16="http://schemas.microsoft.com/office/drawing/2014/main" id="{EF6EC773-EB38-4E88-B383-E313D5E8D65C}"/>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2" name="Grupp 51">
            <a:extLst>
              <a:ext uri="{FF2B5EF4-FFF2-40B4-BE49-F238E27FC236}">
                <a16:creationId xmlns:a16="http://schemas.microsoft.com/office/drawing/2014/main" id="{32AAC4B0-29DE-4813-8976-9EEC78F051B0}"/>
              </a:ext>
            </a:extLst>
          </p:cNvPr>
          <p:cNvGrpSpPr/>
          <p:nvPr/>
        </p:nvGrpSpPr>
        <p:grpSpPr>
          <a:xfrm>
            <a:off x="7812352" y="3046643"/>
            <a:ext cx="181986" cy="212427"/>
            <a:chOff x="3691677" y="3457029"/>
            <a:chExt cx="365165" cy="360419"/>
          </a:xfrm>
        </p:grpSpPr>
        <p:sp>
          <p:nvSpPr>
            <p:cNvPr id="53" name="Ring 56">
              <a:extLst>
                <a:ext uri="{FF2B5EF4-FFF2-40B4-BE49-F238E27FC236}">
                  <a16:creationId xmlns:a16="http://schemas.microsoft.com/office/drawing/2014/main" id="{A7269676-DF8D-4009-86FC-15C9EC10CBA8}"/>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54" name="Rak 57">
              <a:extLst>
                <a:ext uri="{FF2B5EF4-FFF2-40B4-BE49-F238E27FC236}">
                  <a16:creationId xmlns:a16="http://schemas.microsoft.com/office/drawing/2014/main" id="{C13BAE52-3FDE-4D38-92DF-8679E6ADFCE8}"/>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5" name="Grupp 54">
            <a:extLst>
              <a:ext uri="{FF2B5EF4-FFF2-40B4-BE49-F238E27FC236}">
                <a16:creationId xmlns:a16="http://schemas.microsoft.com/office/drawing/2014/main" id="{3AD3283A-480C-44DD-A29B-C0A146E2F840}"/>
              </a:ext>
            </a:extLst>
          </p:cNvPr>
          <p:cNvGrpSpPr/>
          <p:nvPr/>
        </p:nvGrpSpPr>
        <p:grpSpPr>
          <a:xfrm>
            <a:off x="10215152" y="3256796"/>
            <a:ext cx="153914" cy="182025"/>
            <a:chOff x="2894591" y="2482808"/>
            <a:chExt cx="308837" cy="308837"/>
          </a:xfrm>
        </p:grpSpPr>
        <p:cxnSp>
          <p:nvCxnSpPr>
            <p:cNvPr id="56" name="Rak 85">
              <a:extLst>
                <a:ext uri="{FF2B5EF4-FFF2-40B4-BE49-F238E27FC236}">
                  <a16:creationId xmlns:a16="http://schemas.microsoft.com/office/drawing/2014/main" id="{1BC8DEEE-1D45-479B-BACC-D708D12BC7C1}"/>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Rak 86">
              <a:extLst>
                <a:ext uri="{FF2B5EF4-FFF2-40B4-BE49-F238E27FC236}">
                  <a16:creationId xmlns:a16="http://schemas.microsoft.com/office/drawing/2014/main" id="{D0BFAEBC-1E06-41C0-94F2-ED1AA571BFDF}"/>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8" name="Grupp 57">
            <a:extLst>
              <a:ext uri="{FF2B5EF4-FFF2-40B4-BE49-F238E27FC236}">
                <a16:creationId xmlns:a16="http://schemas.microsoft.com/office/drawing/2014/main" id="{1BE8A2ED-DA40-4BAB-994D-99C96EC9DAD9}"/>
              </a:ext>
            </a:extLst>
          </p:cNvPr>
          <p:cNvGrpSpPr/>
          <p:nvPr/>
        </p:nvGrpSpPr>
        <p:grpSpPr>
          <a:xfrm>
            <a:off x="6019043" y="4372577"/>
            <a:ext cx="153914" cy="182025"/>
            <a:chOff x="2894591" y="2482808"/>
            <a:chExt cx="308837" cy="308837"/>
          </a:xfrm>
        </p:grpSpPr>
        <p:cxnSp>
          <p:nvCxnSpPr>
            <p:cNvPr id="59" name="Rak 92">
              <a:extLst>
                <a:ext uri="{FF2B5EF4-FFF2-40B4-BE49-F238E27FC236}">
                  <a16:creationId xmlns:a16="http://schemas.microsoft.com/office/drawing/2014/main" id="{540E8598-B3E0-4836-9B10-EE92E81F78EB}"/>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Rak 93">
              <a:extLst>
                <a:ext uri="{FF2B5EF4-FFF2-40B4-BE49-F238E27FC236}">
                  <a16:creationId xmlns:a16="http://schemas.microsoft.com/office/drawing/2014/main" id="{16887615-85DC-4956-AC2B-FDB428A3BE3A}"/>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upp 60">
            <a:extLst>
              <a:ext uri="{FF2B5EF4-FFF2-40B4-BE49-F238E27FC236}">
                <a16:creationId xmlns:a16="http://schemas.microsoft.com/office/drawing/2014/main" id="{5B3DFB76-6385-430B-9FEE-FD4F8F400CA5}"/>
              </a:ext>
            </a:extLst>
          </p:cNvPr>
          <p:cNvGrpSpPr/>
          <p:nvPr/>
        </p:nvGrpSpPr>
        <p:grpSpPr>
          <a:xfrm>
            <a:off x="8092507" y="4405455"/>
            <a:ext cx="153914" cy="182025"/>
            <a:chOff x="2894591" y="2482808"/>
            <a:chExt cx="308837" cy="308837"/>
          </a:xfrm>
        </p:grpSpPr>
        <p:cxnSp>
          <p:nvCxnSpPr>
            <p:cNvPr id="62" name="Rak 71">
              <a:extLst>
                <a:ext uri="{FF2B5EF4-FFF2-40B4-BE49-F238E27FC236}">
                  <a16:creationId xmlns:a16="http://schemas.microsoft.com/office/drawing/2014/main" id="{D2E56F98-1597-43A9-BE10-29D9D1516042}"/>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Rak 72">
              <a:extLst>
                <a:ext uri="{FF2B5EF4-FFF2-40B4-BE49-F238E27FC236}">
                  <a16:creationId xmlns:a16="http://schemas.microsoft.com/office/drawing/2014/main" id="{1BBA69CF-828C-4FF8-85B4-29425FA51DAE}"/>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upp 63">
            <a:extLst>
              <a:ext uri="{FF2B5EF4-FFF2-40B4-BE49-F238E27FC236}">
                <a16:creationId xmlns:a16="http://schemas.microsoft.com/office/drawing/2014/main" id="{37C4B5BF-8193-4C79-91DD-A73682D48FB2}"/>
              </a:ext>
            </a:extLst>
          </p:cNvPr>
          <p:cNvGrpSpPr/>
          <p:nvPr/>
        </p:nvGrpSpPr>
        <p:grpSpPr>
          <a:xfrm>
            <a:off x="8646291" y="3759051"/>
            <a:ext cx="153914" cy="182025"/>
            <a:chOff x="2894591" y="2482808"/>
            <a:chExt cx="308837" cy="308837"/>
          </a:xfrm>
        </p:grpSpPr>
        <p:cxnSp>
          <p:nvCxnSpPr>
            <p:cNvPr id="65" name="Rak 74">
              <a:extLst>
                <a:ext uri="{FF2B5EF4-FFF2-40B4-BE49-F238E27FC236}">
                  <a16:creationId xmlns:a16="http://schemas.microsoft.com/office/drawing/2014/main" id="{881A3346-B137-4C53-AD51-EA76D93F29CC}"/>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Rak 75">
              <a:extLst>
                <a:ext uri="{FF2B5EF4-FFF2-40B4-BE49-F238E27FC236}">
                  <a16:creationId xmlns:a16="http://schemas.microsoft.com/office/drawing/2014/main" id="{792F11C5-2D0B-4F14-AC76-F3722E21F7C6}"/>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7" name="Grupp 66">
            <a:extLst>
              <a:ext uri="{FF2B5EF4-FFF2-40B4-BE49-F238E27FC236}">
                <a16:creationId xmlns:a16="http://schemas.microsoft.com/office/drawing/2014/main" id="{F97A87CC-FB81-4838-ABAE-A570AC5EC547}"/>
              </a:ext>
            </a:extLst>
          </p:cNvPr>
          <p:cNvGrpSpPr/>
          <p:nvPr/>
        </p:nvGrpSpPr>
        <p:grpSpPr>
          <a:xfrm>
            <a:off x="8598323" y="2913411"/>
            <a:ext cx="153914" cy="182025"/>
            <a:chOff x="2894591" y="2482808"/>
            <a:chExt cx="308837" cy="308837"/>
          </a:xfrm>
        </p:grpSpPr>
        <p:cxnSp>
          <p:nvCxnSpPr>
            <p:cNvPr id="68" name="Rak 77">
              <a:extLst>
                <a:ext uri="{FF2B5EF4-FFF2-40B4-BE49-F238E27FC236}">
                  <a16:creationId xmlns:a16="http://schemas.microsoft.com/office/drawing/2014/main" id="{471965E7-3913-459D-822C-0D3EAF2BB9CB}"/>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Rak 78">
              <a:extLst>
                <a:ext uri="{FF2B5EF4-FFF2-40B4-BE49-F238E27FC236}">
                  <a16:creationId xmlns:a16="http://schemas.microsoft.com/office/drawing/2014/main" id="{32428E19-11E3-490C-99F6-D60B044D2126}"/>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0" name="Grupp 69">
            <a:extLst>
              <a:ext uri="{FF2B5EF4-FFF2-40B4-BE49-F238E27FC236}">
                <a16:creationId xmlns:a16="http://schemas.microsoft.com/office/drawing/2014/main" id="{BF87C2B9-9D22-42A6-ACF1-97823D94DA23}"/>
              </a:ext>
            </a:extLst>
          </p:cNvPr>
          <p:cNvGrpSpPr/>
          <p:nvPr/>
        </p:nvGrpSpPr>
        <p:grpSpPr>
          <a:xfrm>
            <a:off x="10512985" y="4377907"/>
            <a:ext cx="153914" cy="182025"/>
            <a:chOff x="2894591" y="2482808"/>
            <a:chExt cx="308837" cy="308837"/>
          </a:xfrm>
        </p:grpSpPr>
        <p:cxnSp>
          <p:nvCxnSpPr>
            <p:cNvPr id="71" name="Rak 80">
              <a:extLst>
                <a:ext uri="{FF2B5EF4-FFF2-40B4-BE49-F238E27FC236}">
                  <a16:creationId xmlns:a16="http://schemas.microsoft.com/office/drawing/2014/main" id="{1B0E1D5F-FE23-4652-B52F-6DF67180374D}"/>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Rak 81">
              <a:extLst>
                <a:ext uri="{FF2B5EF4-FFF2-40B4-BE49-F238E27FC236}">
                  <a16:creationId xmlns:a16="http://schemas.microsoft.com/office/drawing/2014/main" id="{ED90FA4F-FCC7-4E77-96B2-91FBFB3699D3}"/>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5" name="Rektangel 74">
            <a:extLst>
              <a:ext uri="{FF2B5EF4-FFF2-40B4-BE49-F238E27FC236}">
                <a16:creationId xmlns:a16="http://schemas.microsoft.com/office/drawing/2014/main" id="{5B0FBAC8-944B-4DE1-9937-BCD8BE8FD9CA}"/>
              </a:ext>
            </a:extLst>
          </p:cNvPr>
          <p:cNvSpPr/>
          <p:nvPr/>
        </p:nvSpPr>
        <p:spPr>
          <a:xfrm>
            <a:off x="5754933" y="1913207"/>
            <a:ext cx="5855762" cy="4362407"/>
          </a:xfrm>
          <a:prstGeom prst="rect">
            <a:avLst/>
          </a:prstGeom>
          <a:no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79" name="Grupp 78">
            <a:extLst>
              <a:ext uri="{FF2B5EF4-FFF2-40B4-BE49-F238E27FC236}">
                <a16:creationId xmlns:a16="http://schemas.microsoft.com/office/drawing/2014/main" id="{94FA9FCF-2695-4CE3-AF1E-C1B4B6E05206}"/>
              </a:ext>
            </a:extLst>
          </p:cNvPr>
          <p:cNvGrpSpPr/>
          <p:nvPr/>
        </p:nvGrpSpPr>
        <p:grpSpPr>
          <a:xfrm>
            <a:off x="8765172" y="4689814"/>
            <a:ext cx="181986" cy="212427"/>
            <a:chOff x="3691677" y="3457029"/>
            <a:chExt cx="365165" cy="360419"/>
          </a:xfrm>
        </p:grpSpPr>
        <p:sp>
          <p:nvSpPr>
            <p:cNvPr id="80" name="Ring 11">
              <a:extLst>
                <a:ext uri="{FF2B5EF4-FFF2-40B4-BE49-F238E27FC236}">
                  <a16:creationId xmlns:a16="http://schemas.microsoft.com/office/drawing/2014/main" id="{FEC1544F-1346-4B50-BD26-072538B4939C}"/>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82" name="Rak 12">
              <a:extLst>
                <a:ext uri="{FF2B5EF4-FFF2-40B4-BE49-F238E27FC236}">
                  <a16:creationId xmlns:a16="http://schemas.microsoft.com/office/drawing/2014/main" id="{449136F9-2B93-4873-8AC2-D7CC6456DD4E}"/>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4" name="Rektangel 73">
            <a:extLst>
              <a:ext uri="{FF2B5EF4-FFF2-40B4-BE49-F238E27FC236}">
                <a16:creationId xmlns:a16="http://schemas.microsoft.com/office/drawing/2014/main" id="{F8216F82-42C5-47B5-9FE5-D0294D00886E}"/>
              </a:ext>
            </a:extLst>
          </p:cNvPr>
          <p:cNvSpPr/>
          <p:nvPr/>
        </p:nvSpPr>
        <p:spPr>
          <a:xfrm>
            <a:off x="6787767" y="4603036"/>
            <a:ext cx="1046261" cy="1361544"/>
          </a:xfrm>
          <a:prstGeom prst="rect">
            <a:avLst/>
          </a:prstGeom>
          <a:solidFill>
            <a:schemeClr val="accent6">
              <a:lumMod val="50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6" name="Rektangel 75">
            <a:extLst>
              <a:ext uri="{FF2B5EF4-FFF2-40B4-BE49-F238E27FC236}">
                <a16:creationId xmlns:a16="http://schemas.microsoft.com/office/drawing/2014/main" id="{F8216F82-42C5-47B5-9FE5-D0294D00886E}"/>
              </a:ext>
            </a:extLst>
          </p:cNvPr>
          <p:cNvSpPr/>
          <p:nvPr/>
        </p:nvSpPr>
        <p:spPr>
          <a:xfrm>
            <a:off x="9606116" y="4603036"/>
            <a:ext cx="983826" cy="1361544"/>
          </a:xfrm>
          <a:prstGeom prst="rect">
            <a:avLst/>
          </a:prstGeom>
          <a:solidFill>
            <a:schemeClr val="accent6">
              <a:lumMod val="50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7" name="Rektangel 76">
            <a:extLst>
              <a:ext uri="{FF2B5EF4-FFF2-40B4-BE49-F238E27FC236}">
                <a16:creationId xmlns:a16="http://schemas.microsoft.com/office/drawing/2014/main" id="{F8216F82-42C5-47B5-9FE5-D0294D00886E}"/>
              </a:ext>
            </a:extLst>
          </p:cNvPr>
          <p:cNvSpPr/>
          <p:nvPr/>
        </p:nvSpPr>
        <p:spPr>
          <a:xfrm>
            <a:off x="6782595" y="4208238"/>
            <a:ext cx="3807347" cy="396626"/>
          </a:xfrm>
          <a:prstGeom prst="rect">
            <a:avLst/>
          </a:prstGeom>
          <a:solidFill>
            <a:schemeClr val="accent6">
              <a:lumMod val="50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15080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13181545-E300-430F-ACFD-0A1B2B1E8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4933" y="1913207"/>
            <a:ext cx="5855762" cy="4362407"/>
          </a:xfrm>
          <a:prstGeom prst="rect">
            <a:avLst/>
          </a:prstGeom>
        </p:spPr>
      </p:pic>
      <p:sp>
        <p:nvSpPr>
          <p:cNvPr id="3" name="Rektangel 2">
            <a:extLst>
              <a:ext uri="{FF2B5EF4-FFF2-40B4-BE49-F238E27FC236}">
                <a16:creationId xmlns:a16="http://schemas.microsoft.com/office/drawing/2014/main" id="{F8216F82-42C5-47B5-9FE5-D0294D00886E}"/>
              </a:ext>
            </a:extLst>
          </p:cNvPr>
          <p:cNvSpPr/>
          <p:nvPr/>
        </p:nvSpPr>
        <p:spPr>
          <a:xfrm>
            <a:off x="7765365" y="4628973"/>
            <a:ext cx="1811253" cy="1329901"/>
          </a:xfrm>
          <a:prstGeom prst="rect">
            <a:avLst/>
          </a:prstGeom>
          <a:solidFill>
            <a:schemeClr val="accent4">
              <a:lumMod val="7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CA8DAA38-488C-4DBC-BB76-94FA62C0CBC2}"/>
              </a:ext>
            </a:extLst>
          </p:cNvPr>
          <p:cNvSpPr>
            <a:spLocks noGrp="1"/>
          </p:cNvSpPr>
          <p:nvPr>
            <p:ph type="title"/>
          </p:nvPr>
        </p:nvSpPr>
        <p:spPr>
          <a:xfrm>
            <a:off x="838200" y="98474"/>
            <a:ext cx="6927166" cy="1325563"/>
          </a:xfrm>
        </p:spPr>
        <p:txBody>
          <a:bodyPr/>
          <a:lstStyle/>
          <a:p>
            <a:r>
              <a:rPr lang="sv-SE" b="1" dirty="0"/>
              <a:t>Arbetssätt</a:t>
            </a:r>
            <a:br>
              <a:rPr lang="sv-SE" b="1" dirty="0"/>
            </a:br>
            <a:r>
              <a:rPr lang="sv-SE" sz="3200" b="1" dirty="0"/>
              <a:t>- Förhindra och rädda avslut</a:t>
            </a:r>
            <a:endParaRPr lang="sv-SE" sz="3200" dirty="0"/>
          </a:p>
        </p:txBody>
      </p:sp>
      <p:pic>
        <p:nvPicPr>
          <p:cNvPr id="4" name="Bildobjekt 3">
            <a:extLst>
              <a:ext uri="{FF2B5EF4-FFF2-40B4-BE49-F238E27FC236}">
                <a16:creationId xmlns:a16="http://schemas.microsoft.com/office/drawing/2014/main" id="{979DEC88-8A45-49EE-99C1-D1B9E6D311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sp>
        <p:nvSpPr>
          <p:cNvPr id="6" name="Platshållare för innehåll 2">
            <a:extLst>
              <a:ext uri="{FF2B5EF4-FFF2-40B4-BE49-F238E27FC236}">
                <a16:creationId xmlns:a16="http://schemas.microsoft.com/office/drawing/2014/main" id="{0FCD6288-FBED-427E-8A1F-D95112B79A33}"/>
              </a:ext>
            </a:extLst>
          </p:cNvPr>
          <p:cNvSpPr txBox="1">
            <a:spLocks/>
          </p:cNvSpPr>
          <p:nvPr/>
        </p:nvSpPr>
        <p:spPr>
          <a:xfrm>
            <a:off x="838200" y="1913207"/>
            <a:ext cx="4442345" cy="46256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7190" indent="-342900"/>
            <a:r>
              <a:rPr lang="sv-SE" sz="2400" dirty="0">
                <a:solidFill>
                  <a:schemeClr val="bg1"/>
                </a:solidFill>
                <a:latin typeface="+mj-lt"/>
              </a:rPr>
              <a:t>Som försvarare i en situation där motståndarna har numerärt överläge så skall press sättas på bollhållare</a:t>
            </a:r>
          </a:p>
          <a:p>
            <a:pPr marL="377190" indent="-342900"/>
            <a:r>
              <a:rPr lang="sv-SE" sz="2400" dirty="0">
                <a:solidFill>
                  <a:schemeClr val="bg1"/>
                </a:solidFill>
                <a:latin typeface="+mj-lt"/>
              </a:rPr>
              <a:t>Prioritering ligger i att skära av </a:t>
            </a:r>
            <a:r>
              <a:rPr lang="sv-SE" sz="2400" dirty="0" err="1">
                <a:solidFill>
                  <a:schemeClr val="bg1"/>
                </a:solidFill>
                <a:latin typeface="+mj-lt"/>
              </a:rPr>
              <a:t>passningsvägen</a:t>
            </a:r>
            <a:r>
              <a:rPr lang="sv-SE" sz="2400" dirty="0">
                <a:solidFill>
                  <a:schemeClr val="bg1"/>
                </a:solidFill>
                <a:latin typeface="+mj-lt"/>
              </a:rPr>
              <a:t> till bollhållarens medspelare</a:t>
            </a:r>
          </a:p>
          <a:p>
            <a:pPr marL="377190" indent="-342900"/>
            <a:r>
              <a:rPr lang="sv-SE" sz="2400" dirty="0">
                <a:solidFill>
                  <a:schemeClr val="bg1"/>
                </a:solidFill>
                <a:latin typeface="+mj-lt"/>
              </a:rPr>
              <a:t>Målvakten tar hellre avslutet än passningen i sidled</a:t>
            </a:r>
          </a:p>
          <a:p>
            <a:pPr marL="377190" indent="-342900"/>
            <a:r>
              <a:rPr lang="sv-SE" sz="2400" dirty="0">
                <a:solidFill>
                  <a:schemeClr val="bg1"/>
                </a:solidFill>
                <a:latin typeface="+mj-lt"/>
              </a:rPr>
              <a:t>För att lyckas så är målvaktens kommunikation med medspelare av yttersta vikt</a:t>
            </a:r>
          </a:p>
        </p:txBody>
      </p:sp>
      <p:grpSp>
        <p:nvGrpSpPr>
          <p:cNvPr id="7" name="Grupp 6">
            <a:extLst>
              <a:ext uri="{FF2B5EF4-FFF2-40B4-BE49-F238E27FC236}">
                <a16:creationId xmlns:a16="http://schemas.microsoft.com/office/drawing/2014/main" id="{AE6EC701-81E7-4917-85F7-EC360A581185}"/>
              </a:ext>
            </a:extLst>
          </p:cNvPr>
          <p:cNvGrpSpPr/>
          <p:nvPr/>
        </p:nvGrpSpPr>
        <p:grpSpPr>
          <a:xfrm>
            <a:off x="8169464" y="5382532"/>
            <a:ext cx="181986" cy="212427"/>
            <a:chOff x="3691677" y="3457029"/>
            <a:chExt cx="365165" cy="360419"/>
          </a:xfrm>
          <a:solidFill>
            <a:schemeClr val="tx1"/>
          </a:solidFill>
        </p:grpSpPr>
        <p:sp>
          <p:nvSpPr>
            <p:cNvPr id="8" name="Ring 5">
              <a:extLst>
                <a:ext uri="{FF2B5EF4-FFF2-40B4-BE49-F238E27FC236}">
                  <a16:creationId xmlns:a16="http://schemas.microsoft.com/office/drawing/2014/main" id="{AE61D215-CB70-4C68-87E0-16159FA74778}"/>
                </a:ext>
              </a:extLst>
            </p:cNvPr>
            <p:cNvSpPr/>
            <p:nvPr/>
          </p:nvSpPr>
          <p:spPr>
            <a:xfrm>
              <a:off x="3691677" y="3457029"/>
              <a:ext cx="365165" cy="360419"/>
            </a:xfrm>
            <a:prstGeom prst="donut">
              <a:avLst>
                <a:gd name="adj" fmla="val 9014"/>
              </a:avLst>
            </a:prstGeom>
            <a:grp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9" name="Rak 6">
              <a:extLst>
                <a:ext uri="{FF2B5EF4-FFF2-40B4-BE49-F238E27FC236}">
                  <a16:creationId xmlns:a16="http://schemas.microsoft.com/office/drawing/2014/main" id="{64BB4C18-3A72-4A58-9189-386E725FF5C6}"/>
                </a:ext>
              </a:extLst>
            </p:cNvPr>
            <p:cNvCxnSpPr/>
            <p:nvPr/>
          </p:nvCxnSpPr>
          <p:spPr>
            <a:xfrm flipV="1">
              <a:off x="3874260" y="3760808"/>
              <a:ext cx="129105" cy="5278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upp 12">
            <a:extLst>
              <a:ext uri="{FF2B5EF4-FFF2-40B4-BE49-F238E27FC236}">
                <a16:creationId xmlns:a16="http://schemas.microsoft.com/office/drawing/2014/main" id="{3E7C57D5-6339-4727-9D08-32E85A3873C4}"/>
              </a:ext>
            </a:extLst>
          </p:cNvPr>
          <p:cNvGrpSpPr/>
          <p:nvPr/>
        </p:nvGrpSpPr>
        <p:grpSpPr>
          <a:xfrm>
            <a:off x="8145393" y="4541250"/>
            <a:ext cx="181986" cy="212427"/>
            <a:chOff x="3691677" y="3457029"/>
            <a:chExt cx="365165" cy="360419"/>
          </a:xfrm>
        </p:grpSpPr>
        <p:sp>
          <p:nvSpPr>
            <p:cNvPr id="14" name="Ring 11">
              <a:extLst>
                <a:ext uri="{FF2B5EF4-FFF2-40B4-BE49-F238E27FC236}">
                  <a16:creationId xmlns:a16="http://schemas.microsoft.com/office/drawing/2014/main" id="{E9D97CC2-839B-4A65-B9AA-B7AF0A0B2E5E}"/>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5" name="Rak 12">
              <a:extLst>
                <a:ext uri="{FF2B5EF4-FFF2-40B4-BE49-F238E27FC236}">
                  <a16:creationId xmlns:a16="http://schemas.microsoft.com/office/drawing/2014/main" id="{E17C0FD9-B159-4D8B-A380-AB9CDA107B02}"/>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upp 36">
            <a:extLst>
              <a:ext uri="{FF2B5EF4-FFF2-40B4-BE49-F238E27FC236}">
                <a16:creationId xmlns:a16="http://schemas.microsoft.com/office/drawing/2014/main" id="{AF24F0FD-57B8-488A-A65B-F91C605AB68D}"/>
              </a:ext>
            </a:extLst>
          </p:cNvPr>
          <p:cNvGrpSpPr/>
          <p:nvPr/>
        </p:nvGrpSpPr>
        <p:grpSpPr>
          <a:xfrm>
            <a:off x="7791523" y="4385437"/>
            <a:ext cx="181986" cy="212427"/>
            <a:chOff x="4043696" y="2344683"/>
            <a:chExt cx="365165" cy="360419"/>
          </a:xfrm>
        </p:grpSpPr>
        <p:cxnSp>
          <p:nvCxnSpPr>
            <p:cNvPr id="38" name="Rak 38">
              <a:extLst>
                <a:ext uri="{FF2B5EF4-FFF2-40B4-BE49-F238E27FC236}">
                  <a16:creationId xmlns:a16="http://schemas.microsoft.com/office/drawing/2014/main" id="{5FE24D5A-E783-4E45-98A0-79F16BEECBB7}"/>
                </a:ext>
              </a:extLst>
            </p:cNvPr>
            <p:cNvCxnSpPr/>
            <p:nvPr/>
          </p:nvCxnSpPr>
          <p:spPr>
            <a:xfrm flipH="1">
              <a:off x="4097173" y="2397465"/>
              <a:ext cx="258211" cy="25485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Rak 39">
              <a:extLst>
                <a:ext uri="{FF2B5EF4-FFF2-40B4-BE49-F238E27FC236}">
                  <a16:creationId xmlns:a16="http://schemas.microsoft.com/office/drawing/2014/main" id="{94781CF6-C902-4DDD-8867-A2E81A0DF6D7}"/>
                </a:ext>
              </a:extLst>
            </p:cNvPr>
            <p:cNvCxnSpPr/>
            <p:nvPr/>
          </p:nvCxnSpPr>
          <p:spPr>
            <a:xfrm flipH="1" flipV="1">
              <a:off x="4126174" y="2415654"/>
              <a:ext cx="229210" cy="23666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0" name="Grupp 39">
              <a:extLst>
                <a:ext uri="{FF2B5EF4-FFF2-40B4-BE49-F238E27FC236}">
                  <a16:creationId xmlns:a16="http://schemas.microsoft.com/office/drawing/2014/main" id="{5B235CD3-A1F2-47A1-AE1D-A46D5650AAFF}"/>
                </a:ext>
              </a:extLst>
            </p:cNvPr>
            <p:cNvGrpSpPr/>
            <p:nvPr/>
          </p:nvGrpSpPr>
          <p:grpSpPr>
            <a:xfrm>
              <a:off x="4043696" y="2344683"/>
              <a:ext cx="365165" cy="360419"/>
              <a:chOff x="3691677" y="3457029"/>
              <a:chExt cx="365165" cy="360419"/>
            </a:xfrm>
          </p:grpSpPr>
          <p:sp>
            <p:nvSpPr>
              <p:cNvPr id="41" name="Ring 41">
                <a:extLst>
                  <a:ext uri="{FF2B5EF4-FFF2-40B4-BE49-F238E27FC236}">
                    <a16:creationId xmlns:a16="http://schemas.microsoft.com/office/drawing/2014/main" id="{B89C9495-21D1-4BCC-B5F5-84F1DF2E8833}"/>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42" name="Rak 42">
                <a:extLst>
                  <a:ext uri="{FF2B5EF4-FFF2-40B4-BE49-F238E27FC236}">
                    <a16:creationId xmlns:a16="http://schemas.microsoft.com/office/drawing/2014/main" id="{71DE0839-C3BA-4E99-987F-75D53A1D226C}"/>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6" name="Grupp 45">
            <a:extLst>
              <a:ext uri="{FF2B5EF4-FFF2-40B4-BE49-F238E27FC236}">
                <a16:creationId xmlns:a16="http://schemas.microsoft.com/office/drawing/2014/main" id="{9125BD12-48C9-412A-99AA-69BB7AD25A2D}"/>
              </a:ext>
            </a:extLst>
          </p:cNvPr>
          <p:cNvGrpSpPr/>
          <p:nvPr/>
        </p:nvGrpSpPr>
        <p:grpSpPr>
          <a:xfrm>
            <a:off x="8724810" y="4541250"/>
            <a:ext cx="153914" cy="182025"/>
            <a:chOff x="2894591" y="2482808"/>
            <a:chExt cx="308837" cy="308837"/>
          </a:xfrm>
        </p:grpSpPr>
        <p:cxnSp>
          <p:nvCxnSpPr>
            <p:cNvPr id="47" name="Rak 50">
              <a:extLst>
                <a:ext uri="{FF2B5EF4-FFF2-40B4-BE49-F238E27FC236}">
                  <a16:creationId xmlns:a16="http://schemas.microsoft.com/office/drawing/2014/main" id="{187D97EE-D663-49E3-B712-4034A2489023}"/>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Rak 51">
              <a:extLst>
                <a:ext uri="{FF2B5EF4-FFF2-40B4-BE49-F238E27FC236}">
                  <a16:creationId xmlns:a16="http://schemas.microsoft.com/office/drawing/2014/main" id="{2F98C5E5-8426-4F28-A4E2-6499D91D7543}"/>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5" name="Rektangel 74">
            <a:extLst>
              <a:ext uri="{FF2B5EF4-FFF2-40B4-BE49-F238E27FC236}">
                <a16:creationId xmlns:a16="http://schemas.microsoft.com/office/drawing/2014/main" id="{5B0FBAC8-944B-4DE1-9937-BCD8BE8FD9CA}"/>
              </a:ext>
            </a:extLst>
          </p:cNvPr>
          <p:cNvSpPr/>
          <p:nvPr/>
        </p:nvSpPr>
        <p:spPr>
          <a:xfrm>
            <a:off x="5754933" y="1913207"/>
            <a:ext cx="5855762" cy="4362407"/>
          </a:xfrm>
          <a:prstGeom prst="rect">
            <a:avLst/>
          </a:prstGeom>
          <a:no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extLst>
              <a:ext uri="{FF2B5EF4-FFF2-40B4-BE49-F238E27FC236}">
                <a16:creationId xmlns:a16="http://schemas.microsoft.com/office/drawing/2014/main" id="{F8216F82-42C5-47B5-9FE5-D0294D00886E}"/>
              </a:ext>
            </a:extLst>
          </p:cNvPr>
          <p:cNvSpPr/>
          <p:nvPr/>
        </p:nvSpPr>
        <p:spPr>
          <a:xfrm>
            <a:off x="6782595" y="4208238"/>
            <a:ext cx="3741687" cy="396626"/>
          </a:xfrm>
          <a:prstGeom prst="rect">
            <a:avLst/>
          </a:prstGeom>
          <a:solidFill>
            <a:schemeClr val="accent6">
              <a:lumMod val="50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a:extLst>
              <a:ext uri="{FF2B5EF4-FFF2-40B4-BE49-F238E27FC236}">
                <a16:creationId xmlns:a16="http://schemas.microsoft.com/office/drawing/2014/main" id="{F8216F82-42C5-47B5-9FE5-D0294D00886E}"/>
              </a:ext>
            </a:extLst>
          </p:cNvPr>
          <p:cNvSpPr/>
          <p:nvPr/>
        </p:nvSpPr>
        <p:spPr>
          <a:xfrm>
            <a:off x="6787767" y="4603036"/>
            <a:ext cx="977105" cy="1361544"/>
          </a:xfrm>
          <a:prstGeom prst="rect">
            <a:avLst/>
          </a:prstGeom>
          <a:solidFill>
            <a:schemeClr val="accent6">
              <a:lumMod val="50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F8216F82-42C5-47B5-9FE5-D0294D00886E}"/>
              </a:ext>
            </a:extLst>
          </p:cNvPr>
          <p:cNvSpPr/>
          <p:nvPr/>
        </p:nvSpPr>
        <p:spPr>
          <a:xfrm>
            <a:off x="9576619" y="4603036"/>
            <a:ext cx="947664" cy="1361544"/>
          </a:xfrm>
          <a:prstGeom prst="rect">
            <a:avLst/>
          </a:prstGeom>
          <a:solidFill>
            <a:schemeClr val="accent6">
              <a:lumMod val="50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88286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8DAA38-488C-4DBC-BB76-94FA62C0CBC2}"/>
              </a:ext>
            </a:extLst>
          </p:cNvPr>
          <p:cNvSpPr>
            <a:spLocks noGrp="1"/>
          </p:cNvSpPr>
          <p:nvPr>
            <p:ph type="title"/>
          </p:nvPr>
        </p:nvSpPr>
        <p:spPr>
          <a:xfrm>
            <a:off x="331763" y="0"/>
            <a:ext cx="7657505" cy="1325563"/>
          </a:xfrm>
        </p:spPr>
        <p:txBody>
          <a:bodyPr/>
          <a:lstStyle/>
          <a:p>
            <a:r>
              <a:rPr lang="sv-SE" b="1" dirty="0"/>
              <a:t>Anfallsspel</a:t>
            </a:r>
          </a:p>
        </p:txBody>
      </p:sp>
      <p:pic>
        <p:nvPicPr>
          <p:cNvPr id="42" name="Bildobjekt 41">
            <a:extLst>
              <a:ext uri="{FF2B5EF4-FFF2-40B4-BE49-F238E27FC236}">
                <a16:creationId xmlns:a16="http://schemas.microsoft.com/office/drawing/2014/main" id="{EA156DCB-4C04-4A7E-9828-B1500B403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pic>
        <p:nvPicPr>
          <p:cNvPr id="16" name="Bildobjekt 15"/>
          <p:cNvPicPr>
            <a:picLocks noChangeAspect="1"/>
          </p:cNvPicPr>
          <p:nvPr/>
        </p:nvPicPr>
        <p:blipFill>
          <a:blip r:embed="rId3"/>
          <a:stretch>
            <a:fillRect/>
          </a:stretch>
        </p:blipFill>
        <p:spPr>
          <a:xfrm>
            <a:off x="1720645" y="1828800"/>
            <a:ext cx="8771646" cy="4640825"/>
          </a:xfrm>
          <a:prstGeom prst="rect">
            <a:avLst/>
          </a:prstGeom>
        </p:spPr>
      </p:pic>
    </p:spTree>
    <p:extLst>
      <p:ext uri="{BB962C8B-B14F-4D97-AF65-F5344CB8AC3E}">
        <p14:creationId xmlns:p14="http://schemas.microsoft.com/office/powerpoint/2010/main" val="2021865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latshållare för innehåll 5">
            <a:extLst>
              <a:ext uri="{FF2B5EF4-FFF2-40B4-BE49-F238E27FC236}">
                <a16:creationId xmlns:a16="http://schemas.microsoft.com/office/drawing/2014/main" id="{B4295551-7E14-4B6C-B8C1-2649A0B92C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199" y="1638148"/>
            <a:ext cx="3644871" cy="5102821"/>
          </a:xfrm>
          <a:prstGeom prst="rect">
            <a:avLst/>
          </a:prstGeom>
        </p:spPr>
      </p:pic>
      <p:sp>
        <p:nvSpPr>
          <p:cNvPr id="2" name="Rubrik 1">
            <a:extLst>
              <a:ext uri="{FF2B5EF4-FFF2-40B4-BE49-F238E27FC236}">
                <a16:creationId xmlns:a16="http://schemas.microsoft.com/office/drawing/2014/main" id="{CA8DAA38-488C-4DBC-BB76-94FA62C0CBC2}"/>
              </a:ext>
            </a:extLst>
          </p:cNvPr>
          <p:cNvSpPr>
            <a:spLocks noGrp="1"/>
          </p:cNvSpPr>
          <p:nvPr>
            <p:ph type="title"/>
          </p:nvPr>
        </p:nvSpPr>
        <p:spPr>
          <a:xfrm>
            <a:off x="838200" y="98474"/>
            <a:ext cx="6927166" cy="1325563"/>
          </a:xfrm>
        </p:spPr>
        <p:txBody>
          <a:bodyPr/>
          <a:lstStyle/>
          <a:p>
            <a:r>
              <a:rPr lang="sv-SE" b="1" dirty="0"/>
              <a:t>Utgångspositioner Anfallsspel</a:t>
            </a:r>
            <a:endParaRPr lang="sv-SE" sz="3200" dirty="0"/>
          </a:p>
        </p:txBody>
      </p:sp>
      <p:sp>
        <p:nvSpPr>
          <p:cNvPr id="3" name="Platshållare för innehåll 2">
            <a:extLst>
              <a:ext uri="{FF2B5EF4-FFF2-40B4-BE49-F238E27FC236}">
                <a16:creationId xmlns:a16="http://schemas.microsoft.com/office/drawing/2014/main" id="{90517177-5923-47E7-AA8A-3807F99A2481}"/>
              </a:ext>
            </a:extLst>
          </p:cNvPr>
          <p:cNvSpPr>
            <a:spLocks noGrp="1"/>
          </p:cNvSpPr>
          <p:nvPr>
            <p:ph idx="1"/>
          </p:nvPr>
        </p:nvSpPr>
        <p:spPr>
          <a:xfrm>
            <a:off x="838200" y="1825625"/>
            <a:ext cx="5056163" cy="4351338"/>
          </a:xfrm>
        </p:spPr>
        <p:txBody>
          <a:bodyPr>
            <a:normAutofit lnSpcReduction="10000"/>
          </a:bodyPr>
          <a:lstStyle/>
          <a:p>
            <a:r>
              <a:rPr lang="sv-SE" sz="2000" b="1" dirty="0">
                <a:solidFill>
                  <a:schemeClr val="bg1"/>
                </a:solidFill>
                <a:latin typeface="+mj-lt"/>
              </a:rPr>
              <a:t>Utgångspositioner: 1-4-4-2</a:t>
            </a:r>
          </a:p>
          <a:p>
            <a:pPr lvl="1">
              <a:buFont typeface="Wingdings" panose="05000000000000000000" pitchFamily="2" charset="2"/>
              <a:buChar char="Ø"/>
            </a:pPr>
            <a:r>
              <a:rPr lang="sv-SE" sz="1800" dirty="0">
                <a:solidFill>
                  <a:schemeClr val="bg1"/>
                </a:solidFill>
                <a:latin typeface="+mj-lt"/>
              </a:rPr>
              <a:t>Innerbackar gör sig spelbara i de inre eller den centrala korridorerna. </a:t>
            </a:r>
          </a:p>
          <a:p>
            <a:pPr lvl="1">
              <a:buFont typeface="Wingdings" panose="05000000000000000000" pitchFamily="2" charset="2"/>
              <a:buChar char="Ø"/>
            </a:pPr>
            <a:r>
              <a:rPr lang="sv-SE" sz="1800" dirty="0">
                <a:solidFill>
                  <a:schemeClr val="bg1"/>
                </a:solidFill>
                <a:latin typeface="+mj-lt"/>
              </a:rPr>
              <a:t>Ytterbackar breddar ut i de yttre korridorerna &amp; flyttar upp</a:t>
            </a:r>
          </a:p>
          <a:p>
            <a:pPr lvl="1">
              <a:buFont typeface="Wingdings" panose="05000000000000000000" pitchFamily="2" charset="2"/>
              <a:buChar char="Ø"/>
            </a:pPr>
            <a:r>
              <a:rPr lang="sv-SE" sz="1800" dirty="0">
                <a:solidFill>
                  <a:schemeClr val="bg1"/>
                </a:solidFill>
                <a:latin typeface="+mj-lt"/>
              </a:rPr>
              <a:t>Centrala mittfältare gör sig spelbara i de inre eller den centrala korridorerna. </a:t>
            </a:r>
          </a:p>
          <a:p>
            <a:pPr lvl="1">
              <a:buFont typeface="Wingdings" panose="05000000000000000000" pitchFamily="2" charset="2"/>
              <a:buChar char="Ø"/>
            </a:pPr>
            <a:r>
              <a:rPr lang="sv-SE" sz="1800" dirty="0">
                <a:solidFill>
                  <a:schemeClr val="bg1"/>
                </a:solidFill>
                <a:latin typeface="+mj-lt"/>
              </a:rPr>
              <a:t>Yttermittfältare gör sig spelbara i de inre korridorerna</a:t>
            </a:r>
          </a:p>
          <a:p>
            <a:pPr lvl="1">
              <a:buFont typeface="Wingdings" panose="05000000000000000000" pitchFamily="2" charset="2"/>
              <a:buChar char="Ø"/>
            </a:pPr>
            <a:r>
              <a:rPr lang="sv-SE" sz="1800" dirty="0">
                <a:solidFill>
                  <a:schemeClr val="bg1"/>
                </a:solidFill>
                <a:latin typeface="+mj-lt"/>
              </a:rPr>
              <a:t>En av forwards droppar ner för att försöka bli rättvänd med boll i </a:t>
            </a:r>
            <a:r>
              <a:rPr lang="sv-SE" sz="1800" dirty="0" err="1">
                <a:solidFill>
                  <a:schemeClr val="bg1"/>
                </a:solidFill>
                <a:latin typeface="+mj-lt"/>
              </a:rPr>
              <a:t>andraläget</a:t>
            </a:r>
            <a:r>
              <a:rPr lang="sv-SE" sz="1800" dirty="0">
                <a:solidFill>
                  <a:schemeClr val="bg1"/>
                </a:solidFill>
                <a:latin typeface="+mj-lt"/>
              </a:rPr>
              <a:t>.</a:t>
            </a:r>
          </a:p>
          <a:p>
            <a:pPr lvl="1">
              <a:buFont typeface="Wingdings" panose="05000000000000000000" pitchFamily="2" charset="2"/>
              <a:buChar char="Ø"/>
            </a:pPr>
            <a:r>
              <a:rPr lang="sv-SE" sz="1800" dirty="0">
                <a:solidFill>
                  <a:schemeClr val="bg1"/>
                </a:solidFill>
                <a:latin typeface="+mj-lt"/>
              </a:rPr>
              <a:t>Den andre forwarden har ansvar för att trycka upp motståndarens backlinje och vara beredd att gå i djupet.</a:t>
            </a:r>
          </a:p>
          <a:p>
            <a:r>
              <a:rPr lang="sv-SE" sz="2000" b="1" dirty="0">
                <a:solidFill>
                  <a:schemeClr val="bg1"/>
                </a:solidFill>
                <a:latin typeface="+mj-lt"/>
              </a:rPr>
              <a:t>Alla spelare deltar i anfallsspelet</a:t>
            </a:r>
          </a:p>
          <a:p>
            <a:r>
              <a:rPr lang="sv-SE" sz="2000" b="1" dirty="0">
                <a:solidFill>
                  <a:schemeClr val="bg1"/>
                </a:solidFill>
                <a:latin typeface="+mj-lt"/>
              </a:rPr>
              <a:t>Vi anfaller i 5 korridorer</a:t>
            </a:r>
          </a:p>
          <a:p>
            <a:endParaRPr lang="sv-SE" dirty="0">
              <a:solidFill>
                <a:schemeClr val="bg1"/>
              </a:solidFill>
              <a:latin typeface="+mj-lt"/>
            </a:endParaRPr>
          </a:p>
        </p:txBody>
      </p:sp>
      <p:pic>
        <p:nvPicPr>
          <p:cNvPr id="4" name="Bildobjekt 3">
            <a:extLst>
              <a:ext uri="{FF2B5EF4-FFF2-40B4-BE49-F238E27FC236}">
                <a16:creationId xmlns:a16="http://schemas.microsoft.com/office/drawing/2014/main" id="{979DEC88-8A45-49EE-99C1-D1B9E6D311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sp>
        <p:nvSpPr>
          <p:cNvPr id="38" name="Rektangel 37">
            <a:extLst>
              <a:ext uri="{FF2B5EF4-FFF2-40B4-BE49-F238E27FC236}">
                <a16:creationId xmlns:a16="http://schemas.microsoft.com/office/drawing/2014/main" id="{C1F285D7-FADC-48C5-AAA9-1DA2340676A2}"/>
              </a:ext>
            </a:extLst>
          </p:cNvPr>
          <p:cNvSpPr/>
          <p:nvPr/>
        </p:nvSpPr>
        <p:spPr>
          <a:xfrm>
            <a:off x="7315199" y="1605211"/>
            <a:ext cx="3644871" cy="5102822"/>
          </a:xfrm>
          <a:prstGeom prst="rect">
            <a:avLst/>
          </a:prstGeom>
          <a:no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1" name="Grupp 40">
            <a:extLst>
              <a:ext uri="{FF2B5EF4-FFF2-40B4-BE49-F238E27FC236}">
                <a16:creationId xmlns:a16="http://schemas.microsoft.com/office/drawing/2014/main" id="{8A0E8EFC-B523-49A1-9F47-074478E1EB3C}"/>
              </a:ext>
            </a:extLst>
          </p:cNvPr>
          <p:cNvGrpSpPr/>
          <p:nvPr/>
        </p:nvGrpSpPr>
        <p:grpSpPr>
          <a:xfrm>
            <a:off x="9354453" y="3781656"/>
            <a:ext cx="174476" cy="189260"/>
            <a:chOff x="2894591" y="2482808"/>
            <a:chExt cx="308837" cy="308837"/>
          </a:xfrm>
        </p:grpSpPr>
        <p:cxnSp>
          <p:nvCxnSpPr>
            <p:cNvPr id="42" name="Rak 44">
              <a:extLst>
                <a:ext uri="{FF2B5EF4-FFF2-40B4-BE49-F238E27FC236}">
                  <a16:creationId xmlns:a16="http://schemas.microsoft.com/office/drawing/2014/main" id="{27AA9A60-B303-4F59-BDD3-EB1F2C99CC55}"/>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Rak 45">
              <a:extLst>
                <a:ext uri="{FF2B5EF4-FFF2-40B4-BE49-F238E27FC236}">
                  <a16:creationId xmlns:a16="http://schemas.microsoft.com/office/drawing/2014/main" id="{9C13A672-BFE0-4DBB-B533-797A108AC6E2}"/>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4" name="Grupp 43">
            <a:extLst>
              <a:ext uri="{FF2B5EF4-FFF2-40B4-BE49-F238E27FC236}">
                <a16:creationId xmlns:a16="http://schemas.microsoft.com/office/drawing/2014/main" id="{4032844D-4160-4A62-BBAE-7D82BE51B768}"/>
              </a:ext>
            </a:extLst>
          </p:cNvPr>
          <p:cNvGrpSpPr/>
          <p:nvPr/>
        </p:nvGrpSpPr>
        <p:grpSpPr>
          <a:xfrm>
            <a:off x="9528565" y="5385598"/>
            <a:ext cx="174476" cy="189260"/>
            <a:chOff x="2894591" y="2482808"/>
            <a:chExt cx="308837" cy="308837"/>
          </a:xfrm>
        </p:grpSpPr>
        <p:cxnSp>
          <p:nvCxnSpPr>
            <p:cNvPr id="45" name="Rak 50">
              <a:extLst>
                <a:ext uri="{FF2B5EF4-FFF2-40B4-BE49-F238E27FC236}">
                  <a16:creationId xmlns:a16="http://schemas.microsoft.com/office/drawing/2014/main" id="{5ABDCDD7-79A2-40C2-A197-A079C0B1CC36}"/>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Rak 51">
              <a:extLst>
                <a:ext uri="{FF2B5EF4-FFF2-40B4-BE49-F238E27FC236}">
                  <a16:creationId xmlns:a16="http://schemas.microsoft.com/office/drawing/2014/main" id="{ED59C92B-A347-4CC5-B608-D13FA184DE4F}"/>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7" name="Grupp 46">
            <a:extLst>
              <a:ext uri="{FF2B5EF4-FFF2-40B4-BE49-F238E27FC236}">
                <a16:creationId xmlns:a16="http://schemas.microsoft.com/office/drawing/2014/main" id="{8F7371E6-9205-40E7-811A-50598AEED9B4}"/>
              </a:ext>
            </a:extLst>
          </p:cNvPr>
          <p:cNvGrpSpPr/>
          <p:nvPr/>
        </p:nvGrpSpPr>
        <p:grpSpPr>
          <a:xfrm>
            <a:off x="10209742" y="4347052"/>
            <a:ext cx="174476" cy="189260"/>
            <a:chOff x="2894591" y="2482808"/>
            <a:chExt cx="308837" cy="308837"/>
          </a:xfrm>
        </p:grpSpPr>
        <p:cxnSp>
          <p:nvCxnSpPr>
            <p:cNvPr id="48" name="Rak 53">
              <a:extLst>
                <a:ext uri="{FF2B5EF4-FFF2-40B4-BE49-F238E27FC236}">
                  <a16:creationId xmlns:a16="http://schemas.microsoft.com/office/drawing/2014/main" id="{3E1D20FE-1D14-4CA1-A924-4BD20A363336}"/>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Rak 54">
              <a:extLst>
                <a:ext uri="{FF2B5EF4-FFF2-40B4-BE49-F238E27FC236}">
                  <a16:creationId xmlns:a16="http://schemas.microsoft.com/office/drawing/2014/main" id="{F7EEB932-564D-4978-B0FB-52914A892853}"/>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0" name="Grupp 49">
            <a:extLst>
              <a:ext uri="{FF2B5EF4-FFF2-40B4-BE49-F238E27FC236}">
                <a16:creationId xmlns:a16="http://schemas.microsoft.com/office/drawing/2014/main" id="{E79959BB-489F-422D-85BD-E3EFC7E81CEC}"/>
              </a:ext>
            </a:extLst>
          </p:cNvPr>
          <p:cNvGrpSpPr/>
          <p:nvPr/>
        </p:nvGrpSpPr>
        <p:grpSpPr>
          <a:xfrm>
            <a:off x="8446013" y="5357291"/>
            <a:ext cx="174476" cy="189260"/>
            <a:chOff x="2894591" y="2482808"/>
            <a:chExt cx="308837" cy="308837"/>
          </a:xfrm>
        </p:grpSpPr>
        <p:cxnSp>
          <p:nvCxnSpPr>
            <p:cNvPr id="51" name="Rak 85">
              <a:extLst>
                <a:ext uri="{FF2B5EF4-FFF2-40B4-BE49-F238E27FC236}">
                  <a16:creationId xmlns:a16="http://schemas.microsoft.com/office/drawing/2014/main" id="{DDBEF554-1B82-4653-BF50-5C254E065504}"/>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Rak 86">
              <a:extLst>
                <a:ext uri="{FF2B5EF4-FFF2-40B4-BE49-F238E27FC236}">
                  <a16:creationId xmlns:a16="http://schemas.microsoft.com/office/drawing/2014/main" id="{A01B3899-38E6-4CA8-A120-64A980A0E421}"/>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3" name="Grupp 52">
            <a:extLst>
              <a:ext uri="{FF2B5EF4-FFF2-40B4-BE49-F238E27FC236}">
                <a16:creationId xmlns:a16="http://schemas.microsoft.com/office/drawing/2014/main" id="{D6098FC0-645E-423D-BC03-FA0D9EAE079F}"/>
              </a:ext>
            </a:extLst>
          </p:cNvPr>
          <p:cNvGrpSpPr/>
          <p:nvPr/>
        </p:nvGrpSpPr>
        <p:grpSpPr>
          <a:xfrm>
            <a:off x="7678128" y="5134042"/>
            <a:ext cx="174476" cy="189260"/>
            <a:chOff x="2894591" y="2482808"/>
            <a:chExt cx="308837" cy="308837"/>
          </a:xfrm>
        </p:grpSpPr>
        <p:cxnSp>
          <p:nvCxnSpPr>
            <p:cNvPr id="54" name="Rak 92">
              <a:extLst>
                <a:ext uri="{FF2B5EF4-FFF2-40B4-BE49-F238E27FC236}">
                  <a16:creationId xmlns:a16="http://schemas.microsoft.com/office/drawing/2014/main" id="{C4DE4E4E-283F-4924-B450-1C173ED9258D}"/>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Rak 93">
              <a:extLst>
                <a:ext uri="{FF2B5EF4-FFF2-40B4-BE49-F238E27FC236}">
                  <a16:creationId xmlns:a16="http://schemas.microsoft.com/office/drawing/2014/main" id="{5F7A60C1-9E45-4406-B7D1-4F93C8A76A80}"/>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6" name="Grupp 55">
            <a:extLst>
              <a:ext uri="{FF2B5EF4-FFF2-40B4-BE49-F238E27FC236}">
                <a16:creationId xmlns:a16="http://schemas.microsoft.com/office/drawing/2014/main" id="{BF3915A1-4C25-42C9-8F7A-3F04542AA0DE}"/>
              </a:ext>
            </a:extLst>
          </p:cNvPr>
          <p:cNvGrpSpPr/>
          <p:nvPr/>
        </p:nvGrpSpPr>
        <p:grpSpPr>
          <a:xfrm>
            <a:off x="8614430" y="4498772"/>
            <a:ext cx="174476" cy="189260"/>
            <a:chOff x="2894591" y="2482808"/>
            <a:chExt cx="308837" cy="308837"/>
          </a:xfrm>
        </p:grpSpPr>
        <p:cxnSp>
          <p:nvCxnSpPr>
            <p:cNvPr id="57" name="Rak 71">
              <a:extLst>
                <a:ext uri="{FF2B5EF4-FFF2-40B4-BE49-F238E27FC236}">
                  <a16:creationId xmlns:a16="http://schemas.microsoft.com/office/drawing/2014/main" id="{DFE34599-E666-4F00-B859-FA579C2533F4}"/>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Rak 72">
              <a:extLst>
                <a:ext uri="{FF2B5EF4-FFF2-40B4-BE49-F238E27FC236}">
                  <a16:creationId xmlns:a16="http://schemas.microsoft.com/office/drawing/2014/main" id="{6E7CAD54-18F6-4038-8329-089726A6B3CF}"/>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upp 58">
            <a:extLst>
              <a:ext uri="{FF2B5EF4-FFF2-40B4-BE49-F238E27FC236}">
                <a16:creationId xmlns:a16="http://schemas.microsoft.com/office/drawing/2014/main" id="{84DF6CA3-03BB-4D47-A209-9DAF08B92907}"/>
              </a:ext>
            </a:extLst>
          </p:cNvPr>
          <p:cNvGrpSpPr/>
          <p:nvPr/>
        </p:nvGrpSpPr>
        <p:grpSpPr>
          <a:xfrm>
            <a:off x="9441327" y="4536312"/>
            <a:ext cx="174476" cy="189260"/>
            <a:chOff x="2894591" y="2482808"/>
            <a:chExt cx="308837" cy="308837"/>
          </a:xfrm>
        </p:grpSpPr>
        <p:cxnSp>
          <p:nvCxnSpPr>
            <p:cNvPr id="60" name="Rak 74">
              <a:extLst>
                <a:ext uri="{FF2B5EF4-FFF2-40B4-BE49-F238E27FC236}">
                  <a16:creationId xmlns:a16="http://schemas.microsoft.com/office/drawing/2014/main" id="{7474DBAC-0DA4-42C9-A016-5DD871EB97C5}"/>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Rak 75">
              <a:extLst>
                <a:ext uri="{FF2B5EF4-FFF2-40B4-BE49-F238E27FC236}">
                  <a16:creationId xmlns:a16="http://schemas.microsoft.com/office/drawing/2014/main" id="{624CBE14-2BCA-4747-8BE3-F9A76B4CB1E3}"/>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upp 61">
            <a:extLst>
              <a:ext uri="{FF2B5EF4-FFF2-40B4-BE49-F238E27FC236}">
                <a16:creationId xmlns:a16="http://schemas.microsoft.com/office/drawing/2014/main" id="{68266B90-71AF-4C14-9083-947327D61FBB}"/>
              </a:ext>
            </a:extLst>
          </p:cNvPr>
          <p:cNvGrpSpPr/>
          <p:nvPr/>
        </p:nvGrpSpPr>
        <p:grpSpPr>
          <a:xfrm>
            <a:off x="8766939" y="3781656"/>
            <a:ext cx="174476" cy="189260"/>
            <a:chOff x="2894591" y="2482808"/>
            <a:chExt cx="308837" cy="308837"/>
          </a:xfrm>
        </p:grpSpPr>
        <p:cxnSp>
          <p:nvCxnSpPr>
            <p:cNvPr id="63" name="Rak 77">
              <a:extLst>
                <a:ext uri="{FF2B5EF4-FFF2-40B4-BE49-F238E27FC236}">
                  <a16:creationId xmlns:a16="http://schemas.microsoft.com/office/drawing/2014/main" id="{6C884D15-9EEE-4DC6-9BA2-5F0FE62A00F2}"/>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Rak 78">
              <a:extLst>
                <a:ext uri="{FF2B5EF4-FFF2-40B4-BE49-F238E27FC236}">
                  <a16:creationId xmlns:a16="http://schemas.microsoft.com/office/drawing/2014/main" id="{F17C1EE0-97FB-476E-936F-79FE1629A83B}"/>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5" name="Grupp 64">
            <a:extLst>
              <a:ext uri="{FF2B5EF4-FFF2-40B4-BE49-F238E27FC236}">
                <a16:creationId xmlns:a16="http://schemas.microsoft.com/office/drawing/2014/main" id="{60F4E1E7-B2D2-4254-ACBF-A6536DD07814}"/>
              </a:ext>
            </a:extLst>
          </p:cNvPr>
          <p:cNvGrpSpPr/>
          <p:nvPr/>
        </p:nvGrpSpPr>
        <p:grpSpPr>
          <a:xfrm>
            <a:off x="10515760" y="5257392"/>
            <a:ext cx="174476" cy="189260"/>
            <a:chOff x="2894591" y="2482808"/>
            <a:chExt cx="308837" cy="308837"/>
          </a:xfrm>
        </p:grpSpPr>
        <p:cxnSp>
          <p:nvCxnSpPr>
            <p:cNvPr id="66" name="Rak 80">
              <a:extLst>
                <a:ext uri="{FF2B5EF4-FFF2-40B4-BE49-F238E27FC236}">
                  <a16:creationId xmlns:a16="http://schemas.microsoft.com/office/drawing/2014/main" id="{22529A81-92A5-438D-B2F6-A778A88386FC}"/>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Rak 81">
              <a:extLst>
                <a:ext uri="{FF2B5EF4-FFF2-40B4-BE49-F238E27FC236}">
                  <a16:creationId xmlns:a16="http://schemas.microsoft.com/office/drawing/2014/main" id="{DA51D980-25BC-4EA4-9A1D-268540C4A6F8}"/>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9" name="Grupp 68">
            <a:extLst>
              <a:ext uri="{FF2B5EF4-FFF2-40B4-BE49-F238E27FC236}">
                <a16:creationId xmlns:a16="http://schemas.microsoft.com/office/drawing/2014/main" id="{149C85BD-4DF6-4F7C-A120-677D260C6B4D}"/>
              </a:ext>
            </a:extLst>
          </p:cNvPr>
          <p:cNvGrpSpPr/>
          <p:nvPr/>
        </p:nvGrpSpPr>
        <p:grpSpPr>
          <a:xfrm>
            <a:off x="7821597" y="4355754"/>
            <a:ext cx="174476" cy="189260"/>
            <a:chOff x="2894591" y="2482808"/>
            <a:chExt cx="308837" cy="308837"/>
          </a:xfrm>
        </p:grpSpPr>
        <p:cxnSp>
          <p:nvCxnSpPr>
            <p:cNvPr id="70" name="Rak 44">
              <a:extLst>
                <a:ext uri="{FF2B5EF4-FFF2-40B4-BE49-F238E27FC236}">
                  <a16:creationId xmlns:a16="http://schemas.microsoft.com/office/drawing/2014/main" id="{7465D9F4-1954-4313-BC34-16A6EEFEBE9F}"/>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Rak 45">
              <a:extLst>
                <a:ext uri="{FF2B5EF4-FFF2-40B4-BE49-F238E27FC236}">
                  <a16:creationId xmlns:a16="http://schemas.microsoft.com/office/drawing/2014/main" id="{EED80941-B800-4902-9B3D-2FDDE09E766B}"/>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upp 71">
            <a:extLst>
              <a:ext uri="{FF2B5EF4-FFF2-40B4-BE49-F238E27FC236}">
                <a16:creationId xmlns:a16="http://schemas.microsoft.com/office/drawing/2014/main" id="{D72C4CD1-C9E8-4DA3-B6BD-57A46D809427}"/>
              </a:ext>
            </a:extLst>
          </p:cNvPr>
          <p:cNvGrpSpPr/>
          <p:nvPr/>
        </p:nvGrpSpPr>
        <p:grpSpPr>
          <a:xfrm>
            <a:off x="9050396" y="6082333"/>
            <a:ext cx="174476" cy="189260"/>
            <a:chOff x="2894591" y="2482808"/>
            <a:chExt cx="308837" cy="308837"/>
          </a:xfrm>
        </p:grpSpPr>
        <p:cxnSp>
          <p:nvCxnSpPr>
            <p:cNvPr id="73" name="Rak 50">
              <a:extLst>
                <a:ext uri="{FF2B5EF4-FFF2-40B4-BE49-F238E27FC236}">
                  <a16:creationId xmlns:a16="http://schemas.microsoft.com/office/drawing/2014/main" id="{28AD24B0-C1D6-4B2C-AA51-DBE79C8F881C}"/>
                </a:ext>
              </a:extLst>
            </p:cNvPr>
            <p:cNvCxnSpPr/>
            <p:nvPr/>
          </p:nvCxnSpPr>
          <p:spPr>
            <a:xfrm flipH="1">
              <a:off x="2894592" y="2482808"/>
              <a:ext cx="308836"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Rak 51">
              <a:extLst>
                <a:ext uri="{FF2B5EF4-FFF2-40B4-BE49-F238E27FC236}">
                  <a16:creationId xmlns:a16="http://schemas.microsoft.com/office/drawing/2014/main" id="{658674BF-9241-47BE-AEF2-293B1B1B02DF}"/>
                </a:ext>
              </a:extLst>
            </p:cNvPr>
            <p:cNvCxnSpPr/>
            <p:nvPr/>
          </p:nvCxnSpPr>
          <p:spPr>
            <a:xfrm>
              <a:off x="2894591" y="2482808"/>
              <a:ext cx="308837" cy="3088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2680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33;p17"/>
          <p:cNvPicPr preferRelativeResize="0"/>
          <p:nvPr/>
        </p:nvPicPr>
        <p:blipFill rotWithShape="1">
          <a:blip r:embed="rId2">
            <a:alphaModFix/>
          </a:blip>
          <a:srcRect/>
          <a:stretch/>
        </p:blipFill>
        <p:spPr>
          <a:xfrm>
            <a:off x="7423402" y="1517077"/>
            <a:ext cx="3960831" cy="5289546"/>
          </a:xfrm>
          <a:prstGeom prst="rect">
            <a:avLst/>
          </a:prstGeom>
          <a:noFill/>
          <a:ln>
            <a:noFill/>
          </a:ln>
        </p:spPr>
      </p:pic>
      <p:sp>
        <p:nvSpPr>
          <p:cNvPr id="7" name="Rektangel 6"/>
          <p:cNvSpPr/>
          <p:nvPr/>
        </p:nvSpPr>
        <p:spPr>
          <a:xfrm>
            <a:off x="7442420" y="5148472"/>
            <a:ext cx="3808675" cy="1622065"/>
          </a:xfrm>
          <a:prstGeom prst="rect">
            <a:avLst/>
          </a:prstGeom>
          <a:solidFill>
            <a:srgbClr val="FFFFFF">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8" name="Rektangel 7"/>
          <p:cNvSpPr/>
          <p:nvPr/>
        </p:nvSpPr>
        <p:spPr>
          <a:xfrm>
            <a:off x="7442420" y="4575913"/>
            <a:ext cx="1029153" cy="576471"/>
          </a:xfrm>
          <a:prstGeom prst="rect">
            <a:avLst/>
          </a:prstGeom>
          <a:solidFill>
            <a:srgbClr val="FFFFFF">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9" name="Rektangel 8"/>
          <p:cNvSpPr/>
          <p:nvPr/>
        </p:nvSpPr>
        <p:spPr>
          <a:xfrm>
            <a:off x="10207169" y="4575912"/>
            <a:ext cx="1029153" cy="576472"/>
          </a:xfrm>
          <a:prstGeom prst="rect">
            <a:avLst/>
          </a:prstGeom>
          <a:solidFill>
            <a:srgbClr val="FFFFFF">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0" name="Rektangel 9"/>
          <p:cNvSpPr/>
          <p:nvPr/>
        </p:nvSpPr>
        <p:spPr>
          <a:xfrm>
            <a:off x="8607851" y="4428877"/>
            <a:ext cx="1463040" cy="622649"/>
          </a:xfrm>
          <a:prstGeom prst="rect">
            <a:avLst/>
          </a:prstGeom>
          <a:solidFill>
            <a:srgbClr val="FFFFFF">
              <a:alpha val="3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1" name="Rektangel 10"/>
          <p:cNvSpPr/>
          <p:nvPr/>
        </p:nvSpPr>
        <p:spPr>
          <a:xfrm>
            <a:off x="8471573" y="3601941"/>
            <a:ext cx="1750368" cy="687690"/>
          </a:xfrm>
          <a:prstGeom prst="rect">
            <a:avLst/>
          </a:prstGeom>
          <a:solidFill>
            <a:srgbClr val="FFFFFF">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2" name="Rektangel 11"/>
          <p:cNvSpPr/>
          <p:nvPr/>
        </p:nvSpPr>
        <p:spPr>
          <a:xfrm>
            <a:off x="7423402" y="3601941"/>
            <a:ext cx="845955" cy="687690"/>
          </a:xfrm>
          <a:prstGeom prst="rect">
            <a:avLst/>
          </a:prstGeom>
          <a:solidFill>
            <a:srgbClr val="FFFFFF">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3" name="Rektangel 12"/>
          <p:cNvSpPr/>
          <p:nvPr/>
        </p:nvSpPr>
        <p:spPr>
          <a:xfrm>
            <a:off x="10385465" y="3601941"/>
            <a:ext cx="845955" cy="687690"/>
          </a:xfrm>
          <a:prstGeom prst="rect">
            <a:avLst/>
          </a:prstGeom>
          <a:solidFill>
            <a:srgbClr val="FFFFFF">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4" name="Rektangel 13"/>
          <p:cNvSpPr/>
          <p:nvPr/>
        </p:nvSpPr>
        <p:spPr>
          <a:xfrm>
            <a:off x="7442421" y="1517077"/>
            <a:ext cx="667910" cy="1901983"/>
          </a:xfrm>
          <a:prstGeom prst="rect">
            <a:avLst/>
          </a:prstGeom>
          <a:solidFill>
            <a:srgbClr val="FFFFFF">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5" name="Rektangel 14"/>
          <p:cNvSpPr/>
          <p:nvPr/>
        </p:nvSpPr>
        <p:spPr>
          <a:xfrm>
            <a:off x="10568410" y="1517077"/>
            <a:ext cx="667910" cy="1901983"/>
          </a:xfrm>
          <a:prstGeom prst="rect">
            <a:avLst/>
          </a:prstGeom>
          <a:solidFill>
            <a:schemeClr val="bg1">
              <a:alpha val="2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6" name="Rektangel 15"/>
          <p:cNvSpPr/>
          <p:nvPr/>
        </p:nvSpPr>
        <p:spPr>
          <a:xfrm>
            <a:off x="8179022" y="1506280"/>
            <a:ext cx="2320697" cy="1901983"/>
          </a:xfrm>
          <a:prstGeom prst="rect">
            <a:avLst/>
          </a:prstGeom>
          <a:solidFill>
            <a:srgbClr val="FFFFFF">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8" name="textruta 17"/>
          <p:cNvSpPr txBox="1"/>
          <p:nvPr/>
        </p:nvSpPr>
        <p:spPr>
          <a:xfrm>
            <a:off x="9155925" y="2371451"/>
            <a:ext cx="381663" cy="461665"/>
          </a:xfrm>
          <a:prstGeom prst="rect">
            <a:avLst/>
          </a:prstGeom>
          <a:noFill/>
        </p:spPr>
        <p:txBody>
          <a:bodyPr wrap="square" rtlCol="0">
            <a:spAutoFit/>
          </a:bodyPr>
          <a:lstStyle/>
          <a:p>
            <a:r>
              <a:rPr lang="sv-SE" sz="2400" dirty="0">
                <a:solidFill>
                  <a:schemeClr val="accent1">
                    <a:lumMod val="75000"/>
                  </a:schemeClr>
                </a:solidFill>
              </a:rPr>
              <a:t>1</a:t>
            </a:r>
          </a:p>
        </p:txBody>
      </p:sp>
      <p:sp>
        <p:nvSpPr>
          <p:cNvPr id="19" name="textruta 18"/>
          <p:cNvSpPr txBox="1"/>
          <p:nvPr/>
        </p:nvSpPr>
        <p:spPr>
          <a:xfrm>
            <a:off x="7572182" y="2226438"/>
            <a:ext cx="381663" cy="461665"/>
          </a:xfrm>
          <a:prstGeom prst="rect">
            <a:avLst/>
          </a:prstGeom>
          <a:noFill/>
        </p:spPr>
        <p:txBody>
          <a:bodyPr wrap="square" rtlCol="0">
            <a:spAutoFit/>
          </a:bodyPr>
          <a:lstStyle/>
          <a:p>
            <a:r>
              <a:rPr lang="sv-SE" sz="2400" dirty="0">
                <a:solidFill>
                  <a:schemeClr val="accent1">
                    <a:lumMod val="75000"/>
                  </a:schemeClr>
                </a:solidFill>
              </a:rPr>
              <a:t>2</a:t>
            </a:r>
          </a:p>
        </p:txBody>
      </p:sp>
      <p:sp>
        <p:nvSpPr>
          <p:cNvPr id="20" name="textruta 19"/>
          <p:cNvSpPr txBox="1"/>
          <p:nvPr/>
        </p:nvSpPr>
        <p:spPr>
          <a:xfrm>
            <a:off x="10709253" y="2220449"/>
            <a:ext cx="381663" cy="461665"/>
          </a:xfrm>
          <a:prstGeom prst="rect">
            <a:avLst/>
          </a:prstGeom>
          <a:noFill/>
        </p:spPr>
        <p:txBody>
          <a:bodyPr wrap="square" rtlCol="0">
            <a:spAutoFit/>
          </a:bodyPr>
          <a:lstStyle/>
          <a:p>
            <a:r>
              <a:rPr lang="sv-SE" sz="2400" dirty="0">
                <a:solidFill>
                  <a:schemeClr val="accent1">
                    <a:lumMod val="75000"/>
                  </a:schemeClr>
                </a:solidFill>
              </a:rPr>
              <a:t>2</a:t>
            </a:r>
          </a:p>
        </p:txBody>
      </p:sp>
      <p:sp>
        <p:nvSpPr>
          <p:cNvPr id="21" name="textruta 20"/>
          <p:cNvSpPr txBox="1"/>
          <p:nvPr/>
        </p:nvSpPr>
        <p:spPr>
          <a:xfrm>
            <a:off x="9159606" y="3663472"/>
            <a:ext cx="381663" cy="461665"/>
          </a:xfrm>
          <a:prstGeom prst="rect">
            <a:avLst/>
          </a:prstGeom>
          <a:noFill/>
        </p:spPr>
        <p:txBody>
          <a:bodyPr wrap="square" rtlCol="0">
            <a:spAutoFit/>
          </a:bodyPr>
          <a:lstStyle/>
          <a:p>
            <a:r>
              <a:rPr lang="sv-SE" sz="2400" dirty="0">
                <a:solidFill>
                  <a:schemeClr val="accent1">
                    <a:lumMod val="75000"/>
                  </a:schemeClr>
                </a:solidFill>
              </a:rPr>
              <a:t>3</a:t>
            </a:r>
          </a:p>
        </p:txBody>
      </p:sp>
      <p:sp>
        <p:nvSpPr>
          <p:cNvPr id="22" name="textruta 21"/>
          <p:cNvSpPr txBox="1"/>
          <p:nvPr/>
        </p:nvSpPr>
        <p:spPr>
          <a:xfrm>
            <a:off x="7585544" y="3714953"/>
            <a:ext cx="381663" cy="461665"/>
          </a:xfrm>
          <a:prstGeom prst="rect">
            <a:avLst/>
          </a:prstGeom>
          <a:noFill/>
        </p:spPr>
        <p:txBody>
          <a:bodyPr wrap="square" rtlCol="0">
            <a:spAutoFit/>
          </a:bodyPr>
          <a:lstStyle/>
          <a:p>
            <a:r>
              <a:rPr lang="sv-SE" sz="2400" dirty="0">
                <a:solidFill>
                  <a:schemeClr val="accent1">
                    <a:lumMod val="75000"/>
                  </a:schemeClr>
                </a:solidFill>
              </a:rPr>
              <a:t>4</a:t>
            </a:r>
          </a:p>
        </p:txBody>
      </p:sp>
      <p:sp>
        <p:nvSpPr>
          <p:cNvPr id="23" name="textruta 22"/>
          <p:cNvSpPr txBox="1"/>
          <p:nvPr/>
        </p:nvSpPr>
        <p:spPr>
          <a:xfrm>
            <a:off x="10701101" y="3714952"/>
            <a:ext cx="381663" cy="461665"/>
          </a:xfrm>
          <a:prstGeom prst="rect">
            <a:avLst/>
          </a:prstGeom>
          <a:noFill/>
        </p:spPr>
        <p:txBody>
          <a:bodyPr wrap="square" rtlCol="0">
            <a:spAutoFit/>
          </a:bodyPr>
          <a:lstStyle/>
          <a:p>
            <a:r>
              <a:rPr lang="sv-SE" sz="2400" dirty="0">
                <a:solidFill>
                  <a:schemeClr val="accent1">
                    <a:lumMod val="75000"/>
                  </a:schemeClr>
                </a:solidFill>
              </a:rPr>
              <a:t>4</a:t>
            </a:r>
          </a:p>
        </p:txBody>
      </p:sp>
      <p:sp>
        <p:nvSpPr>
          <p:cNvPr id="24" name="textruta 23"/>
          <p:cNvSpPr txBox="1"/>
          <p:nvPr/>
        </p:nvSpPr>
        <p:spPr>
          <a:xfrm>
            <a:off x="9155924" y="4562528"/>
            <a:ext cx="381663" cy="461665"/>
          </a:xfrm>
          <a:prstGeom prst="rect">
            <a:avLst/>
          </a:prstGeom>
          <a:noFill/>
        </p:spPr>
        <p:txBody>
          <a:bodyPr wrap="square" rtlCol="0">
            <a:spAutoFit/>
          </a:bodyPr>
          <a:lstStyle/>
          <a:p>
            <a:r>
              <a:rPr lang="sv-SE" sz="2400" dirty="0">
                <a:solidFill>
                  <a:schemeClr val="accent1">
                    <a:lumMod val="75000"/>
                  </a:schemeClr>
                </a:solidFill>
              </a:rPr>
              <a:t>5</a:t>
            </a:r>
          </a:p>
        </p:txBody>
      </p:sp>
      <p:sp>
        <p:nvSpPr>
          <p:cNvPr id="25" name="textruta 24"/>
          <p:cNvSpPr txBox="1"/>
          <p:nvPr/>
        </p:nvSpPr>
        <p:spPr>
          <a:xfrm>
            <a:off x="9155924" y="5652201"/>
            <a:ext cx="381663" cy="461665"/>
          </a:xfrm>
          <a:prstGeom prst="rect">
            <a:avLst/>
          </a:prstGeom>
          <a:noFill/>
        </p:spPr>
        <p:txBody>
          <a:bodyPr wrap="square" rtlCol="0">
            <a:spAutoFit/>
          </a:bodyPr>
          <a:lstStyle/>
          <a:p>
            <a:r>
              <a:rPr lang="sv-SE" sz="2400" dirty="0">
                <a:solidFill>
                  <a:schemeClr val="accent1">
                    <a:lumMod val="75000"/>
                  </a:schemeClr>
                </a:solidFill>
              </a:rPr>
              <a:t>6</a:t>
            </a:r>
          </a:p>
        </p:txBody>
      </p:sp>
      <p:pic>
        <p:nvPicPr>
          <p:cNvPr id="26" name="Platshållare för innehåll 7">
            <a:extLst>
              <a:ext uri="{FF2B5EF4-FFF2-40B4-BE49-F238E27FC236}">
                <a16:creationId xmlns:a16="http://schemas.microsoft.com/office/drawing/2014/main" id="{2825392C-C121-0D47-AA25-7D5FAA20A9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440" y="1504334"/>
            <a:ext cx="6174658" cy="5266203"/>
          </a:xfrm>
          <a:prstGeom prst="rect">
            <a:avLst/>
          </a:prstGeom>
        </p:spPr>
      </p:pic>
      <p:sp>
        <p:nvSpPr>
          <p:cNvPr id="28" name="Cirkel"/>
          <p:cNvSpPr/>
          <p:nvPr/>
        </p:nvSpPr>
        <p:spPr>
          <a:xfrm>
            <a:off x="8515775" y="5468050"/>
            <a:ext cx="184151" cy="184151"/>
          </a:xfrm>
          <a:prstGeom prst="ellipse">
            <a:avLst/>
          </a:prstGeom>
          <a:solidFill>
            <a:srgbClr val="015E84"/>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29" name="Cirkel"/>
          <p:cNvSpPr/>
          <p:nvPr/>
        </p:nvSpPr>
        <p:spPr>
          <a:xfrm>
            <a:off x="9883435" y="5468050"/>
            <a:ext cx="184151" cy="184151"/>
          </a:xfrm>
          <a:prstGeom prst="ellipse">
            <a:avLst/>
          </a:prstGeom>
          <a:solidFill>
            <a:srgbClr val="015E84"/>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30" name="Cirkel"/>
          <p:cNvSpPr/>
          <p:nvPr/>
        </p:nvSpPr>
        <p:spPr>
          <a:xfrm>
            <a:off x="7684299" y="5148472"/>
            <a:ext cx="184151" cy="184151"/>
          </a:xfrm>
          <a:prstGeom prst="ellipse">
            <a:avLst/>
          </a:prstGeom>
          <a:solidFill>
            <a:srgbClr val="015E84"/>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31" name="Cirkel"/>
          <p:cNvSpPr/>
          <p:nvPr/>
        </p:nvSpPr>
        <p:spPr>
          <a:xfrm>
            <a:off x="10799856" y="5215517"/>
            <a:ext cx="184151" cy="184151"/>
          </a:xfrm>
          <a:prstGeom prst="ellipse">
            <a:avLst/>
          </a:prstGeom>
          <a:solidFill>
            <a:srgbClr val="015E84"/>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32" name="Cirkel"/>
          <p:cNvSpPr/>
          <p:nvPr/>
        </p:nvSpPr>
        <p:spPr>
          <a:xfrm>
            <a:off x="7895022" y="4287675"/>
            <a:ext cx="184151" cy="184151"/>
          </a:xfrm>
          <a:prstGeom prst="ellipse">
            <a:avLst/>
          </a:prstGeom>
          <a:solidFill>
            <a:srgbClr val="015E84"/>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33" name="Cirkel"/>
          <p:cNvSpPr/>
          <p:nvPr/>
        </p:nvSpPr>
        <p:spPr>
          <a:xfrm>
            <a:off x="10514881" y="4299158"/>
            <a:ext cx="184151" cy="184151"/>
          </a:xfrm>
          <a:prstGeom prst="ellipse">
            <a:avLst/>
          </a:prstGeom>
          <a:solidFill>
            <a:srgbClr val="015E84"/>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34" name="Cirkel"/>
          <p:cNvSpPr/>
          <p:nvPr/>
        </p:nvSpPr>
        <p:spPr>
          <a:xfrm>
            <a:off x="8748226" y="4575912"/>
            <a:ext cx="184151" cy="184151"/>
          </a:xfrm>
          <a:prstGeom prst="ellipse">
            <a:avLst/>
          </a:prstGeom>
          <a:solidFill>
            <a:srgbClr val="015E84"/>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35" name="Cirkel"/>
          <p:cNvSpPr/>
          <p:nvPr/>
        </p:nvSpPr>
        <p:spPr>
          <a:xfrm>
            <a:off x="9673865" y="4602638"/>
            <a:ext cx="184151" cy="184151"/>
          </a:xfrm>
          <a:prstGeom prst="ellipse">
            <a:avLst/>
          </a:prstGeom>
          <a:solidFill>
            <a:srgbClr val="015E84"/>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36" name="Cirkel"/>
          <p:cNvSpPr/>
          <p:nvPr/>
        </p:nvSpPr>
        <p:spPr>
          <a:xfrm>
            <a:off x="8840301" y="3513080"/>
            <a:ext cx="184151" cy="184151"/>
          </a:xfrm>
          <a:prstGeom prst="ellipse">
            <a:avLst/>
          </a:prstGeom>
          <a:solidFill>
            <a:srgbClr val="015E84"/>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37" name="Cirkel"/>
          <p:cNvSpPr/>
          <p:nvPr/>
        </p:nvSpPr>
        <p:spPr>
          <a:xfrm>
            <a:off x="9537587" y="3507673"/>
            <a:ext cx="184151" cy="184151"/>
          </a:xfrm>
          <a:prstGeom prst="ellipse">
            <a:avLst/>
          </a:prstGeom>
          <a:solidFill>
            <a:srgbClr val="015E84"/>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38" name="Cirkel"/>
          <p:cNvSpPr/>
          <p:nvPr/>
        </p:nvSpPr>
        <p:spPr>
          <a:xfrm>
            <a:off x="9254679" y="6295310"/>
            <a:ext cx="184151" cy="184151"/>
          </a:xfrm>
          <a:prstGeom prst="ellipse">
            <a:avLst/>
          </a:prstGeom>
          <a:solidFill>
            <a:schemeClr val="accent6"/>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39" name="Cirkel"/>
          <p:cNvSpPr/>
          <p:nvPr/>
        </p:nvSpPr>
        <p:spPr>
          <a:xfrm>
            <a:off x="8636575" y="3201350"/>
            <a:ext cx="184151" cy="184151"/>
          </a:xfrm>
          <a:prstGeom prst="ellipse">
            <a:avLst/>
          </a:prstGeom>
          <a:solidFill>
            <a:srgbClr val="FF0000"/>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40" name="Cirkel"/>
          <p:cNvSpPr/>
          <p:nvPr/>
        </p:nvSpPr>
        <p:spPr>
          <a:xfrm>
            <a:off x="9615497" y="3229536"/>
            <a:ext cx="184151" cy="184151"/>
          </a:xfrm>
          <a:prstGeom prst="ellipse">
            <a:avLst/>
          </a:prstGeom>
          <a:solidFill>
            <a:srgbClr val="FF0000"/>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41" name="Cirkel"/>
          <p:cNvSpPr/>
          <p:nvPr/>
        </p:nvSpPr>
        <p:spPr>
          <a:xfrm>
            <a:off x="7852477" y="3361284"/>
            <a:ext cx="184151" cy="184151"/>
          </a:xfrm>
          <a:prstGeom prst="ellipse">
            <a:avLst/>
          </a:prstGeom>
          <a:solidFill>
            <a:srgbClr val="FF0000"/>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42" name="Cirkel"/>
          <p:cNvSpPr/>
          <p:nvPr/>
        </p:nvSpPr>
        <p:spPr>
          <a:xfrm>
            <a:off x="10594419" y="3336511"/>
            <a:ext cx="184151" cy="184151"/>
          </a:xfrm>
          <a:prstGeom prst="ellipse">
            <a:avLst/>
          </a:prstGeom>
          <a:solidFill>
            <a:srgbClr val="FF0000"/>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43" name="Cirkel"/>
          <p:cNvSpPr/>
          <p:nvPr/>
        </p:nvSpPr>
        <p:spPr>
          <a:xfrm>
            <a:off x="8723514" y="4079133"/>
            <a:ext cx="184151" cy="184151"/>
          </a:xfrm>
          <a:prstGeom prst="ellipse">
            <a:avLst/>
          </a:prstGeom>
          <a:solidFill>
            <a:srgbClr val="FF0000"/>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44" name="Cirkel"/>
          <p:cNvSpPr/>
          <p:nvPr/>
        </p:nvSpPr>
        <p:spPr>
          <a:xfrm>
            <a:off x="9695998" y="4115007"/>
            <a:ext cx="184151" cy="184151"/>
          </a:xfrm>
          <a:prstGeom prst="ellipse">
            <a:avLst/>
          </a:prstGeom>
          <a:solidFill>
            <a:srgbClr val="FF0000"/>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45" name="Cirkel"/>
          <p:cNvSpPr/>
          <p:nvPr/>
        </p:nvSpPr>
        <p:spPr>
          <a:xfrm>
            <a:off x="7684299" y="4043532"/>
            <a:ext cx="184151" cy="184151"/>
          </a:xfrm>
          <a:prstGeom prst="ellipse">
            <a:avLst/>
          </a:prstGeom>
          <a:solidFill>
            <a:srgbClr val="FF0000"/>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46" name="Cirkel"/>
          <p:cNvSpPr/>
          <p:nvPr/>
        </p:nvSpPr>
        <p:spPr>
          <a:xfrm>
            <a:off x="10594419" y="4051347"/>
            <a:ext cx="184151" cy="184151"/>
          </a:xfrm>
          <a:prstGeom prst="ellipse">
            <a:avLst/>
          </a:prstGeom>
          <a:solidFill>
            <a:srgbClr val="FF0000"/>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47" name="Cirkel"/>
          <p:cNvSpPr/>
          <p:nvPr/>
        </p:nvSpPr>
        <p:spPr>
          <a:xfrm>
            <a:off x="8956747" y="5056396"/>
            <a:ext cx="184151" cy="184151"/>
          </a:xfrm>
          <a:prstGeom prst="ellipse">
            <a:avLst/>
          </a:prstGeom>
          <a:solidFill>
            <a:srgbClr val="FF0000"/>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48" name="Cirkel"/>
          <p:cNvSpPr/>
          <p:nvPr/>
        </p:nvSpPr>
        <p:spPr>
          <a:xfrm>
            <a:off x="9598341" y="5060308"/>
            <a:ext cx="184151" cy="184151"/>
          </a:xfrm>
          <a:prstGeom prst="ellipse">
            <a:avLst/>
          </a:prstGeom>
          <a:solidFill>
            <a:srgbClr val="FF0000"/>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49" name="Cirkel"/>
          <p:cNvSpPr/>
          <p:nvPr/>
        </p:nvSpPr>
        <p:spPr>
          <a:xfrm>
            <a:off x="9247294" y="1717450"/>
            <a:ext cx="184151" cy="184151"/>
          </a:xfrm>
          <a:prstGeom prst="ellipse">
            <a:avLst/>
          </a:prstGeom>
          <a:solidFill>
            <a:srgbClr val="FFC000"/>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pic>
        <p:nvPicPr>
          <p:cNvPr id="50" name="Bildobjekt 49">
            <a:extLst>
              <a:ext uri="{FF2B5EF4-FFF2-40B4-BE49-F238E27FC236}">
                <a16:creationId xmlns:a16="http://schemas.microsoft.com/office/drawing/2014/main" id="{979DEC88-8A45-49EE-99C1-D1B9E6D311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sp>
        <p:nvSpPr>
          <p:cNvPr id="51" name="Rektangel 50"/>
          <p:cNvSpPr/>
          <p:nvPr/>
        </p:nvSpPr>
        <p:spPr>
          <a:xfrm>
            <a:off x="68002" y="548532"/>
            <a:ext cx="7968626" cy="769441"/>
          </a:xfrm>
          <a:prstGeom prst="rect">
            <a:avLst/>
          </a:prstGeom>
        </p:spPr>
        <p:txBody>
          <a:bodyPr wrap="square">
            <a:spAutoFit/>
          </a:bodyPr>
          <a:lstStyle/>
          <a:p>
            <a:r>
              <a:rPr lang="sv-SE" sz="4400" i="1" dirty="0"/>
              <a:t>Passningsprioritering- Anfallsspel</a:t>
            </a:r>
          </a:p>
        </p:txBody>
      </p:sp>
    </p:spTree>
    <p:extLst>
      <p:ext uri="{BB962C8B-B14F-4D97-AF65-F5344CB8AC3E}">
        <p14:creationId xmlns:p14="http://schemas.microsoft.com/office/powerpoint/2010/main" val="3317664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8DAA38-488C-4DBC-BB76-94FA62C0CBC2}"/>
              </a:ext>
            </a:extLst>
          </p:cNvPr>
          <p:cNvSpPr>
            <a:spLocks noGrp="1"/>
          </p:cNvSpPr>
          <p:nvPr>
            <p:ph type="title"/>
          </p:nvPr>
        </p:nvSpPr>
        <p:spPr>
          <a:xfrm>
            <a:off x="838200" y="98474"/>
            <a:ext cx="6927166" cy="1325563"/>
          </a:xfrm>
        </p:spPr>
        <p:txBody>
          <a:bodyPr/>
          <a:lstStyle/>
          <a:p>
            <a:r>
              <a:rPr lang="sv-SE" b="1" dirty="0"/>
              <a:t>Arbetssätt</a:t>
            </a:r>
            <a:br>
              <a:rPr lang="sv-SE" b="1" dirty="0"/>
            </a:br>
            <a:r>
              <a:rPr lang="sv-SE" sz="3200" b="1" dirty="0"/>
              <a:t>- Speluppbyggnad</a:t>
            </a:r>
            <a:endParaRPr lang="sv-SE" sz="3200" dirty="0"/>
          </a:p>
        </p:txBody>
      </p:sp>
      <p:pic>
        <p:nvPicPr>
          <p:cNvPr id="4" name="Bildobjekt 3">
            <a:extLst>
              <a:ext uri="{FF2B5EF4-FFF2-40B4-BE49-F238E27FC236}">
                <a16:creationId xmlns:a16="http://schemas.microsoft.com/office/drawing/2014/main" id="{979DEC88-8A45-49EE-99C1-D1B9E6D31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graphicFrame>
        <p:nvGraphicFramePr>
          <p:cNvPr id="7" name="Diagram 6">
            <a:extLst>
              <a:ext uri="{FF2B5EF4-FFF2-40B4-BE49-F238E27FC236}">
                <a16:creationId xmlns:a16="http://schemas.microsoft.com/office/drawing/2014/main" id="{4099B367-0E36-43E7-922E-D24F11102869}"/>
              </a:ext>
            </a:extLst>
          </p:cNvPr>
          <p:cNvGraphicFramePr/>
          <p:nvPr>
            <p:extLst>
              <p:ext uri="{D42A27DB-BD31-4B8C-83A1-F6EECF244321}">
                <p14:modId xmlns:p14="http://schemas.microsoft.com/office/powerpoint/2010/main" val="2074588529"/>
              </p:ext>
            </p:extLst>
          </p:nvPr>
        </p:nvGraphicFramePr>
        <p:xfrm>
          <a:off x="1441157" y="1856936"/>
          <a:ext cx="9405034" cy="4614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1765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8DAA38-488C-4DBC-BB76-94FA62C0CBC2}"/>
              </a:ext>
            </a:extLst>
          </p:cNvPr>
          <p:cNvSpPr>
            <a:spLocks noGrp="1"/>
          </p:cNvSpPr>
          <p:nvPr>
            <p:ph type="title"/>
          </p:nvPr>
        </p:nvSpPr>
        <p:spPr>
          <a:xfrm>
            <a:off x="838200" y="98474"/>
            <a:ext cx="6927166" cy="1325563"/>
          </a:xfrm>
        </p:spPr>
        <p:txBody>
          <a:bodyPr/>
          <a:lstStyle/>
          <a:p>
            <a:r>
              <a:rPr lang="sv-SE" b="1" dirty="0"/>
              <a:t>Anfallsspel - Speluppbyggnad</a:t>
            </a:r>
            <a:br>
              <a:rPr lang="sv-SE" b="1" dirty="0"/>
            </a:br>
            <a:r>
              <a:rPr lang="sv-SE" sz="3200" b="1" dirty="0"/>
              <a:t>- Principer</a:t>
            </a:r>
            <a:endParaRPr lang="sv-SE" sz="3200" dirty="0"/>
          </a:p>
        </p:txBody>
      </p:sp>
      <p:pic>
        <p:nvPicPr>
          <p:cNvPr id="4" name="Bildobjekt 3">
            <a:extLst>
              <a:ext uri="{FF2B5EF4-FFF2-40B4-BE49-F238E27FC236}">
                <a16:creationId xmlns:a16="http://schemas.microsoft.com/office/drawing/2014/main" id="{979DEC88-8A45-49EE-99C1-D1B9E6D31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graphicFrame>
        <p:nvGraphicFramePr>
          <p:cNvPr id="5" name="Diagram 4">
            <a:extLst>
              <a:ext uri="{FF2B5EF4-FFF2-40B4-BE49-F238E27FC236}">
                <a16:creationId xmlns:a16="http://schemas.microsoft.com/office/drawing/2014/main" id="{6F033136-4E87-4F00-B1D7-CB70CE016EAC}"/>
              </a:ext>
            </a:extLst>
          </p:cNvPr>
          <p:cNvGraphicFramePr/>
          <p:nvPr>
            <p:extLst>
              <p:ext uri="{D42A27DB-BD31-4B8C-83A1-F6EECF244321}">
                <p14:modId xmlns:p14="http://schemas.microsoft.com/office/powerpoint/2010/main" val="888653257"/>
              </p:ext>
            </p:extLst>
          </p:nvPr>
        </p:nvGraphicFramePr>
        <p:xfrm>
          <a:off x="1701001" y="994117"/>
          <a:ext cx="8885345" cy="5434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upp 5">
            <a:extLst>
              <a:ext uri="{FF2B5EF4-FFF2-40B4-BE49-F238E27FC236}">
                <a16:creationId xmlns:a16="http://schemas.microsoft.com/office/drawing/2014/main" id="{60749656-B552-45DF-AB9F-9B9F8F0E62AD}"/>
              </a:ext>
            </a:extLst>
          </p:cNvPr>
          <p:cNvGrpSpPr/>
          <p:nvPr/>
        </p:nvGrpSpPr>
        <p:grpSpPr>
          <a:xfrm>
            <a:off x="1476111" y="5699627"/>
            <a:ext cx="9405034" cy="716040"/>
            <a:chOff x="34954" y="3524922"/>
            <a:chExt cx="9405034" cy="716040"/>
          </a:xfrm>
        </p:grpSpPr>
        <p:sp>
          <p:nvSpPr>
            <p:cNvPr id="7" name="Rektangel: rundade hörn 6">
              <a:extLst>
                <a:ext uri="{FF2B5EF4-FFF2-40B4-BE49-F238E27FC236}">
                  <a16:creationId xmlns:a16="http://schemas.microsoft.com/office/drawing/2014/main" id="{93A2C58A-C4A8-486E-8515-DA14069083D5}"/>
                </a:ext>
              </a:extLst>
            </p:cNvPr>
            <p:cNvSpPr/>
            <p:nvPr/>
          </p:nvSpPr>
          <p:spPr>
            <a:xfrm>
              <a:off x="34954" y="3524922"/>
              <a:ext cx="9405034" cy="716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ktangel: rundade hörn 4">
              <a:extLst>
                <a:ext uri="{FF2B5EF4-FFF2-40B4-BE49-F238E27FC236}">
                  <a16:creationId xmlns:a16="http://schemas.microsoft.com/office/drawing/2014/main" id="{7CB3ACF3-D919-40C8-AEF9-2D2A2D9CD448}"/>
                </a:ext>
              </a:extLst>
            </p:cNvPr>
            <p:cNvSpPr txBox="1"/>
            <p:nvPr/>
          </p:nvSpPr>
          <p:spPr>
            <a:xfrm>
              <a:off x="69908" y="3545441"/>
              <a:ext cx="9335126" cy="6461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v-SE" sz="1800" kern="1200" dirty="0">
                  <a:solidFill>
                    <a:schemeClr val="bg1"/>
                  </a:solidFill>
                  <a:latin typeface="+mj-lt"/>
                </a:rPr>
                <a:t>Det skall </a:t>
              </a:r>
              <a:r>
                <a:rPr lang="sv-SE" dirty="0">
                  <a:solidFill>
                    <a:schemeClr val="bg1"/>
                  </a:solidFill>
                  <a:latin typeface="+mj-lt"/>
                </a:rPr>
                <a:t>för bollhållare i varje spelyta </a:t>
              </a:r>
              <a:r>
                <a:rPr lang="sv-SE" sz="1800" kern="1200" dirty="0">
                  <a:solidFill>
                    <a:schemeClr val="bg1"/>
                  </a:solidFill>
                  <a:latin typeface="+mj-lt"/>
                </a:rPr>
                <a:t>erbjudas minst </a:t>
              </a:r>
              <a:r>
                <a:rPr lang="sv-SE" sz="1800" b="1" kern="1200" dirty="0">
                  <a:solidFill>
                    <a:schemeClr val="bg1"/>
                  </a:solidFill>
                  <a:latin typeface="+mj-lt"/>
                </a:rPr>
                <a:t>ett passningsalternativ i vinkel, ett rakt alternativ och ett i djupled</a:t>
              </a:r>
              <a:r>
                <a:rPr lang="sv-SE" sz="1800" kern="1200" dirty="0">
                  <a:solidFill>
                    <a:schemeClr val="bg1"/>
                  </a:solidFill>
                  <a:latin typeface="+mj-lt"/>
                </a:rPr>
                <a:t> (framåt och bakåt) </a:t>
              </a:r>
              <a:endParaRPr lang="sv-SE" sz="1800" kern="1200" dirty="0">
                <a:latin typeface="+mj-lt"/>
              </a:endParaRPr>
            </a:p>
          </p:txBody>
        </p:sp>
      </p:grpSp>
    </p:spTree>
    <p:extLst>
      <p:ext uri="{BB962C8B-B14F-4D97-AF65-F5344CB8AC3E}">
        <p14:creationId xmlns:p14="http://schemas.microsoft.com/office/powerpoint/2010/main" val="2564615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8DAA38-488C-4DBC-BB76-94FA62C0CBC2}"/>
              </a:ext>
            </a:extLst>
          </p:cNvPr>
          <p:cNvSpPr>
            <a:spLocks noGrp="1"/>
          </p:cNvSpPr>
          <p:nvPr>
            <p:ph type="title"/>
          </p:nvPr>
        </p:nvSpPr>
        <p:spPr>
          <a:xfrm>
            <a:off x="838200" y="98474"/>
            <a:ext cx="6927166" cy="1325563"/>
          </a:xfrm>
        </p:spPr>
        <p:txBody>
          <a:bodyPr>
            <a:normAutofit/>
          </a:bodyPr>
          <a:lstStyle/>
          <a:p>
            <a:r>
              <a:rPr lang="sv-SE" b="1" dirty="0"/>
              <a:t>Från försvar till anfall</a:t>
            </a:r>
            <a:br>
              <a:rPr lang="sv-SE" b="1" dirty="0"/>
            </a:br>
            <a:r>
              <a:rPr lang="sv-SE" b="1" dirty="0"/>
              <a:t>- Kontring</a:t>
            </a:r>
            <a:endParaRPr lang="sv-SE" dirty="0"/>
          </a:p>
        </p:txBody>
      </p:sp>
      <p:pic>
        <p:nvPicPr>
          <p:cNvPr id="4" name="Bildobjekt 3">
            <a:extLst>
              <a:ext uri="{FF2B5EF4-FFF2-40B4-BE49-F238E27FC236}">
                <a16:creationId xmlns:a16="http://schemas.microsoft.com/office/drawing/2014/main" id="{979DEC88-8A45-49EE-99C1-D1B9E6D31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graphicFrame>
        <p:nvGraphicFramePr>
          <p:cNvPr id="5" name="Diagram 4">
            <a:extLst>
              <a:ext uri="{FF2B5EF4-FFF2-40B4-BE49-F238E27FC236}">
                <a16:creationId xmlns:a16="http://schemas.microsoft.com/office/drawing/2014/main" id="{198482AA-9BA6-4DE9-92C1-68179BDAEE89}"/>
              </a:ext>
            </a:extLst>
          </p:cNvPr>
          <p:cNvGraphicFramePr/>
          <p:nvPr>
            <p:extLst>
              <p:ext uri="{D42A27DB-BD31-4B8C-83A1-F6EECF244321}">
                <p14:modId xmlns:p14="http://schemas.microsoft.com/office/powerpoint/2010/main" val="2728011490"/>
              </p:ext>
            </p:extLst>
          </p:nvPr>
        </p:nvGraphicFramePr>
        <p:xfrm>
          <a:off x="838200" y="1918130"/>
          <a:ext cx="10007991" cy="4429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624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p:cNvSpPr>
          <p:nvPr/>
        </p:nvSpPr>
        <p:spPr>
          <a:xfrm>
            <a:off x="-63610" y="444639"/>
            <a:ext cx="8529184" cy="7794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a:t>Färdigheter- Informationsprocess</a:t>
            </a:r>
          </a:p>
        </p:txBody>
      </p:sp>
      <p:pic>
        <p:nvPicPr>
          <p:cNvPr id="5" name="Bildobjekt 4">
            <a:extLst>
              <a:ext uri="{FF2B5EF4-FFF2-40B4-BE49-F238E27FC236}">
                <a16:creationId xmlns:a16="http://schemas.microsoft.com/office/drawing/2014/main" id="{979DEC88-8A45-49EE-99C1-D1B9E6D31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pic>
        <p:nvPicPr>
          <p:cNvPr id="6" name="Picture 2" descr="Informationsprocessen höger cirkel.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5472" y="1825625"/>
            <a:ext cx="808105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180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0481AE2-E1FC-654C-8B74-F4DA2C52B3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2421"/>
            <a:ext cx="12192000" cy="5507610"/>
          </a:xfrm>
          <a:prstGeom prst="rect">
            <a:avLst/>
          </a:prstGeom>
        </p:spPr>
      </p:pic>
      <p:pic>
        <p:nvPicPr>
          <p:cNvPr id="45" name="Google Shape;133;p17"/>
          <p:cNvPicPr preferRelativeResize="0"/>
          <p:nvPr/>
        </p:nvPicPr>
        <p:blipFill rotWithShape="1">
          <a:blip r:embed="rId3">
            <a:alphaModFix/>
          </a:blip>
          <a:srcRect/>
          <a:stretch/>
        </p:blipFill>
        <p:spPr>
          <a:xfrm>
            <a:off x="8684563" y="1514847"/>
            <a:ext cx="3390416" cy="5154249"/>
          </a:xfrm>
          <a:prstGeom prst="rect">
            <a:avLst/>
          </a:prstGeom>
          <a:noFill/>
          <a:ln>
            <a:noFill/>
          </a:ln>
        </p:spPr>
      </p:pic>
      <p:pic>
        <p:nvPicPr>
          <p:cNvPr id="131" name="Google Shape;133;p17"/>
          <p:cNvPicPr preferRelativeResize="0"/>
          <p:nvPr/>
        </p:nvPicPr>
        <p:blipFill rotWithShape="1">
          <a:blip r:embed="rId3">
            <a:alphaModFix/>
          </a:blip>
          <a:srcRect/>
          <a:stretch/>
        </p:blipFill>
        <p:spPr>
          <a:xfrm>
            <a:off x="5241572" y="1514845"/>
            <a:ext cx="3428123" cy="5154249"/>
          </a:xfrm>
          <a:prstGeom prst="rect">
            <a:avLst/>
          </a:prstGeom>
          <a:noFill/>
          <a:ln>
            <a:noFill/>
          </a:ln>
        </p:spPr>
      </p:pic>
      <p:sp>
        <p:nvSpPr>
          <p:cNvPr id="170" name="Rektangel 169"/>
          <p:cNvSpPr/>
          <p:nvPr/>
        </p:nvSpPr>
        <p:spPr>
          <a:xfrm>
            <a:off x="9384094" y="1576329"/>
            <a:ext cx="1933092" cy="1901983"/>
          </a:xfrm>
          <a:prstGeom prst="rect">
            <a:avLst/>
          </a:prstGeom>
          <a:solidFill>
            <a:srgbClr val="FFFFFF">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71" name="Rektangel 170"/>
          <p:cNvSpPr/>
          <p:nvPr/>
        </p:nvSpPr>
        <p:spPr>
          <a:xfrm>
            <a:off x="8763012" y="1576329"/>
            <a:ext cx="513743" cy="1901983"/>
          </a:xfrm>
          <a:prstGeom prst="rect">
            <a:avLst/>
          </a:prstGeom>
          <a:solidFill>
            <a:srgbClr val="FFFFFF">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72" name="Rektangel 171"/>
          <p:cNvSpPr/>
          <p:nvPr/>
        </p:nvSpPr>
        <p:spPr>
          <a:xfrm>
            <a:off x="11424524" y="1568426"/>
            <a:ext cx="573923" cy="1901983"/>
          </a:xfrm>
          <a:prstGeom prst="rect">
            <a:avLst/>
          </a:prstGeom>
          <a:solidFill>
            <a:srgbClr val="FFFFFF">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73" name="Rektangel 172"/>
          <p:cNvSpPr/>
          <p:nvPr/>
        </p:nvSpPr>
        <p:spPr>
          <a:xfrm>
            <a:off x="9500075" y="3555855"/>
            <a:ext cx="1679323" cy="687690"/>
          </a:xfrm>
          <a:prstGeom prst="rect">
            <a:avLst/>
          </a:prstGeom>
          <a:solidFill>
            <a:srgbClr val="FFFFFF">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74" name="Rektangel 173"/>
          <p:cNvSpPr/>
          <p:nvPr/>
        </p:nvSpPr>
        <p:spPr>
          <a:xfrm>
            <a:off x="8763012" y="3539794"/>
            <a:ext cx="670647" cy="723309"/>
          </a:xfrm>
          <a:prstGeom prst="rect">
            <a:avLst/>
          </a:prstGeom>
          <a:solidFill>
            <a:srgbClr val="FFFFFF">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75" name="Rektangel 174"/>
          <p:cNvSpPr/>
          <p:nvPr/>
        </p:nvSpPr>
        <p:spPr>
          <a:xfrm>
            <a:off x="11245813" y="3539794"/>
            <a:ext cx="737251" cy="734690"/>
          </a:xfrm>
          <a:prstGeom prst="rect">
            <a:avLst/>
          </a:prstGeom>
          <a:solidFill>
            <a:srgbClr val="FFFFFF">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76" name="Rektangel 175"/>
          <p:cNvSpPr/>
          <p:nvPr/>
        </p:nvSpPr>
        <p:spPr>
          <a:xfrm>
            <a:off x="9655957" y="4330458"/>
            <a:ext cx="1327187" cy="622649"/>
          </a:xfrm>
          <a:prstGeom prst="rect">
            <a:avLst/>
          </a:prstGeom>
          <a:solidFill>
            <a:srgbClr val="FFFFFF">
              <a:alpha val="3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77" name="Rektangel 176"/>
          <p:cNvSpPr/>
          <p:nvPr/>
        </p:nvSpPr>
        <p:spPr>
          <a:xfrm>
            <a:off x="8763012" y="5136984"/>
            <a:ext cx="3204670" cy="1622065"/>
          </a:xfrm>
          <a:prstGeom prst="rect">
            <a:avLst/>
          </a:prstGeom>
          <a:solidFill>
            <a:srgbClr val="FFFFFF">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78" name="Rektangel 177"/>
          <p:cNvSpPr/>
          <p:nvPr/>
        </p:nvSpPr>
        <p:spPr>
          <a:xfrm>
            <a:off x="8763012" y="4560513"/>
            <a:ext cx="830122" cy="576470"/>
          </a:xfrm>
          <a:prstGeom prst="rect">
            <a:avLst/>
          </a:prstGeom>
          <a:solidFill>
            <a:srgbClr val="FFFFFF">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79" name="Rektangel 178"/>
          <p:cNvSpPr/>
          <p:nvPr/>
        </p:nvSpPr>
        <p:spPr>
          <a:xfrm>
            <a:off x="11055268" y="4560513"/>
            <a:ext cx="927797" cy="576470"/>
          </a:xfrm>
          <a:prstGeom prst="rect">
            <a:avLst/>
          </a:prstGeom>
          <a:solidFill>
            <a:srgbClr val="FFFFFF">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80" name="textruta 179"/>
          <p:cNvSpPr txBox="1"/>
          <p:nvPr/>
        </p:nvSpPr>
        <p:spPr>
          <a:xfrm>
            <a:off x="8779474" y="2296487"/>
            <a:ext cx="381663" cy="461665"/>
          </a:xfrm>
          <a:prstGeom prst="rect">
            <a:avLst/>
          </a:prstGeom>
          <a:noFill/>
        </p:spPr>
        <p:txBody>
          <a:bodyPr wrap="square" rtlCol="0">
            <a:spAutoFit/>
          </a:bodyPr>
          <a:lstStyle/>
          <a:p>
            <a:r>
              <a:rPr lang="sv-SE" sz="2400" dirty="0">
                <a:solidFill>
                  <a:schemeClr val="accent1">
                    <a:lumMod val="75000"/>
                  </a:schemeClr>
                </a:solidFill>
              </a:rPr>
              <a:t>2</a:t>
            </a:r>
          </a:p>
        </p:txBody>
      </p:sp>
      <p:sp>
        <p:nvSpPr>
          <p:cNvPr id="181" name="textruta 180"/>
          <p:cNvSpPr txBox="1"/>
          <p:nvPr/>
        </p:nvSpPr>
        <p:spPr>
          <a:xfrm>
            <a:off x="11539385" y="2288584"/>
            <a:ext cx="443679" cy="461665"/>
          </a:xfrm>
          <a:prstGeom prst="rect">
            <a:avLst/>
          </a:prstGeom>
          <a:noFill/>
        </p:spPr>
        <p:txBody>
          <a:bodyPr wrap="square" rtlCol="0">
            <a:spAutoFit/>
          </a:bodyPr>
          <a:lstStyle/>
          <a:p>
            <a:r>
              <a:rPr lang="sv-SE" sz="2400" dirty="0">
                <a:solidFill>
                  <a:schemeClr val="accent1">
                    <a:lumMod val="75000"/>
                  </a:schemeClr>
                </a:solidFill>
              </a:rPr>
              <a:t>2</a:t>
            </a:r>
          </a:p>
        </p:txBody>
      </p:sp>
      <p:sp>
        <p:nvSpPr>
          <p:cNvPr id="182" name="textruta 181"/>
          <p:cNvSpPr txBox="1"/>
          <p:nvPr/>
        </p:nvSpPr>
        <p:spPr>
          <a:xfrm>
            <a:off x="10128717" y="2416638"/>
            <a:ext cx="381663" cy="461665"/>
          </a:xfrm>
          <a:prstGeom prst="rect">
            <a:avLst/>
          </a:prstGeom>
          <a:noFill/>
        </p:spPr>
        <p:txBody>
          <a:bodyPr wrap="square" rtlCol="0">
            <a:spAutoFit/>
          </a:bodyPr>
          <a:lstStyle/>
          <a:p>
            <a:r>
              <a:rPr lang="sv-SE" sz="2400" dirty="0">
                <a:solidFill>
                  <a:schemeClr val="accent1">
                    <a:lumMod val="75000"/>
                  </a:schemeClr>
                </a:solidFill>
              </a:rPr>
              <a:t>1</a:t>
            </a:r>
          </a:p>
        </p:txBody>
      </p:sp>
      <p:sp>
        <p:nvSpPr>
          <p:cNvPr id="183" name="textruta 182"/>
          <p:cNvSpPr txBox="1"/>
          <p:nvPr/>
        </p:nvSpPr>
        <p:spPr>
          <a:xfrm>
            <a:off x="10159808" y="3699806"/>
            <a:ext cx="381663" cy="461665"/>
          </a:xfrm>
          <a:prstGeom prst="rect">
            <a:avLst/>
          </a:prstGeom>
          <a:noFill/>
        </p:spPr>
        <p:txBody>
          <a:bodyPr wrap="square" rtlCol="0">
            <a:spAutoFit/>
          </a:bodyPr>
          <a:lstStyle/>
          <a:p>
            <a:r>
              <a:rPr lang="sv-SE" sz="2400" dirty="0">
                <a:solidFill>
                  <a:schemeClr val="accent1">
                    <a:lumMod val="75000"/>
                  </a:schemeClr>
                </a:solidFill>
              </a:rPr>
              <a:t>3</a:t>
            </a:r>
          </a:p>
        </p:txBody>
      </p:sp>
      <p:sp>
        <p:nvSpPr>
          <p:cNvPr id="184" name="textruta 183"/>
          <p:cNvSpPr txBox="1"/>
          <p:nvPr/>
        </p:nvSpPr>
        <p:spPr>
          <a:xfrm>
            <a:off x="8856922" y="3652976"/>
            <a:ext cx="381663" cy="461665"/>
          </a:xfrm>
          <a:prstGeom prst="rect">
            <a:avLst/>
          </a:prstGeom>
          <a:noFill/>
        </p:spPr>
        <p:txBody>
          <a:bodyPr wrap="square" rtlCol="0">
            <a:spAutoFit/>
          </a:bodyPr>
          <a:lstStyle/>
          <a:p>
            <a:r>
              <a:rPr lang="sv-SE" sz="2400" dirty="0">
                <a:solidFill>
                  <a:schemeClr val="accent1">
                    <a:lumMod val="75000"/>
                  </a:schemeClr>
                </a:solidFill>
              </a:rPr>
              <a:t>4</a:t>
            </a:r>
          </a:p>
        </p:txBody>
      </p:sp>
      <p:sp>
        <p:nvSpPr>
          <p:cNvPr id="185" name="textruta 184"/>
          <p:cNvSpPr txBox="1"/>
          <p:nvPr/>
        </p:nvSpPr>
        <p:spPr>
          <a:xfrm>
            <a:off x="11454602" y="3662478"/>
            <a:ext cx="381663" cy="461665"/>
          </a:xfrm>
          <a:prstGeom prst="rect">
            <a:avLst/>
          </a:prstGeom>
          <a:noFill/>
        </p:spPr>
        <p:txBody>
          <a:bodyPr wrap="square" rtlCol="0">
            <a:spAutoFit/>
          </a:bodyPr>
          <a:lstStyle/>
          <a:p>
            <a:r>
              <a:rPr lang="sv-SE" sz="2400" dirty="0">
                <a:solidFill>
                  <a:schemeClr val="accent1">
                    <a:lumMod val="75000"/>
                  </a:schemeClr>
                </a:solidFill>
              </a:rPr>
              <a:t>4</a:t>
            </a:r>
          </a:p>
        </p:txBody>
      </p:sp>
      <p:sp>
        <p:nvSpPr>
          <p:cNvPr id="186" name="textruta 185"/>
          <p:cNvSpPr txBox="1"/>
          <p:nvPr/>
        </p:nvSpPr>
        <p:spPr>
          <a:xfrm>
            <a:off x="10159808" y="4459432"/>
            <a:ext cx="381663" cy="461665"/>
          </a:xfrm>
          <a:prstGeom prst="rect">
            <a:avLst/>
          </a:prstGeom>
          <a:noFill/>
        </p:spPr>
        <p:txBody>
          <a:bodyPr wrap="square" rtlCol="0">
            <a:spAutoFit/>
          </a:bodyPr>
          <a:lstStyle/>
          <a:p>
            <a:r>
              <a:rPr lang="sv-SE" sz="2400" dirty="0">
                <a:solidFill>
                  <a:schemeClr val="accent1">
                    <a:lumMod val="75000"/>
                  </a:schemeClr>
                </a:solidFill>
              </a:rPr>
              <a:t>5</a:t>
            </a:r>
          </a:p>
        </p:txBody>
      </p:sp>
      <p:sp>
        <p:nvSpPr>
          <p:cNvPr id="187" name="textruta 186"/>
          <p:cNvSpPr txBox="1"/>
          <p:nvPr/>
        </p:nvSpPr>
        <p:spPr>
          <a:xfrm>
            <a:off x="10173036" y="5588170"/>
            <a:ext cx="381663" cy="461665"/>
          </a:xfrm>
          <a:prstGeom prst="rect">
            <a:avLst/>
          </a:prstGeom>
          <a:noFill/>
        </p:spPr>
        <p:txBody>
          <a:bodyPr wrap="square" rtlCol="0">
            <a:spAutoFit/>
          </a:bodyPr>
          <a:lstStyle/>
          <a:p>
            <a:r>
              <a:rPr lang="sv-SE" sz="2400" dirty="0">
                <a:solidFill>
                  <a:schemeClr val="accent1">
                    <a:lumMod val="75000"/>
                  </a:schemeClr>
                </a:solidFill>
              </a:rPr>
              <a:t>6</a:t>
            </a:r>
          </a:p>
        </p:txBody>
      </p:sp>
      <p:sp>
        <p:nvSpPr>
          <p:cNvPr id="188" name="Cirkel"/>
          <p:cNvSpPr/>
          <p:nvPr/>
        </p:nvSpPr>
        <p:spPr>
          <a:xfrm>
            <a:off x="9720248" y="5496096"/>
            <a:ext cx="184151" cy="184151"/>
          </a:xfrm>
          <a:prstGeom prst="ellipse">
            <a:avLst/>
          </a:prstGeom>
          <a:solidFill>
            <a:srgbClr val="015E84"/>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189" name="Cirkel"/>
          <p:cNvSpPr/>
          <p:nvPr/>
        </p:nvSpPr>
        <p:spPr>
          <a:xfrm>
            <a:off x="10769559" y="5496095"/>
            <a:ext cx="184151" cy="184151"/>
          </a:xfrm>
          <a:prstGeom prst="ellipse">
            <a:avLst/>
          </a:prstGeom>
          <a:solidFill>
            <a:srgbClr val="015E84"/>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190" name="Cirkel"/>
          <p:cNvSpPr/>
          <p:nvPr/>
        </p:nvSpPr>
        <p:spPr>
          <a:xfrm>
            <a:off x="8955677" y="5064466"/>
            <a:ext cx="184151" cy="184151"/>
          </a:xfrm>
          <a:prstGeom prst="ellipse">
            <a:avLst/>
          </a:prstGeom>
          <a:solidFill>
            <a:srgbClr val="015E84"/>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191" name="Cirkel"/>
          <p:cNvSpPr/>
          <p:nvPr/>
        </p:nvSpPr>
        <p:spPr>
          <a:xfrm>
            <a:off x="11546065" y="5049825"/>
            <a:ext cx="184151" cy="184151"/>
          </a:xfrm>
          <a:prstGeom prst="ellipse">
            <a:avLst/>
          </a:prstGeom>
          <a:solidFill>
            <a:srgbClr val="015E84"/>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192" name="Cirkel"/>
          <p:cNvSpPr/>
          <p:nvPr/>
        </p:nvSpPr>
        <p:spPr>
          <a:xfrm>
            <a:off x="9840480" y="4418506"/>
            <a:ext cx="184151" cy="184151"/>
          </a:xfrm>
          <a:prstGeom prst="ellipse">
            <a:avLst/>
          </a:prstGeom>
          <a:solidFill>
            <a:srgbClr val="015E84"/>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193" name="Cirkel"/>
          <p:cNvSpPr/>
          <p:nvPr/>
        </p:nvSpPr>
        <p:spPr>
          <a:xfrm>
            <a:off x="10718464" y="4424099"/>
            <a:ext cx="184151" cy="184151"/>
          </a:xfrm>
          <a:prstGeom prst="ellipse">
            <a:avLst/>
          </a:prstGeom>
          <a:solidFill>
            <a:srgbClr val="015E84"/>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194" name="Cirkel"/>
          <p:cNvSpPr/>
          <p:nvPr/>
        </p:nvSpPr>
        <p:spPr>
          <a:xfrm>
            <a:off x="9095562" y="4310529"/>
            <a:ext cx="184151" cy="184151"/>
          </a:xfrm>
          <a:prstGeom prst="ellipse">
            <a:avLst/>
          </a:prstGeom>
          <a:solidFill>
            <a:srgbClr val="015E84"/>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195" name="Cirkel"/>
          <p:cNvSpPr/>
          <p:nvPr/>
        </p:nvSpPr>
        <p:spPr>
          <a:xfrm>
            <a:off x="11359388" y="4329493"/>
            <a:ext cx="184151" cy="184151"/>
          </a:xfrm>
          <a:prstGeom prst="ellipse">
            <a:avLst/>
          </a:prstGeom>
          <a:solidFill>
            <a:srgbClr val="015E84"/>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196" name="Cirkel"/>
          <p:cNvSpPr/>
          <p:nvPr/>
        </p:nvSpPr>
        <p:spPr>
          <a:xfrm>
            <a:off x="9914680" y="3455768"/>
            <a:ext cx="184151" cy="184151"/>
          </a:xfrm>
          <a:prstGeom prst="ellipse">
            <a:avLst/>
          </a:prstGeom>
          <a:solidFill>
            <a:srgbClr val="015E84"/>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197" name="Cirkel"/>
          <p:cNvSpPr/>
          <p:nvPr/>
        </p:nvSpPr>
        <p:spPr>
          <a:xfrm>
            <a:off x="10579852" y="3464367"/>
            <a:ext cx="184151" cy="184151"/>
          </a:xfrm>
          <a:prstGeom prst="ellipse">
            <a:avLst/>
          </a:prstGeom>
          <a:solidFill>
            <a:srgbClr val="015E84"/>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198" name="Cirkel"/>
          <p:cNvSpPr/>
          <p:nvPr/>
        </p:nvSpPr>
        <p:spPr>
          <a:xfrm>
            <a:off x="9752629" y="3054736"/>
            <a:ext cx="184151" cy="184151"/>
          </a:xfrm>
          <a:prstGeom prst="ellipse">
            <a:avLst/>
          </a:prstGeom>
          <a:solidFill>
            <a:srgbClr val="FF0000"/>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199" name="Cirkel"/>
          <p:cNvSpPr/>
          <p:nvPr/>
        </p:nvSpPr>
        <p:spPr>
          <a:xfrm>
            <a:off x="10658114" y="3054736"/>
            <a:ext cx="184151" cy="184151"/>
          </a:xfrm>
          <a:prstGeom prst="ellipse">
            <a:avLst/>
          </a:prstGeom>
          <a:solidFill>
            <a:srgbClr val="FF0000"/>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200" name="Cirkel"/>
          <p:cNvSpPr/>
          <p:nvPr/>
        </p:nvSpPr>
        <p:spPr>
          <a:xfrm>
            <a:off x="9015675" y="3114181"/>
            <a:ext cx="184151" cy="184151"/>
          </a:xfrm>
          <a:prstGeom prst="ellipse">
            <a:avLst/>
          </a:prstGeom>
          <a:solidFill>
            <a:srgbClr val="FF0000"/>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201" name="Cirkel"/>
          <p:cNvSpPr/>
          <p:nvPr/>
        </p:nvSpPr>
        <p:spPr>
          <a:xfrm>
            <a:off x="11424525" y="3114181"/>
            <a:ext cx="184151" cy="184151"/>
          </a:xfrm>
          <a:prstGeom prst="ellipse">
            <a:avLst/>
          </a:prstGeom>
          <a:solidFill>
            <a:srgbClr val="FF0000"/>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202" name="Cirkel"/>
          <p:cNvSpPr/>
          <p:nvPr/>
        </p:nvSpPr>
        <p:spPr>
          <a:xfrm>
            <a:off x="9898318" y="3907819"/>
            <a:ext cx="184151" cy="184151"/>
          </a:xfrm>
          <a:prstGeom prst="ellipse">
            <a:avLst/>
          </a:prstGeom>
          <a:solidFill>
            <a:srgbClr val="FF0000"/>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203" name="Cirkel"/>
          <p:cNvSpPr/>
          <p:nvPr/>
        </p:nvSpPr>
        <p:spPr>
          <a:xfrm>
            <a:off x="10569217" y="3939991"/>
            <a:ext cx="184151" cy="184151"/>
          </a:xfrm>
          <a:prstGeom prst="ellipse">
            <a:avLst/>
          </a:prstGeom>
          <a:solidFill>
            <a:srgbClr val="FF0000"/>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204" name="Cirkel"/>
          <p:cNvSpPr/>
          <p:nvPr/>
        </p:nvSpPr>
        <p:spPr>
          <a:xfrm>
            <a:off x="9139828" y="3939992"/>
            <a:ext cx="184151" cy="184151"/>
          </a:xfrm>
          <a:prstGeom prst="ellipse">
            <a:avLst/>
          </a:prstGeom>
          <a:solidFill>
            <a:srgbClr val="FF0000"/>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205" name="Cirkel"/>
          <p:cNvSpPr/>
          <p:nvPr/>
        </p:nvSpPr>
        <p:spPr>
          <a:xfrm>
            <a:off x="11361914" y="3963426"/>
            <a:ext cx="184151" cy="184151"/>
          </a:xfrm>
          <a:prstGeom prst="ellipse">
            <a:avLst/>
          </a:prstGeom>
          <a:solidFill>
            <a:srgbClr val="FF0000"/>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206" name="Cirkel"/>
          <p:cNvSpPr/>
          <p:nvPr/>
        </p:nvSpPr>
        <p:spPr>
          <a:xfrm>
            <a:off x="9982815" y="4845027"/>
            <a:ext cx="184151" cy="184151"/>
          </a:xfrm>
          <a:prstGeom prst="ellipse">
            <a:avLst/>
          </a:prstGeom>
          <a:solidFill>
            <a:srgbClr val="FF0000"/>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207" name="Cirkel"/>
          <p:cNvSpPr/>
          <p:nvPr/>
        </p:nvSpPr>
        <p:spPr>
          <a:xfrm>
            <a:off x="10520449" y="4860894"/>
            <a:ext cx="184151" cy="184151"/>
          </a:xfrm>
          <a:prstGeom prst="ellipse">
            <a:avLst/>
          </a:prstGeom>
          <a:solidFill>
            <a:srgbClr val="FF0000"/>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208" name="Cirkel"/>
          <p:cNvSpPr/>
          <p:nvPr/>
        </p:nvSpPr>
        <p:spPr>
          <a:xfrm>
            <a:off x="10273271" y="1724553"/>
            <a:ext cx="184151" cy="184151"/>
          </a:xfrm>
          <a:prstGeom prst="ellipse">
            <a:avLst/>
          </a:prstGeom>
          <a:solidFill>
            <a:srgbClr val="FFC000"/>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209" name="Cirkel"/>
          <p:cNvSpPr/>
          <p:nvPr/>
        </p:nvSpPr>
        <p:spPr>
          <a:xfrm>
            <a:off x="10273270" y="6191556"/>
            <a:ext cx="184151" cy="184151"/>
          </a:xfrm>
          <a:prstGeom prst="ellipse">
            <a:avLst/>
          </a:prstGeom>
          <a:solidFill>
            <a:srgbClr val="92D050"/>
          </a:solidFill>
          <a:ln w="12700">
            <a:miter lim="400000"/>
          </a:ln>
          <a:effectLst>
            <a:outerShdw blurRad="38100" dist="25400" dir="5400000" rotWithShape="0">
              <a:srgbClr val="000000">
                <a:alpha val="50000"/>
              </a:srgbClr>
            </a:outerShdw>
          </a:effectLst>
        </p:spPr>
        <p:txBody>
          <a:bodyPr lIns="25400" tIns="25400" rIns="25400" bIns="25400" anchor="b"/>
          <a:lstStyle/>
          <a:p>
            <a:pPr>
              <a:defRPr sz="3200" b="0">
                <a:solidFill>
                  <a:srgbClr val="FFFFFF"/>
                </a:solidFill>
                <a:latin typeface="+mn-lt"/>
                <a:ea typeface="+mn-ea"/>
                <a:cs typeface="+mn-cs"/>
                <a:sym typeface="Helvetica Neue Medium"/>
              </a:defRPr>
            </a:pPr>
            <a:endParaRPr sz="1600"/>
          </a:p>
        </p:txBody>
      </p:sp>
      <p:sp>
        <p:nvSpPr>
          <p:cNvPr id="211" name="Rektangel 210"/>
          <p:cNvSpPr/>
          <p:nvPr/>
        </p:nvSpPr>
        <p:spPr>
          <a:xfrm>
            <a:off x="7491437" y="1547017"/>
            <a:ext cx="464769" cy="5154249"/>
          </a:xfrm>
          <a:prstGeom prst="rect">
            <a:avLst/>
          </a:prstGeom>
          <a:solidFill>
            <a:srgbClr val="FFFFFF">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212" name="Rektangel 211"/>
          <p:cNvSpPr/>
          <p:nvPr/>
        </p:nvSpPr>
        <p:spPr>
          <a:xfrm>
            <a:off x="5951620" y="1547016"/>
            <a:ext cx="464769" cy="5154249"/>
          </a:xfrm>
          <a:prstGeom prst="rect">
            <a:avLst/>
          </a:prstGeom>
          <a:solidFill>
            <a:srgbClr val="FFFFFF">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213" name="textruta 212"/>
          <p:cNvSpPr txBox="1"/>
          <p:nvPr/>
        </p:nvSpPr>
        <p:spPr>
          <a:xfrm>
            <a:off x="5200817" y="3830359"/>
            <a:ext cx="860839" cy="523220"/>
          </a:xfrm>
          <a:prstGeom prst="rect">
            <a:avLst/>
          </a:prstGeom>
          <a:noFill/>
        </p:spPr>
        <p:txBody>
          <a:bodyPr wrap="square" rtlCol="0">
            <a:spAutoFit/>
          </a:bodyPr>
          <a:lstStyle/>
          <a:p>
            <a:r>
              <a:rPr lang="sv-SE" sz="1400" dirty="0">
                <a:solidFill>
                  <a:schemeClr val="bg1"/>
                </a:solidFill>
              </a:rPr>
              <a:t>   Yttre </a:t>
            </a:r>
          </a:p>
          <a:p>
            <a:r>
              <a:rPr lang="sv-SE" sz="1400" dirty="0">
                <a:solidFill>
                  <a:schemeClr val="bg1"/>
                </a:solidFill>
              </a:rPr>
              <a:t>Korridor</a:t>
            </a:r>
          </a:p>
        </p:txBody>
      </p:sp>
      <p:pic>
        <p:nvPicPr>
          <p:cNvPr id="214" name="Bildobjekt 213">
            <a:extLst>
              <a:ext uri="{FF2B5EF4-FFF2-40B4-BE49-F238E27FC236}">
                <a16:creationId xmlns:a16="http://schemas.microsoft.com/office/drawing/2014/main" id="{979DEC88-8A45-49EE-99C1-D1B9E6D311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sp>
        <p:nvSpPr>
          <p:cNvPr id="215" name="Rektangel 214"/>
          <p:cNvSpPr/>
          <p:nvPr/>
        </p:nvSpPr>
        <p:spPr>
          <a:xfrm>
            <a:off x="141515" y="561434"/>
            <a:ext cx="8275864" cy="769441"/>
          </a:xfrm>
          <a:prstGeom prst="rect">
            <a:avLst/>
          </a:prstGeom>
        </p:spPr>
        <p:txBody>
          <a:bodyPr wrap="square">
            <a:spAutoFit/>
          </a:bodyPr>
          <a:lstStyle/>
          <a:p>
            <a:r>
              <a:rPr lang="sv-SE" sz="4400" dirty="0"/>
              <a:t>Från försvar till anfall - Kontring</a:t>
            </a:r>
          </a:p>
        </p:txBody>
      </p:sp>
      <p:sp>
        <p:nvSpPr>
          <p:cNvPr id="216" name="textruta 215"/>
          <p:cNvSpPr txBox="1"/>
          <p:nvPr/>
        </p:nvSpPr>
        <p:spPr>
          <a:xfrm>
            <a:off x="7940451" y="3846445"/>
            <a:ext cx="860839" cy="523220"/>
          </a:xfrm>
          <a:prstGeom prst="rect">
            <a:avLst/>
          </a:prstGeom>
          <a:noFill/>
        </p:spPr>
        <p:txBody>
          <a:bodyPr wrap="square" rtlCol="0">
            <a:spAutoFit/>
          </a:bodyPr>
          <a:lstStyle/>
          <a:p>
            <a:r>
              <a:rPr lang="sv-SE" sz="1400" dirty="0">
                <a:solidFill>
                  <a:schemeClr val="bg1"/>
                </a:solidFill>
              </a:rPr>
              <a:t>   Yttre </a:t>
            </a:r>
          </a:p>
          <a:p>
            <a:r>
              <a:rPr lang="sv-SE" sz="1400" dirty="0">
                <a:solidFill>
                  <a:schemeClr val="bg1"/>
                </a:solidFill>
              </a:rPr>
              <a:t>Korridor</a:t>
            </a:r>
          </a:p>
        </p:txBody>
      </p:sp>
      <p:sp>
        <p:nvSpPr>
          <p:cNvPr id="217" name="textruta 216"/>
          <p:cNvSpPr txBox="1"/>
          <p:nvPr/>
        </p:nvSpPr>
        <p:spPr>
          <a:xfrm>
            <a:off x="5843009" y="3846445"/>
            <a:ext cx="860839" cy="523220"/>
          </a:xfrm>
          <a:prstGeom prst="rect">
            <a:avLst/>
          </a:prstGeom>
          <a:noFill/>
        </p:spPr>
        <p:txBody>
          <a:bodyPr wrap="square" rtlCol="0">
            <a:spAutoFit/>
          </a:bodyPr>
          <a:lstStyle/>
          <a:p>
            <a:r>
              <a:rPr lang="sv-SE" sz="1400" dirty="0">
                <a:solidFill>
                  <a:schemeClr val="bg1"/>
                </a:solidFill>
              </a:rPr>
              <a:t>   Inre</a:t>
            </a:r>
          </a:p>
          <a:p>
            <a:r>
              <a:rPr lang="sv-SE" sz="1400" dirty="0">
                <a:solidFill>
                  <a:schemeClr val="bg1"/>
                </a:solidFill>
              </a:rPr>
              <a:t>Korridor</a:t>
            </a:r>
          </a:p>
        </p:txBody>
      </p:sp>
      <p:sp>
        <p:nvSpPr>
          <p:cNvPr id="219" name="textruta 218"/>
          <p:cNvSpPr txBox="1"/>
          <p:nvPr/>
        </p:nvSpPr>
        <p:spPr>
          <a:xfrm>
            <a:off x="7315830" y="3846445"/>
            <a:ext cx="860839" cy="523220"/>
          </a:xfrm>
          <a:prstGeom prst="rect">
            <a:avLst/>
          </a:prstGeom>
          <a:noFill/>
        </p:spPr>
        <p:txBody>
          <a:bodyPr wrap="square" rtlCol="0">
            <a:spAutoFit/>
          </a:bodyPr>
          <a:lstStyle/>
          <a:p>
            <a:r>
              <a:rPr lang="sv-SE" sz="1400" dirty="0">
                <a:solidFill>
                  <a:schemeClr val="bg1"/>
                </a:solidFill>
              </a:rPr>
              <a:t>   Inre</a:t>
            </a:r>
          </a:p>
          <a:p>
            <a:r>
              <a:rPr lang="sv-SE" sz="1400" dirty="0">
                <a:solidFill>
                  <a:schemeClr val="bg1"/>
                </a:solidFill>
              </a:rPr>
              <a:t>Korridor</a:t>
            </a:r>
          </a:p>
        </p:txBody>
      </p:sp>
      <p:sp>
        <p:nvSpPr>
          <p:cNvPr id="220" name="textruta 219"/>
          <p:cNvSpPr txBox="1"/>
          <p:nvPr/>
        </p:nvSpPr>
        <p:spPr>
          <a:xfrm>
            <a:off x="6584059" y="3830359"/>
            <a:ext cx="860839" cy="523220"/>
          </a:xfrm>
          <a:prstGeom prst="rect">
            <a:avLst/>
          </a:prstGeom>
          <a:noFill/>
        </p:spPr>
        <p:txBody>
          <a:bodyPr wrap="square" rtlCol="0">
            <a:spAutoFit/>
          </a:bodyPr>
          <a:lstStyle/>
          <a:p>
            <a:r>
              <a:rPr lang="sv-SE" sz="1400" dirty="0">
                <a:solidFill>
                  <a:schemeClr val="bg1"/>
                </a:solidFill>
              </a:rPr>
              <a:t>Central</a:t>
            </a:r>
          </a:p>
          <a:p>
            <a:r>
              <a:rPr lang="sv-SE" sz="1400" dirty="0">
                <a:solidFill>
                  <a:schemeClr val="bg1"/>
                </a:solidFill>
              </a:rPr>
              <a:t>Korridor</a:t>
            </a:r>
          </a:p>
        </p:txBody>
      </p:sp>
    </p:spTree>
    <p:extLst>
      <p:ext uri="{BB962C8B-B14F-4D97-AF65-F5344CB8AC3E}">
        <p14:creationId xmlns:p14="http://schemas.microsoft.com/office/powerpoint/2010/main" val="2802363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8DAA38-488C-4DBC-BB76-94FA62C0CBC2}"/>
              </a:ext>
            </a:extLst>
          </p:cNvPr>
          <p:cNvSpPr>
            <a:spLocks noGrp="1"/>
          </p:cNvSpPr>
          <p:nvPr>
            <p:ph type="title"/>
          </p:nvPr>
        </p:nvSpPr>
        <p:spPr>
          <a:xfrm>
            <a:off x="838200" y="98474"/>
            <a:ext cx="6927166" cy="1325563"/>
          </a:xfrm>
        </p:spPr>
        <p:txBody>
          <a:bodyPr/>
          <a:lstStyle/>
          <a:p>
            <a:r>
              <a:rPr lang="sv-SE" b="1" dirty="0"/>
              <a:t>Arbetssätt</a:t>
            </a:r>
            <a:br>
              <a:rPr lang="sv-SE" b="1" dirty="0"/>
            </a:br>
            <a:r>
              <a:rPr lang="sv-SE" sz="3200" b="1" dirty="0"/>
              <a:t>- Komma till avslut och göra mål</a:t>
            </a:r>
            <a:endParaRPr lang="sv-SE" sz="3200" dirty="0"/>
          </a:p>
        </p:txBody>
      </p:sp>
      <p:pic>
        <p:nvPicPr>
          <p:cNvPr id="4" name="Bildobjekt 3">
            <a:extLst>
              <a:ext uri="{FF2B5EF4-FFF2-40B4-BE49-F238E27FC236}">
                <a16:creationId xmlns:a16="http://schemas.microsoft.com/office/drawing/2014/main" id="{979DEC88-8A45-49EE-99C1-D1B9E6D31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graphicFrame>
        <p:nvGraphicFramePr>
          <p:cNvPr id="3" name="Diagram 2">
            <a:extLst>
              <a:ext uri="{FF2B5EF4-FFF2-40B4-BE49-F238E27FC236}">
                <a16:creationId xmlns:a16="http://schemas.microsoft.com/office/drawing/2014/main" id="{542E82D6-F4C2-429C-83EE-C437CAB5D336}"/>
              </a:ext>
            </a:extLst>
          </p:cNvPr>
          <p:cNvGraphicFramePr/>
          <p:nvPr>
            <p:extLst>
              <p:ext uri="{D42A27DB-BD31-4B8C-83A1-F6EECF244321}">
                <p14:modId xmlns:p14="http://schemas.microsoft.com/office/powerpoint/2010/main" val="2356504510"/>
              </p:ext>
            </p:extLst>
          </p:nvPr>
        </p:nvGraphicFramePr>
        <p:xfrm>
          <a:off x="753912" y="906114"/>
          <a:ext cx="10599888" cy="5853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3530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8DAA38-488C-4DBC-BB76-94FA62C0CBC2}"/>
              </a:ext>
            </a:extLst>
          </p:cNvPr>
          <p:cNvSpPr>
            <a:spLocks noGrp="1"/>
          </p:cNvSpPr>
          <p:nvPr>
            <p:ph type="title"/>
          </p:nvPr>
        </p:nvSpPr>
        <p:spPr>
          <a:xfrm>
            <a:off x="838200" y="98474"/>
            <a:ext cx="6927166" cy="1325563"/>
          </a:xfrm>
        </p:spPr>
        <p:txBody>
          <a:bodyPr>
            <a:normAutofit fontScale="90000"/>
          </a:bodyPr>
          <a:lstStyle/>
          <a:p>
            <a:r>
              <a:rPr lang="sv-SE" b="1" dirty="0"/>
              <a:t>Arbetssätt</a:t>
            </a:r>
            <a:br>
              <a:rPr lang="sv-SE" b="1" dirty="0"/>
            </a:br>
            <a:r>
              <a:rPr lang="sv-SE" b="1" dirty="0"/>
              <a:t>- Komma till avslut och göra mål</a:t>
            </a:r>
            <a:endParaRPr lang="sv-SE" dirty="0"/>
          </a:p>
        </p:txBody>
      </p:sp>
      <p:pic>
        <p:nvPicPr>
          <p:cNvPr id="4" name="Bildobjekt 3">
            <a:extLst>
              <a:ext uri="{FF2B5EF4-FFF2-40B4-BE49-F238E27FC236}">
                <a16:creationId xmlns:a16="http://schemas.microsoft.com/office/drawing/2014/main" id="{979DEC88-8A45-49EE-99C1-D1B9E6D31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pic>
        <p:nvPicPr>
          <p:cNvPr id="6" name="Bildobjekt 5">
            <a:extLst>
              <a:ext uri="{FF2B5EF4-FFF2-40B4-BE49-F238E27FC236}">
                <a16:creationId xmlns:a16="http://schemas.microsoft.com/office/drawing/2014/main" id="{562EE78B-E799-E549-B3A4-008021020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0" y="2279327"/>
            <a:ext cx="11988800" cy="3632200"/>
          </a:xfrm>
          <a:prstGeom prst="rect">
            <a:avLst/>
          </a:prstGeom>
        </p:spPr>
      </p:pic>
    </p:spTree>
    <p:extLst>
      <p:ext uri="{BB962C8B-B14F-4D97-AF65-F5344CB8AC3E}">
        <p14:creationId xmlns:p14="http://schemas.microsoft.com/office/powerpoint/2010/main" val="2043710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8DAA38-488C-4DBC-BB76-94FA62C0CBC2}"/>
              </a:ext>
            </a:extLst>
          </p:cNvPr>
          <p:cNvSpPr>
            <a:spLocks noGrp="1"/>
          </p:cNvSpPr>
          <p:nvPr>
            <p:ph type="title"/>
          </p:nvPr>
        </p:nvSpPr>
        <p:spPr>
          <a:xfrm>
            <a:off x="331763" y="0"/>
            <a:ext cx="7657505" cy="1325563"/>
          </a:xfrm>
        </p:spPr>
        <p:txBody>
          <a:bodyPr/>
          <a:lstStyle/>
          <a:p>
            <a:r>
              <a:rPr lang="sv-SE" b="1" dirty="0"/>
              <a:t>Roller</a:t>
            </a:r>
          </a:p>
        </p:txBody>
      </p:sp>
      <p:sp>
        <p:nvSpPr>
          <p:cNvPr id="3" name="Platshållare för innehåll 2">
            <a:extLst>
              <a:ext uri="{FF2B5EF4-FFF2-40B4-BE49-F238E27FC236}">
                <a16:creationId xmlns:a16="http://schemas.microsoft.com/office/drawing/2014/main" id="{90517177-5923-47E7-AA8A-3807F99A2481}"/>
              </a:ext>
            </a:extLst>
          </p:cNvPr>
          <p:cNvSpPr>
            <a:spLocks noGrp="1"/>
          </p:cNvSpPr>
          <p:nvPr>
            <p:ph idx="1"/>
          </p:nvPr>
        </p:nvSpPr>
        <p:spPr>
          <a:xfrm>
            <a:off x="813154" y="2308747"/>
            <a:ext cx="5228685" cy="3559387"/>
          </a:xfrm>
        </p:spPr>
        <p:txBody>
          <a:bodyPr>
            <a:normAutofit/>
          </a:bodyPr>
          <a:lstStyle/>
          <a:p>
            <a:pPr marL="0" indent="0">
              <a:buNone/>
            </a:pPr>
            <a:r>
              <a:rPr lang="sv-SE" dirty="0">
                <a:solidFill>
                  <a:schemeClr val="bg1"/>
                </a:solidFill>
                <a:latin typeface="+mj-lt"/>
              </a:rPr>
              <a:t>Målvakt</a:t>
            </a:r>
          </a:p>
          <a:p>
            <a:pPr marL="0" indent="0">
              <a:buNone/>
            </a:pPr>
            <a:r>
              <a:rPr lang="sv-SE" dirty="0">
                <a:solidFill>
                  <a:schemeClr val="bg1"/>
                </a:solidFill>
                <a:latin typeface="+mj-lt"/>
              </a:rPr>
              <a:t>Ytterback</a:t>
            </a:r>
          </a:p>
          <a:p>
            <a:pPr marL="0" indent="0">
              <a:buNone/>
            </a:pPr>
            <a:r>
              <a:rPr lang="sv-SE" dirty="0">
                <a:solidFill>
                  <a:schemeClr val="bg1"/>
                </a:solidFill>
                <a:latin typeface="+mj-lt"/>
              </a:rPr>
              <a:t>Innerback</a:t>
            </a:r>
          </a:p>
          <a:p>
            <a:pPr marL="0" indent="0">
              <a:buNone/>
            </a:pPr>
            <a:r>
              <a:rPr lang="sv-SE" dirty="0">
                <a:solidFill>
                  <a:schemeClr val="bg1"/>
                </a:solidFill>
                <a:latin typeface="+mj-lt"/>
              </a:rPr>
              <a:t>Yttermittfältare</a:t>
            </a:r>
          </a:p>
          <a:p>
            <a:pPr marL="0" indent="0">
              <a:buNone/>
            </a:pPr>
            <a:r>
              <a:rPr lang="sv-SE" dirty="0">
                <a:solidFill>
                  <a:schemeClr val="bg1"/>
                </a:solidFill>
                <a:latin typeface="+mj-lt"/>
              </a:rPr>
              <a:t>Innermittfältare</a:t>
            </a:r>
          </a:p>
          <a:p>
            <a:pPr marL="0" indent="0">
              <a:buNone/>
            </a:pPr>
            <a:r>
              <a:rPr lang="sv-SE" dirty="0">
                <a:solidFill>
                  <a:schemeClr val="bg1"/>
                </a:solidFill>
                <a:latin typeface="+mj-lt"/>
              </a:rPr>
              <a:t>Forward</a:t>
            </a:r>
          </a:p>
        </p:txBody>
      </p:sp>
      <p:pic>
        <p:nvPicPr>
          <p:cNvPr id="7" name="Platshållare för innehåll 5">
            <a:extLst>
              <a:ext uri="{FF2B5EF4-FFF2-40B4-BE49-F238E27FC236}">
                <a16:creationId xmlns:a16="http://schemas.microsoft.com/office/drawing/2014/main" id="{02C7137C-3580-4F89-9C8C-B02F2844E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199" y="1605211"/>
            <a:ext cx="3644871" cy="5102821"/>
          </a:xfrm>
          <a:prstGeom prst="rect">
            <a:avLst/>
          </a:prstGeom>
        </p:spPr>
      </p:pic>
      <p:grpSp>
        <p:nvGrpSpPr>
          <p:cNvPr id="8" name="Grupp 7">
            <a:extLst>
              <a:ext uri="{FF2B5EF4-FFF2-40B4-BE49-F238E27FC236}">
                <a16:creationId xmlns:a16="http://schemas.microsoft.com/office/drawing/2014/main" id="{3A8C4F88-1933-4C88-A575-C28D96FED1FF}"/>
              </a:ext>
            </a:extLst>
          </p:cNvPr>
          <p:cNvGrpSpPr/>
          <p:nvPr/>
        </p:nvGrpSpPr>
        <p:grpSpPr>
          <a:xfrm>
            <a:off x="8926917" y="5868134"/>
            <a:ext cx="365165" cy="360419"/>
            <a:chOff x="3691677" y="3457029"/>
            <a:chExt cx="365165" cy="360419"/>
          </a:xfrm>
        </p:grpSpPr>
        <p:sp>
          <p:nvSpPr>
            <p:cNvPr id="9" name="Ring 5">
              <a:extLst>
                <a:ext uri="{FF2B5EF4-FFF2-40B4-BE49-F238E27FC236}">
                  <a16:creationId xmlns:a16="http://schemas.microsoft.com/office/drawing/2014/main" id="{AD5D1879-AFE7-4DF7-886E-D8282AAE05A9}"/>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0" name="Rak 6">
              <a:extLst>
                <a:ext uri="{FF2B5EF4-FFF2-40B4-BE49-F238E27FC236}">
                  <a16:creationId xmlns:a16="http://schemas.microsoft.com/office/drawing/2014/main" id="{8B3CAED7-C52C-4804-A712-66D9DEB4068F}"/>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 name="Grupp 10">
            <a:extLst>
              <a:ext uri="{FF2B5EF4-FFF2-40B4-BE49-F238E27FC236}">
                <a16:creationId xmlns:a16="http://schemas.microsoft.com/office/drawing/2014/main" id="{D65377B2-1EAF-464D-8EFB-DD247D13A44E}"/>
              </a:ext>
            </a:extLst>
          </p:cNvPr>
          <p:cNvGrpSpPr/>
          <p:nvPr/>
        </p:nvGrpSpPr>
        <p:grpSpPr>
          <a:xfrm>
            <a:off x="9213847" y="3259265"/>
            <a:ext cx="365165" cy="360419"/>
            <a:chOff x="3691677" y="3457029"/>
            <a:chExt cx="365165" cy="360419"/>
          </a:xfrm>
        </p:grpSpPr>
        <p:sp>
          <p:nvSpPr>
            <p:cNvPr id="12" name="Ring 8">
              <a:extLst>
                <a:ext uri="{FF2B5EF4-FFF2-40B4-BE49-F238E27FC236}">
                  <a16:creationId xmlns:a16="http://schemas.microsoft.com/office/drawing/2014/main" id="{222D3D3E-1348-498F-BC04-5459EB2A63C5}"/>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3" name="Rak 9">
              <a:extLst>
                <a:ext uri="{FF2B5EF4-FFF2-40B4-BE49-F238E27FC236}">
                  <a16:creationId xmlns:a16="http://schemas.microsoft.com/office/drawing/2014/main" id="{6051002D-28B1-43F2-9B6B-E9D669B40F05}"/>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 name="Grupp 13">
            <a:extLst>
              <a:ext uri="{FF2B5EF4-FFF2-40B4-BE49-F238E27FC236}">
                <a16:creationId xmlns:a16="http://schemas.microsoft.com/office/drawing/2014/main" id="{7A26B797-EB2E-4FB9-944D-90B9CBFB1C1C}"/>
              </a:ext>
            </a:extLst>
          </p:cNvPr>
          <p:cNvGrpSpPr/>
          <p:nvPr/>
        </p:nvGrpSpPr>
        <p:grpSpPr>
          <a:xfrm>
            <a:off x="9891584" y="4762739"/>
            <a:ext cx="365165" cy="360419"/>
            <a:chOff x="3691677" y="3457029"/>
            <a:chExt cx="365165" cy="360419"/>
          </a:xfrm>
        </p:grpSpPr>
        <p:sp>
          <p:nvSpPr>
            <p:cNvPr id="15" name="Ring 11">
              <a:extLst>
                <a:ext uri="{FF2B5EF4-FFF2-40B4-BE49-F238E27FC236}">
                  <a16:creationId xmlns:a16="http://schemas.microsoft.com/office/drawing/2014/main" id="{A32AA5A7-A538-4533-A3B9-D0006A84181E}"/>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6" name="Rak 12">
              <a:extLst>
                <a:ext uri="{FF2B5EF4-FFF2-40B4-BE49-F238E27FC236}">
                  <a16:creationId xmlns:a16="http://schemas.microsoft.com/office/drawing/2014/main" id="{F3F189A2-EFB4-400F-9DF9-F7B08D5F260F}"/>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 name="Grupp 16">
            <a:extLst>
              <a:ext uri="{FF2B5EF4-FFF2-40B4-BE49-F238E27FC236}">
                <a16:creationId xmlns:a16="http://schemas.microsoft.com/office/drawing/2014/main" id="{77C65033-F317-443C-820F-4C031B78CE55}"/>
              </a:ext>
            </a:extLst>
          </p:cNvPr>
          <p:cNvGrpSpPr/>
          <p:nvPr/>
        </p:nvGrpSpPr>
        <p:grpSpPr>
          <a:xfrm>
            <a:off x="7949156" y="4701489"/>
            <a:ext cx="365165" cy="360419"/>
            <a:chOff x="3691677" y="3457029"/>
            <a:chExt cx="365165" cy="360419"/>
          </a:xfrm>
        </p:grpSpPr>
        <p:sp>
          <p:nvSpPr>
            <p:cNvPr id="18" name="Ring 14">
              <a:extLst>
                <a:ext uri="{FF2B5EF4-FFF2-40B4-BE49-F238E27FC236}">
                  <a16:creationId xmlns:a16="http://schemas.microsoft.com/office/drawing/2014/main" id="{7A2AE685-7D32-4374-B1C1-52E10A61EDD9}"/>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9" name="Rak 15">
              <a:extLst>
                <a:ext uri="{FF2B5EF4-FFF2-40B4-BE49-F238E27FC236}">
                  <a16:creationId xmlns:a16="http://schemas.microsoft.com/office/drawing/2014/main" id="{98C03C0C-05F5-44A2-AF21-D6B9DF920F18}"/>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 name="Grupp 19">
            <a:extLst>
              <a:ext uri="{FF2B5EF4-FFF2-40B4-BE49-F238E27FC236}">
                <a16:creationId xmlns:a16="http://schemas.microsoft.com/office/drawing/2014/main" id="{B2B0306C-A8C1-4771-B38B-BE7DE41213E9}"/>
              </a:ext>
            </a:extLst>
          </p:cNvPr>
          <p:cNvGrpSpPr/>
          <p:nvPr/>
        </p:nvGrpSpPr>
        <p:grpSpPr>
          <a:xfrm>
            <a:off x="8561752" y="4820708"/>
            <a:ext cx="365165" cy="360419"/>
            <a:chOff x="3691677" y="3457029"/>
            <a:chExt cx="365165" cy="360419"/>
          </a:xfrm>
        </p:grpSpPr>
        <p:sp>
          <p:nvSpPr>
            <p:cNvPr id="21" name="Ring 17">
              <a:extLst>
                <a:ext uri="{FF2B5EF4-FFF2-40B4-BE49-F238E27FC236}">
                  <a16:creationId xmlns:a16="http://schemas.microsoft.com/office/drawing/2014/main" id="{679677C2-8658-453B-887D-74929A2D3AEE}"/>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2" name="Rak 18">
              <a:extLst>
                <a:ext uri="{FF2B5EF4-FFF2-40B4-BE49-F238E27FC236}">
                  <a16:creationId xmlns:a16="http://schemas.microsoft.com/office/drawing/2014/main" id="{E183245E-7D02-4ABE-A07D-02E31E51D382}"/>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upp 22">
            <a:extLst>
              <a:ext uri="{FF2B5EF4-FFF2-40B4-BE49-F238E27FC236}">
                <a16:creationId xmlns:a16="http://schemas.microsoft.com/office/drawing/2014/main" id="{DCED8100-2AFF-4579-95EC-723906FC4A91}"/>
              </a:ext>
            </a:extLst>
          </p:cNvPr>
          <p:cNvGrpSpPr/>
          <p:nvPr/>
        </p:nvGrpSpPr>
        <p:grpSpPr>
          <a:xfrm>
            <a:off x="9867039" y="3984404"/>
            <a:ext cx="365165" cy="360419"/>
            <a:chOff x="3691677" y="3457029"/>
            <a:chExt cx="365165" cy="360419"/>
          </a:xfrm>
        </p:grpSpPr>
        <p:sp>
          <p:nvSpPr>
            <p:cNvPr id="24" name="Ring 20">
              <a:extLst>
                <a:ext uri="{FF2B5EF4-FFF2-40B4-BE49-F238E27FC236}">
                  <a16:creationId xmlns:a16="http://schemas.microsoft.com/office/drawing/2014/main" id="{CD5FAEB5-E965-47F3-BC3C-6CC4A74E5F3E}"/>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5" name="Rak 21">
              <a:extLst>
                <a:ext uri="{FF2B5EF4-FFF2-40B4-BE49-F238E27FC236}">
                  <a16:creationId xmlns:a16="http://schemas.microsoft.com/office/drawing/2014/main" id="{D809C5DD-0079-457B-9942-76E1257076EF}"/>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 name="Grupp 25">
            <a:extLst>
              <a:ext uri="{FF2B5EF4-FFF2-40B4-BE49-F238E27FC236}">
                <a16:creationId xmlns:a16="http://schemas.microsoft.com/office/drawing/2014/main" id="{8C010D00-3CD4-432C-A6CF-82FACD9EF723}"/>
              </a:ext>
            </a:extLst>
          </p:cNvPr>
          <p:cNvGrpSpPr/>
          <p:nvPr/>
        </p:nvGrpSpPr>
        <p:grpSpPr>
          <a:xfrm>
            <a:off x="9211888" y="3971878"/>
            <a:ext cx="365165" cy="360419"/>
            <a:chOff x="3691677" y="3457029"/>
            <a:chExt cx="365165" cy="360419"/>
          </a:xfrm>
        </p:grpSpPr>
        <p:sp>
          <p:nvSpPr>
            <p:cNvPr id="27" name="Ring 23">
              <a:extLst>
                <a:ext uri="{FF2B5EF4-FFF2-40B4-BE49-F238E27FC236}">
                  <a16:creationId xmlns:a16="http://schemas.microsoft.com/office/drawing/2014/main" id="{2BE33691-34EC-40A5-9461-B0D57ACFEA8D}"/>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8" name="Rak 24">
              <a:extLst>
                <a:ext uri="{FF2B5EF4-FFF2-40B4-BE49-F238E27FC236}">
                  <a16:creationId xmlns:a16="http://schemas.microsoft.com/office/drawing/2014/main" id="{57956740-2DD5-45D3-8118-6E6A29280A06}"/>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 name="Grupp 28">
            <a:extLst>
              <a:ext uri="{FF2B5EF4-FFF2-40B4-BE49-F238E27FC236}">
                <a16:creationId xmlns:a16="http://schemas.microsoft.com/office/drawing/2014/main" id="{6559D8F0-9944-4A06-8072-D3BCF6DBC11A}"/>
              </a:ext>
            </a:extLst>
          </p:cNvPr>
          <p:cNvGrpSpPr/>
          <p:nvPr/>
        </p:nvGrpSpPr>
        <p:grpSpPr>
          <a:xfrm>
            <a:off x="7989268" y="3959352"/>
            <a:ext cx="365165" cy="360419"/>
            <a:chOff x="3691677" y="3457029"/>
            <a:chExt cx="365165" cy="360419"/>
          </a:xfrm>
        </p:grpSpPr>
        <p:sp>
          <p:nvSpPr>
            <p:cNvPr id="30" name="Ring 26">
              <a:extLst>
                <a:ext uri="{FF2B5EF4-FFF2-40B4-BE49-F238E27FC236}">
                  <a16:creationId xmlns:a16="http://schemas.microsoft.com/office/drawing/2014/main" id="{CEC0687A-FE19-4396-88E1-16BAF162F97A}"/>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1" name="Rak 27">
              <a:extLst>
                <a:ext uri="{FF2B5EF4-FFF2-40B4-BE49-F238E27FC236}">
                  <a16:creationId xmlns:a16="http://schemas.microsoft.com/office/drawing/2014/main" id="{F6146237-1CC7-4B07-B785-A1B03C046222}"/>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 name="Grupp 31">
            <a:extLst>
              <a:ext uri="{FF2B5EF4-FFF2-40B4-BE49-F238E27FC236}">
                <a16:creationId xmlns:a16="http://schemas.microsoft.com/office/drawing/2014/main" id="{5022535E-900F-413D-9A53-4CF5878F543C}"/>
              </a:ext>
            </a:extLst>
          </p:cNvPr>
          <p:cNvGrpSpPr/>
          <p:nvPr/>
        </p:nvGrpSpPr>
        <p:grpSpPr>
          <a:xfrm>
            <a:off x="8594315" y="3959352"/>
            <a:ext cx="365165" cy="360419"/>
            <a:chOff x="3691677" y="3457029"/>
            <a:chExt cx="365165" cy="360419"/>
          </a:xfrm>
        </p:grpSpPr>
        <p:sp>
          <p:nvSpPr>
            <p:cNvPr id="33" name="Ring 29">
              <a:extLst>
                <a:ext uri="{FF2B5EF4-FFF2-40B4-BE49-F238E27FC236}">
                  <a16:creationId xmlns:a16="http://schemas.microsoft.com/office/drawing/2014/main" id="{E9945B87-DFAA-46B5-8DAD-84BBA95FB57C}"/>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4" name="Rak 30">
              <a:extLst>
                <a:ext uri="{FF2B5EF4-FFF2-40B4-BE49-F238E27FC236}">
                  <a16:creationId xmlns:a16="http://schemas.microsoft.com/office/drawing/2014/main" id="{C6CCE8AC-76FA-491D-93CE-CE43940C812B}"/>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5" name="Grupp 34">
            <a:extLst>
              <a:ext uri="{FF2B5EF4-FFF2-40B4-BE49-F238E27FC236}">
                <a16:creationId xmlns:a16="http://schemas.microsoft.com/office/drawing/2014/main" id="{716D8563-8887-4C79-9E18-6A2ACA9D09B6}"/>
              </a:ext>
            </a:extLst>
          </p:cNvPr>
          <p:cNvGrpSpPr/>
          <p:nvPr/>
        </p:nvGrpSpPr>
        <p:grpSpPr>
          <a:xfrm>
            <a:off x="9272030" y="4820708"/>
            <a:ext cx="365165" cy="360419"/>
            <a:chOff x="3691677" y="3457029"/>
            <a:chExt cx="365165" cy="360419"/>
          </a:xfrm>
        </p:grpSpPr>
        <p:sp>
          <p:nvSpPr>
            <p:cNvPr id="36" name="Ring 32">
              <a:extLst>
                <a:ext uri="{FF2B5EF4-FFF2-40B4-BE49-F238E27FC236}">
                  <a16:creationId xmlns:a16="http://schemas.microsoft.com/office/drawing/2014/main" id="{81DDEDE0-28F7-464E-AC28-6C865903F63D}"/>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7" name="Rak 33">
              <a:extLst>
                <a:ext uri="{FF2B5EF4-FFF2-40B4-BE49-F238E27FC236}">
                  <a16:creationId xmlns:a16="http://schemas.microsoft.com/office/drawing/2014/main" id="{6EA2CA48-7A9E-44E3-A24C-794EA2F5DBA6}"/>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upp 37">
            <a:extLst>
              <a:ext uri="{FF2B5EF4-FFF2-40B4-BE49-F238E27FC236}">
                <a16:creationId xmlns:a16="http://schemas.microsoft.com/office/drawing/2014/main" id="{5C5E4355-A6B1-4271-AA58-25543601B0C5}"/>
              </a:ext>
            </a:extLst>
          </p:cNvPr>
          <p:cNvGrpSpPr/>
          <p:nvPr/>
        </p:nvGrpSpPr>
        <p:grpSpPr>
          <a:xfrm>
            <a:off x="8598626" y="3286314"/>
            <a:ext cx="365165" cy="360419"/>
            <a:chOff x="3691677" y="3457029"/>
            <a:chExt cx="365165" cy="360419"/>
          </a:xfrm>
        </p:grpSpPr>
        <p:sp>
          <p:nvSpPr>
            <p:cNvPr id="39" name="Ring 35">
              <a:extLst>
                <a:ext uri="{FF2B5EF4-FFF2-40B4-BE49-F238E27FC236}">
                  <a16:creationId xmlns:a16="http://schemas.microsoft.com/office/drawing/2014/main" id="{680E3551-5A45-41B3-9958-A8AF9E87A49F}"/>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40" name="Rak 36">
              <a:extLst>
                <a:ext uri="{FF2B5EF4-FFF2-40B4-BE49-F238E27FC236}">
                  <a16:creationId xmlns:a16="http://schemas.microsoft.com/office/drawing/2014/main" id="{D889FD3D-607A-42E9-849E-F0A36CB4F4D4}"/>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42" name="Bildobjekt 41">
            <a:extLst>
              <a:ext uri="{FF2B5EF4-FFF2-40B4-BE49-F238E27FC236}">
                <a16:creationId xmlns:a16="http://schemas.microsoft.com/office/drawing/2014/main" id="{EA156DCB-4C04-4A7E-9828-B1500B403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sp>
        <p:nvSpPr>
          <p:cNvPr id="44" name="Rektangel 43">
            <a:extLst>
              <a:ext uri="{FF2B5EF4-FFF2-40B4-BE49-F238E27FC236}">
                <a16:creationId xmlns:a16="http://schemas.microsoft.com/office/drawing/2014/main" id="{3D0657BD-F418-4A02-B175-DCDCB94348C8}"/>
              </a:ext>
            </a:extLst>
          </p:cNvPr>
          <p:cNvSpPr/>
          <p:nvPr/>
        </p:nvSpPr>
        <p:spPr>
          <a:xfrm>
            <a:off x="7315199" y="1605211"/>
            <a:ext cx="3644871" cy="5102822"/>
          </a:xfrm>
          <a:prstGeom prst="rect">
            <a:avLst/>
          </a:prstGeom>
          <a:no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91343DEA-1964-4F13-AAB2-6243E21848C5}"/>
              </a:ext>
            </a:extLst>
          </p:cNvPr>
          <p:cNvSpPr txBox="1"/>
          <p:nvPr/>
        </p:nvSpPr>
        <p:spPr>
          <a:xfrm>
            <a:off x="8460003" y="2973695"/>
            <a:ext cx="499477" cy="276999"/>
          </a:xfrm>
          <a:prstGeom prst="rect">
            <a:avLst/>
          </a:prstGeom>
          <a:noFill/>
        </p:spPr>
        <p:txBody>
          <a:bodyPr wrap="square" rtlCol="0">
            <a:spAutoFit/>
          </a:bodyPr>
          <a:lstStyle/>
          <a:p>
            <a:r>
              <a:rPr lang="sv-SE" sz="1200" dirty="0" err="1"/>
              <a:t>Fwrd</a:t>
            </a:r>
            <a:endParaRPr lang="sv-SE" sz="1200" dirty="0"/>
          </a:p>
        </p:txBody>
      </p:sp>
      <p:sp>
        <p:nvSpPr>
          <p:cNvPr id="41" name="textruta 40">
            <a:extLst>
              <a:ext uri="{FF2B5EF4-FFF2-40B4-BE49-F238E27FC236}">
                <a16:creationId xmlns:a16="http://schemas.microsoft.com/office/drawing/2014/main" id="{999535F0-29EA-4FE5-A279-115798BA1197}"/>
              </a:ext>
            </a:extLst>
          </p:cNvPr>
          <p:cNvSpPr txBox="1"/>
          <p:nvPr/>
        </p:nvSpPr>
        <p:spPr>
          <a:xfrm>
            <a:off x="8561752" y="3722600"/>
            <a:ext cx="499477" cy="276999"/>
          </a:xfrm>
          <a:prstGeom prst="rect">
            <a:avLst/>
          </a:prstGeom>
          <a:noFill/>
        </p:spPr>
        <p:txBody>
          <a:bodyPr wrap="square" rtlCol="0">
            <a:spAutoFit/>
          </a:bodyPr>
          <a:lstStyle/>
          <a:p>
            <a:r>
              <a:rPr lang="sv-SE" sz="1200" dirty="0"/>
              <a:t>IMF</a:t>
            </a:r>
          </a:p>
        </p:txBody>
      </p:sp>
      <p:sp>
        <p:nvSpPr>
          <p:cNvPr id="45" name="textruta 44">
            <a:extLst>
              <a:ext uri="{FF2B5EF4-FFF2-40B4-BE49-F238E27FC236}">
                <a16:creationId xmlns:a16="http://schemas.microsoft.com/office/drawing/2014/main" id="{FC9813D0-5C22-444B-93DB-8BB82069E3B8}"/>
              </a:ext>
            </a:extLst>
          </p:cNvPr>
          <p:cNvSpPr txBox="1"/>
          <p:nvPr/>
        </p:nvSpPr>
        <p:spPr>
          <a:xfrm>
            <a:off x="9206720" y="3724040"/>
            <a:ext cx="499477" cy="276999"/>
          </a:xfrm>
          <a:prstGeom prst="rect">
            <a:avLst/>
          </a:prstGeom>
          <a:noFill/>
        </p:spPr>
        <p:txBody>
          <a:bodyPr wrap="square" rtlCol="0">
            <a:spAutoFit/>
          </a:bodyPr>
          <a:lstStyle/>
          <a:p>
            <a:r>
              <a:rPr lang="sv-SE" sz="1200" dirty="0"/>
              <a:t>IMF</a:t>
            </a:r>
          </a:p>
        </p:txBody>
      </p:sp>
      <p:sp>
        <p:nvSpPr>
          <p:cNvPr id="46" name="textruta 45">
            <a:extLst>
              <a:ext uri="{FF2B5EF4-FFF2-40B4-BE49-F238E27FC236}">
                <a16:creationId xmlns:a16="http://schemas.microsoft.com/office/drawing/2014/main" id="{F8C341F6-F2F9-47FC-B2FA-F6EEAE8F6BD2}"/>
              </a:ext>
            </a:extLst>
          </p:cNvPr>
          <p:cNvSpPr txBox="1"/>
          <p:nvPr/>
        </p:nvSpPr>
        <p:spPr>
          <a:xfrm>
            <a:off x="8591711" y="4549972"/>
            <a:ext cx="499477" cy="276999"/>
          </a:xfrm>
          <a:prstGeom prst="rect">
            <a:avLst/>
          </a:prstGeom>
          <a:noFill/>
        </p:spPr>
        <p:txBody>
          <a:bodyPr wrap="square" rtlCol="0">
            <a:spAutoFit/>
          </a:bodyPr>
          <a:lstStyle/>
          <a:p>
            <a:r>
              <a:rPr lang="sv-SE" sz="1200" dirty="0"/>
              <a:t>IB</a:t>
            </a:r>
          </a:p>
        </p:txBody>
      </p:sp>
      <p:sp>
        <p:nvSpPr>
          <p:cNvPr id="47" name="textruta 46">
            <a:extLst>
              <a:ext uri="{FF2B5EF4-FFF2-40B4-BE49-F238E27FC236}">
                <a16:creationId xmlns:a16="http://schemas.microsoft.com/office/drawing/2014/main" id="{8EE9079F-6AC9-4B4D-B553-F086F4E3CF67}"/>
              </a:ext>
            </a:extLst>
          </p:cNvPr>
          <p:cNvSpPr txBox="1"/>
          <p:nvPr/>
        </p:nvSpPr>
        <p:spPr>
          <a:xfrm>
            <a:off x="9311953" y="4583469"/>
            <a:ext cx="499477" cy="276999"/>
          </a:xfrm>
          <a:prstGeom prst="rect">
            <a:avLst/>
          </a:prstGeom>
          <a:noFill/>
        </p:spPr>
        <p:txBody>
          <a:bodyPr wrap="square" rtlCol="0">
            <a:spAutoFit/>
          </a:bodyPr>
          <a:lstStyle/>
          <a:p>
            <a:r>
              <a:rPr lang="sv-SE" sz="1200" dirty="0"/>
              <a:t>IB</a:t>
            </a:r>
          </a:p>
        </p:txBody>
      </p:sp>
      <p:sp>
        <p:nvSpPr>
          <p:cNvPr id="48" name="textruta 47">
            <a:extLst>
              <a:ext uri="{FF2B5EF4-FFF2-40B4-BE49-F238E27FC236}">
                <a16:creationId xmlns:a16="http://schemas.microsoft.com/office/drawing/2014/main" id="{B239B7C7-4A34-4724-B51E-2E94A7738B06}"/>
              </a:ext>
            </a:extLst>
          </p:cNvPr>
          <p:cNvSpPr txBox="1"/>
          <p:nvPr/>
        </p:nvSpPr>
        <p:spPr>
          <a:xfrm>
            <a:off x="9928988" y="4484416"/>
            <a:ext cx="499477" cy="276999"/>
          </a:xfrm>
          <a:prstGeom prst="rect">
            <a:avLst/>
          </a:prstGeom>
          <a:noFill/>
        </p:spPr>
        <p:txBody>
          <a:bodyPr wrap="square" rtlCol="0">
            <a:spAutoFit/>
          </a:bodyPr>
          <a:lstStyle/>
          <a:p>
            <a:r>
              <a:rPr lang="sv-SE" sz="1200" dirty="0"/>
              <a:t>HB</a:t>
            </a:r>
          </a:p>
        </p:txBody>
      </p:sp>
      <p:sp>
        <p:nvSpPr>
          <p:cNvPr id="49" name="textruta 48">
            <a:extLst>
              <a:ext uri="{FF2B5EF4-FFF2-40B4-BE49-F238E27FC236}">
                <a16:creationId xmlns:a16="http://schemas.microsoft.com/office/drawing/2014/main" id="{7C89B2D1-26D1-4DA1-B6EC-3126263B131B}"/>
              </a:ext>
            </a:extLst>
          </p:cNvPr>
          <p:cNvSpPr txBox="1"/>
          <p:nvPr/>
        </p:nvSpPr>
        <p:spPr>
          <a:xfrm>
            <a:off x="9794058" y="3707894"/>
            <a:ext cx="599018" cy="276999"/>
          </a:xfrm>
          <a:prstGeom prst="rect">
            <a:avLst/>
          </a:prstGeom>
          <a:noFill/>
        </p:spPr>
        <p:txBody>
          <a:bodyPr wrap="square" rtlCol="0">
            <a:spAutoFit/>
          </a:bodyPr>
          <a:lstStyle/>
          <a:p>
            <a:r>
              <a:rPr lang="sv-SE" sz="1200" dirty="0"/>
              <a:t>H-YMF</a:t>
            </a:r>
          </a:p>
        </p:txBody>
      </p:sp>
      <p:sp>
        <p:nvSpPr>
          <p:cNvPr id="50" name="textruta 49">
            <a:extLst>
              <a:ext uri="{FF2B5EF4-FFF2-40B4-BE49-F238E27FC236}">
                <a16:creationId xmlns:a16="http://schemas.microsoft.com/office/drawing/2014/main" id="{5C23D241-9595-4D79-BDB6-02E516FFBF5A}"/>
              </a:ext>
            </a:extLst>
          </p:cNvPr>
          <p:cNvSpPr txBox="1"/>
          <p:nvPr/>
        </p:nvSpPr>
        <p:spPr>
          <a:xfrm>
            <a:off x="7922111" y="3674949"/>
            <a:ext cx="610873" cy="276999"/>
          </a:xfrm>
          <a:prstGeom prst="rect">
            <a:avLst/>
          </a:prstGeom>
          <a:noFill/>
        </p:spPr>
        <p:txBody>
          <a:bodyPr wrap="square" rtlCol="0">
            <a:spAutoFit/>
          </a:bodyPr>
          <a:lstStyle/>
          <a:p>
            <a:r>
              <a:rPr lang="sv-SE" sz="1200" dirty="0"/>
              <a:t>V-YMF</a:t>
            </a:r>
          </a:p>
        </p:txBody>
      </p:sp>
      <p:sp>
        <p:nvSpPr>
          <p:cNvPr id="51" name="textruta 50">
            <a:extLst>
              <a:ext uri="{FF2B5EF4-FFF2-40B4-BE49-F238E27FC236}">
                <a16:creationId xmlns:a16="http://schemas.microsoft.com/office/drawing/2014/main" id="{FE612CAF-0212-4400-B6B0-2058F9677915}"/>
              </a:ext>
            </a:extLst>
          </p:cNvPr>
          <p:cNvSpPr txBox="1"/>
          <p:nvPr/>
        </p:nvSpPr>
        <p:spPr>
          <a:xfrm>
            <a:off x="9125657" y="2980847"/>
            <a:ext cx="499477" cy="276999"/>
          </a:xfrm>
          <a:prstGeom prst="rect">
            <a:avLst/>
          </a:prstGeom>
          <a:noFill/>
        </p:spPr>
        <p:txBody>
          <a:bodyPr wrap="square" rtlCol="0">
            <a:spAutoFit/>
          </a:bodyPr>
          <a:lstStyle/>
          <a:p>
            <a:r>
              <a:rPr lang="sv-SE" sz="1200" dirty="0" err="1"/>
              <a:t>Fwrd</a:t>
            </a:r>
            <a:endParaRPr lang="sv-SE" sz="1200" dirty="0"/>
          </a:p>
        </p:txBody>
      </p:sp>
      <p:sp>
        <p:nvSpPr>
          <p:cNvPr id="52" name="textruta 51">
            <a:extLst>
              <a:ext uri="{FF2B5EF4-FFF2-40B4-BE49-F238E27FC236}">
                <a16:creationId xmlns:a16="http://schemas.microsoft.com/office/drawing/2014/main" id="{B99F5C59-78B4-4EC5-98DF-392721FE668C}"/>
              </a:ext>
            </a:extLst>
          </p:cNvPr>
          <p:cNvSpPr txBox="1"/>
          <p:nvPr/>
        </p:nvSpPr>
        <p:spPr>
          <a:xfrm>
            <a:off x="7944895" y="4452904"/>
            <a:ext cx="499477" cy="276999"/>
          </a:xfrm>
          <a:prstGeom prst="rect">
            <a:avLst/>
          </a:prstGeom>
          <a:noFill/>
        </p:spPr>
        <p:txBody>
          <a:bodyPr wrap="square" rtlCol="0">
            <a:spAutoFit/>
          </a:bodyPr>
          <a:lstStyle/>
          <a:p>
            <a:r>
              <a:rPr lang="sv-SE" sz="1200" dirty="0"/>
              <a:t>VB</a:t>
            </a:r>
          </a:p>
        </p:txBody>
      </p:sp>
      <p:sp>
        <p:nvSpPr>
          <p:cNvPr id="53" name="textruta 52">
            <a:extLst>
              <a:ext uri="{FF2B5EF4-FFF2-40B4-BE49-F238E27FC236}">
                <a16:creationId xmlns:a16="http://schemas.microsoft.com/office/drawing/2014/main" id="{FBD02CD3-ECF5-4FD1-A1E7-8879F8C44FDC}"/>
              </a:ext>
            </a:extLst>
          </p:cNvPr>
          <p:cNvSpPr txBox="1"/>
          <p:nvPr/>
        </p:nvSpPr>
        <p:spPr>
          <a:xfrm>
            <a:off x="8926917" y="5604525"/>
            <a:ext cx="499477" cy="276999"/>
          </a:xfrm>
          <a:prstGeom prst="rect">
            <a:avLst/>
          </a:prstGeom>
          <a:noFill/>
        </p:spPr>
        <p:txBody>
          <a:bodyPr wrap="square" rtlCol="0">
            <a:spAutoFit/>
          </a:bodyPr>
          <a:lstStyle/>
          <a:p>
            <a:r>
              <a:rPr lang="sv-SE" sz="1200" dirty="0"/>
              <a:t>MV</a:t>
            </a:r>
          </a:p>
        </p:txBody>
      </p:sp>
    </p:spTree>
    <p:extLst>
      <p:ext uri="{BB962C8B-B14F-4D97-AF65-F5344CB8AC3E}">
        <p14:creationId xmlns:p14="http://schemas.microsoft.com/office/powerpoint/2010/main" val="441118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5">
            <a:extLst>
              <a:ext uri="{FF2B5EF4-FFF2-40B4-BE49-F238E27FC236}">
                <a16:creationId xmlns:a16="http://schemas.microsoft.com/office/drawing/2014/main" id="{02C7137C-3580-4F89-9C8C-B02F2844E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199" y="1605211"/>
            <a:ext cx="3644871" cy="5102821"/>
          </a:xfrm>
          <a:prstGeom prst="rect">
            <a:avLst/>
          </a:prstGeom>
        </p:spPr>
      </p:pic>
      <p:sp>
        <p:nvSpPr>
          <p:cNvPr id="5" name="Ellips 4">
            <a:extLst>
              <a:ext uri="{FF2B5EF4-FFF2-40B4-BE49-F238E27FC236}">
                <a16:creationId xmlns:a16="http://schemas.microsoft.com/office/drawing/2014/main" id="{DB1B8155-E544-4AC1-9180-0E03610E1BD1}"/>
              </a:ext>
            </a:extLst>
          </p:cNvPr>
          <p:cNvSpPr/>
          <p:nvPr/>
        </p:nvSpPr>
        <p:spPr>
          <a:xfrm>
            <a:off x="8465609" y="5565183"/>
            <a:ext cx="1278446" cy="912109"/>
          </a:xfrm>
          <a:prstGeom prst="ellipse">
            <a:avLst/>
          </a:prstGeom>
          <a:solidFill>
            <a:schemeClr val="accent4">
              <a:lumMod val="40000"/>
              <a:lumOff val="60000"/>
              <a:alpha val="58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CA8DAA38-488C-4DBC-BB76-94FA62C0CBC2}"/>
              </a:ext>
            </a:extLst>
          </p:cNvPr>
          <p:cNvSpPr>
            <a:spLocks noGrp="1"/>
          </p:cNvSpPr>
          <p:nvPr>
            <p:ph type="title"/>
          </p:nvPr>
        </p:nvSpPr>
        <p:spPr>
          <a:xfrm>
            <a:off x="331763" y="0"/>
            <a:ext cx="7657505" cy="1325563"/>
          </a:xfrm>
        </p:spPr>
        <p:txBody>
          <a:bodyPr/>
          <a:lstStyle/>
          <a:p>
            <a:r>
              <a:rPr lang="sv-SE" b="1" dirty="0"/>
              <a:t>Målvakt</a:t>
            </a:r>
          </a:p>
        </p:txBody>
      </p:sp>
      <p:sp>
        <p:nvSpPr>
          <p:cNvPr id="3" name="Platshållare för innehåll 2">
            <a:extLst>
              <a:ext uri="{FF2B5EF4-FFF2-40B4-BE49-F238E27FC236}">
                <a16:creationId xmlns:a16="http://schemas.microsoft.com/office/drawing/2014/main" id="{90517177-5923-47E7-AA8A-3807F99A2481}"/>
              </a:ext>
            </a:extLst>
          </p:cNvPr>
          <p:cNvSpPr>
            <a:spLocks noGrp="1"/>
          </p:cNvSpPr>
          <p:nvPr>
            <p:ph idx="1"/>
          </p:nvPr>
        </p:nvSpPr>
        <p:spPr>
          <a:xfrm>
            <a:off x="2020247" y="4378784"/>
            <a:ext cx="2553733" cy="370326"/>
          </a:xfrm>
        </p:spPr>
        <p:txBody>
          <a:bodyPr>
            <a:normAutofit fontScale="92500"/>
          </a:bodyPr>
          <a:lstStyle/>
          <a:p>
            <a:pPr marL="0" indent="0">
              <a:buNone/>
            </a:pPr>
            <a:r>
              <a:rPr lang="sv-SE" sz="2000" dirty="0">
                <a:solidFill>
                  <a:schemeClr val="bg1"/>
                </a:solidFill>
                <a:latin typeface="+mj-lt"/>
              </a:rPr>
              <a:t>Målvaktens försvarsspel</a:t>
            </a:r>
          </a:p>
        </p:txBody>
      </p:sp>
      <p:grpSp>
        <p:nvGrpSpPr>
          <p:cNvPr id="8" name="Grupp 7">
            <a:extLst>
              <a:ext uri="{FF2B5EF4-FFF2-40B4-BE49-F238E27FC236}">
                <a16:creationId xmlns:a16="http://schemas.microsoft.com/office/drawing/2014/main" id="{3A8C4F88-1933-4C88-A575-C28D96FED1FF}"/>
              </a:ext>
            </a:extLst>
          </p:cNvPr>
          <p:cNvGrpSpPr/>
          <p:nvPr/>
        </p:nvGrpSpPr>
        <p:grpSpPr>
          <a:xfrm>
            <a:off x="8926917" y="5868134"/>
            <a:ext cx="365165" cy="360419"/>
            <a:chOff x="3691677" y="3457029"/>
            <a:chExt cx="365165" cy="360419"/>
          </a:xfrm>
        </p:grpSpPr>
        <p:sp>
          <p:nvSpPr>
            <p:cNvPr id="9" name="Ring 5">
              <a:extLst>
                <a:ext uri="{FF2B5EF4-FFF2-40B4-BE49-F238E27FC236}">
                  <a16:creationId xmlns:a16="http://schemas.microsoft.com/office/drawing/2014/main" id="{AD5D1879-AFE7-4DF7-886E-D8282AAE05A9}"/>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0" name="Rak 6">
              <a:extLst>
                <a:ext uri="{FF2B5EF4-FFF2-40B4-BE49-F238E27FC236}">
                  <a16:creationId xmlns:a16="http://schemas.microsoft.com/office/drawing/2014/main" id="{8B3CAED7-C52C-4804-A712-66D9DEB4068F}"/>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 name="Grupp 10">
            <a:extLst>
              <a:ext uri="{FF2B5EF4-FFF2-40B4-BE49-F238E27FC236}">
                <a16:creationId xmlns:a16="http://schemas.microsoft.com/office/drawing/2014/main" id="{D65377B2-1EAF-464D-8EFB-DD247D13A44E}"/>
              </a:ext>
            </a:extLst>
          </p:cNvPr>
          <p:cNvGrpSpPr/>
          <p:nvPr/>
        </p:nvGrpSpPr>
        <p:grpSpPr>
          <a:xfrm>
            <a:off x="9213847" y="3259265"/>
            <a:ext cx="365165" cy="360419"/>
            <a:chOff x="3691677" y="3457029"/>
            <a:chExt cx="365165" cy="360419"/>
          </a:xfrm>
        </p:grpSpPr>
        <p:sp>
          <p:nvSpPr>
            <p:cNvPr id="12" name="Ring 8">
              <a:extLst>
                <a:ext uri="{FF2B5EF4-FFF2-40B4-BE49-F238E27FC236}">
                  <a16:creationId xmlns:a16="http://schemas.microsoft.com/office/drawing/2014/main" id="{222D3D3E-1348-498F-BC04-5459EB2A63C5}"/>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3" name="Rak 9">
              <a:extLst>
                <a:ext uri="{FF2B5EF4-FFF2-40B4-BE49-F238E27FC236}">
                  <a16:creationId xmlns:a16="http://schemas.microsoft.com/office/drawing/2014/main" id="{6051002D-28B1-43F2-9B6B-E9D669B40F05}"/>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 name="Grupp 13">
            <a:extLst>
              <a:ext uri="{FF2B5EF4-FFF2-40B4-BE49-F238E27FC236}">
                <a16:creationId xmlns:a16="http://schemas.microsoft.com/office/drawing/2014/main" id="{7A26B797-EB2E-4FB9-944D-90B9CBFB1C1C}"/>
              </a:ext>
            </a:extLst>
          </p:cNvPr>
          <p:cNvGrpSpPr/>
          <p:nvPr/>
        </p:nvGrpSpPr>
        <p:grpSpPr>
          <a:xfrm>
            <a:off x="9891584" y="4762739"/>
            <a:ext cx="365165" cy="360419"/>
            <a:chOff x="3691677" y="3457029"/>
            <a:chExt cx="365165" cy="360419"/>
          </a:xfrm>
        </p:grpSpPr>
        <p:sp>
          <p:nvSpPr>
            <p:cNvPr id="15" name="Ring 11">
              <a:extLst>
                <a:ext uri="{FF2B5EF4-FFF2-40B4-BE49-F238E27FC236}">
                  <a16:creationId xmlns:a16="http://schemas.microsoft.com/office/drawing/2014/main" id="{A32AA5A7-A538-4533-A3B9-D0006A84181E}"/>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6" name="Rak 12">
              <a:extLst>
                <a:ext uri="{FF2B5EF4-FFF2-40B4-BE49-F238E27FC236}">
                  <a16:creationId xmlns:a16="http://schemas.microsoft.com/office/drawing/2014/main" id="{F3F189A2-EFB4-400F-9DF9-F7B08D5F260F}"/>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 name="Grupp 16">
            <a:extLst>
              <a:ext uri="{FF2B5EF4-FFF2-40B4-BE49-F238E27FC236}">
                <a16:creationId xmlns:a16="http://schemas.microsoft.com/office/drawing/2014/main" id="{77C65033-F317-443C-820F-4C031B78CE55}"/>
              </a:ext>
            </a:extLst>
          </p:cNvPr>
          <p:cNvGrpSpPr/>
          <p:nvPr/>
        </p:nvGrpSpPr>
        <p:grpSpPr>
          <a:xfrm>
            <a:off x="7949156" y="4701489"/>
            <a:ext cx="365165" cy="360419"/>
            <a:chOff x="3691677" y="3457029"/>
            <a:chExt cx="365165" cy="360419"/>
          </a:xfrm>
        </p:grpSpPr>
        <p:sp>
          <p:nvSpPr>
            <p:cNvPr id="18" name="Ring 14">
              <a:extLst>
                <a:ext uri="{FF2B5EF4-FFF2-40B4-BE49-F238E27FC236}">
                  <a16:creationId xmlns:a16="http://schemas.microsoft.com/office/drawing/2014/main" id="{7A2AE685-7D32-4374-B1C1-52E10A61EDD9}"/>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9" name="Rak 15">
              <a:extLst>
                <a:ext uri="{FF2B5EF4-FFF2-40B4-BE49-F238E27FC236}">
                  <a16:creationId xmlns:a16="http://schemas.microsoft.com/office/drawing/2014/main" id="{98C03C0C-05F5-44A2-AF21-D6B9DF920F18}"/>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 name="Grupp 19">
            <a:extLst>
              <a:ext uri="{FF2B5EF4-FFF2-40B4-BE49-F238E27FC236}">
                <a16:creationId xmlns:a16="http://schemas.microsoft.com/office/drawing/2014/main" id="{B2B0306C-A8C1-4771-B38B-BE7DE41213E9}"/>
              </a:ext>
            </a:extLst>
          </p:cNvPr>
          <p:cNvGrpSpPr/>
          <p:nvPr/>
        </p:nvGrpSpPr>
        <p:grpSpPr>
          <a:xfrm>
            <a:off x="8561752" y="4820708"/>
            <a:ext cx="365165" cy="360419"/>
            <a:chOff x="3691677" y="3457029"/>
            <a:chExt cx="365165" cy="360419"/>
          </a:xfrm>
        </p:grpSpPr>
        <p:sp>
          <p:nvSpPr>
            <p:cNvPr id="21" name="Ring 17">
              <a:extLst>
                <a:ext uri="{FF2B5EF4-FFF2-40B4-BE49-F238E27FC236}">
                  <a16:creationId xmlns:a16="http://schemas.microsoft.com/office/drawing/2014/main" id="{679677C2-8658-453B-887D-74929A2D3AEE}"/>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2" name="Rak 18">
              <a:extLst>
                <a:ext uri="{FF2B5EF4-FFF2-40B4-BE49-F238E27FC236}">
                  <a16:creationId xmlns:a16="http://schemas.microsoft.com/office/drawing/2014/main" id="{E183245E-7D02-4ABE-A07D-02E31E51D382}"/>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upp 22">
            <a:extLst>
              <a:ext uri="{FF2B5EF4-FFF2-40B4-BE49-F238E27FC236}">
                <a16:creationId xmlns:a16="http://schemas.microsoft.com/office/drawing/2014/main" id="{DCED8100-2AFF-4579-95EC-723906FC4A91}"/>
              </a:ext>
            </a:extLst>
          </p:cNvPr>
          <p:cNvGrpSpPr/>
          <p:nvPr/>
        </p:nvGrpSpPr>
        <p:grpSpPr>
          <a:xfrm>
            <a:off x="9867039" y="3984404"/>
            <a:ext cx="365165" cy="360419"/>
            <a:chOff x="3691677" y="3457029"/>
            <a:chExt cx="365165" cy="360419"/>
          </a:xfrm>
        </p:grpSpPr>
        <p:sp>
          <p:nvSpPr>
            <p:cNvPr id="24" name="Ring 20">
              <a:extLst>
                <a:ext uri="{FF2B5EF4-FFF2-40B4-BE49-F238E27FC236}">
                  <a16:creationId xmlns:a16="http://schemas.microsoft.com/office/drawing/2014/main" id="{CD5FAEB5-E965-47F3-BC3C-6CC4A74E5F3E}"/>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5" name="Rak 21">
              <a:extLst>
                <a:ext uri="{FF2B5EF4-FFF2-40B4-BE49-F238E27FC236}">
                  <a16:creationId xmlns:a16="http://schemas.microsoft.com/office/drawing/2014/main" id="{D809C5DD-0079-457B-9942-76E1257076EF}"/>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 name="Grupp 25">
            <a:extLst>
              <a:ext uri="{FF2B5EF4-FFF2-40B4-BE49-F238E27FC236}">
                <a16:creationId xmlns:a16="http://schemas.microsoft.com/office/drawing/2014/main" id="{8C010D00-3CD4-432C-A6CF-82FACD9EF723}"/>
              </a:ext>
            </a:extLst>
          </p:cNvPr>
          <p:cNvGrpSpPr/>
          <p:nvPr/>
        </p:nvGrpSpPr>
        <p:grpSpPr>
          <a:xfrm>
            <a:off x="9211888" y="3971878"/>
            <a:ext cx="365165" cy="360419"/>
            <a:chOff x="3691677" y="3457029"/>
            <a:chExt cx="365165" cy="360419"/>
          </a:xfrm>
        </p:grpSpPr>
        <p:sp>
          <p:nvSpPr>
            <p:cNvPr id="27" name="Ring 23">
              <a:extLst>
                <a:ext uri="{FF2B5EF4-FFF2-40B4-BE49-F238E27FC236}">
                  <a16:creationId xmlns:a16="http://schemas.microsoft.com/office/drawing/2014/main" id="{2BE33691-34EC-40A5-9461-B0D57ACFEA8D}"/>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8" name="Rak 24">
              <a:extLst>
                <a:ext uri="{FF2B5EF4-FFF2-40B4-BE49-F238E27FC236}">
                  <a16:creationId xmlns:a16="http://schemas.microsoft.com/office/drawing/2014/main" id="{57956740-2DD5-45D3-8118-6E6A29280A06}"/>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 name="Grupp 28">
            <a:extLst>
              <a:ext uri="{FF2B5EF4-FFF2-40B4-BE49-F238E27FC236}">
                <a16:creationId xmlns:a16="http://schemas.microsoft.com/office/drawing/2014/main" id="{6559D8F0-9944-4A06-8072-D3BCF6DBC11A}"/>
              </a:ext>
            </a:extLst>
          </p:cNvPr>
          <p:cNvGrpSpPr/>
          <p:nvPr/>
        </p:nvGrpSpPr>
        <p:grpSpPr>
          <a:xfrm>
            <a:off x="7989268" y="3959352"/>
            <a:ext cx="365165" cy="360419"/>
            <a:chOff x="3691677" y="3457029"/>
            <a:chExt cx="365165" cy="360419"/>
          </a:xfrm>
        </p:grpSpPr>
        <p:sp>
          <p:nvSpPr>
            <p:cNvPr id="30" name="Ring 26">
              <a:extLst>
                <a:ext uri="{FF2B5EF4-FFF2-40B4-BE49-F238E27FC236}">
                  <a16:creationId xmlns:a16="http://schemas.microsoft.com/office/drawing/2014/main" id="{CEC0687A-FE19-4396-88E1-16BAF162F97A}"/>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1" name="Rak 27">
              <a:extLst>
                <a:ext uri="{FF2B5EF4-FFF2-40B4-BE49-F238E27FC236}">
                  <a16:creationId xmlns:a16="http://schemas.microsoft.com/office/drawing/2014/main" id="{F6146237-1CC7-4B07-B785-A1B03C046222}"/>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 name="Grupp 31">
            <a:extLst>
              <a:ext uri="{FF2B5EF4-FFF2-40B4-BE49-F238E27FC236}">
                <a16:creationId xmlns:a16="http://schemas.microsoft.com/office/drawing/2014/main" id="{5022535E-900F-413D-9A53-4CF5878F543C}"/>
              </a:ext>
            </a:extLst>
          </p:cNvPr>
          <p:cNvGrpSpPr/>
          <p:nvPr/>
        </p:nvGrpSpPr>
        <p:grpSpPr>
          <a:xfrm>
            <a:off x="8594315" y="3959352"/>
            <a:ext cx="365165" cy="360419"/>
            <a:chOff x="3691677" y="3457029"/>
            <a:chExt cx="365165" cy="360419"/>
          </a:xfrm>
        </p:grpSpPr>
        <p:sp>
          <p:nvSpPr>
            <p:cNvPr id="33" name="Ring 29">
              <a:extLst>
                <a:ext uri="{FF2B5EF4-FFF2-40B4-BE49-F238E27FC236}">
                  <a16:creationId xmlns:a16="http://schemas.microsoft.com/office/drawing/2014/main" id="{E9945B87-DFAA-46B5-8DAD-84BBA95FB57C}"/>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4" name="Rak 30">
              <a:extLst>
                <a:ext uri="{FF2B5EF4-FFF2-40B4-BE49-F238E27FC236}">
                  <a16:creationId xmlns:a16="http://schemas.microsoft.com/office/drawing/2014/main" id="{C6CCE8AC-76FA-491D-93CE-CE43940C812B}"/>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5" name="Grupp 34">
            <a:extLst>
              <a:ext uri="{FF2B5EF4-FFF2-40B4-BE49-F238E27FC236}">
                <a16:creationId xmlns:a16="http://schemas.microsoft.com/office/drawing/2014/main" id="{716D8563-8887-4C79-9E18-6A2ACA9D09B6}"/>
              </a:ext>
            </a:extLst>
          </p:cNvPr>
          <p:cNvGrpSpPr/>
          <p:nvPr/>
        </p:nvGrpSpPr>
        <p:grpSpPr>
          <a:xfrm>
            <a:off x="9272030" y="4820708"/>
            <a:ext cx="365165" cy="360419"/>
            <a:chOff x="3691677" y="3457029"/>
            <a:chExt cx="365165" cy="360419"/>
          </a:xfrm>
        </p:grpSpPr>
        <p:sp>
          <p:nvSpPr>
            <p:cNvPr id="36" name="Ring 32">
              <a:extLst>
                <a:ext uri="{FF2B5EF4-FFF2-40B4-BE49-F238E27FC236}">
                  <a16:creationId xmlns:a16="http://schemas.microsoft.com/office/drawing/2014/main" id="{81DDEDE0-28F7-464E-AC28-6C865903F63D}"/>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7" name="Rak 33">
              <a:extLst>
                <a:ext uri="{FF2B5EF4-FFF2-40B4-BE49-F238E27FC236}">
                  <a16:creationId xmlns:a16="http://schemas.microsoft.com/office/drawing/2014/main" id="{6EA2CA48-7A9E-44E3-A24C-794EA2F5DBA6}"/>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upp 37">
            <a:extLst>
              <a:ext uri="{FF2B5EF4-FFF2-40B4-BE49-F238E27FC236}">
                <a16:creationId xmlns:a16="http://schemas.microsoft.com/office/drawing/2014/main" id="{5C5E4355-A6B1-4271-AA58-25543601B0C5}"/>
              </a:ext>
            </a:extLst>
          </p:cNvPr>
          <p:cNvGrpSpPr/>
          <p:nvPr/>
        </p:nvGrpSpPr>
        <p:grpSpPr>
          <a:xfrm>
            <a:off x="8598626" y="3286314"/>
            <a:ext cx="365165" cy="360419"/>
            <a:chOff x="3691677" y="3457029"/>
            <a:chExt cx="365165" cy="360419"/>
          </a:xfrm>
        </p:grpSpPr>
        <p:sp>
          <p:nvSpPr>
            <p:cNvPr id="39" name="Ring 35">
              <a:extLst>
                <a:ext uri="{FF2B5EF4-FFF2-40B4-BE49-F238E27FC236}">
                  <a16:creationId xmlns:a16="http://schemas.microsoft.com/office/drawing/2014/main" id="{680E3551-5A45-41B3-9958-A8AF9E87A49F}"/>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40" name="Rak 36">
              <a:extLst>
                <a:ext uri="{FF2B5EF4-FFF2-40B4-BE49-F238E27FC236}">
                  <a16:creationId xmlns:a16="http://schemas.microsoft.com/office/drawing/2014/main" id="{D889FD3D-607A-42E9-849E-F0A36CB4F4D4}"/>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42" name="Bildobjekt 41">
            <a:extLst>
              <a:ext uri="{FF2B5EF4-FFF2-40B4-BE49-F238E27FC236}">
                <a16:creationId xmlns:a16="http://schemas.microsoft.com/office/drawing/2014/main" id="{EA156DCB-4C04-4A7E-9828-B1500B403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sp>
        <p:nvSpPr>
          <p:cNvPr id="44" name="Rektangel 43">
            <a:extLst>
              <a:ext uri="{FF2B5EF4-FFF2-40B4-BE49-F238E27FC236}">
                <a16:creationId xmlns:a16="http://schemas.microsoft.com/office/drawing/2014/main" id="{3D0657BD-F418-4A02-B175-DCDCB94348C8}"/>
              </a:ext>
            </a:extLst>
          </p:cNvPr>
          <p:cNvSpPr/>
          <p:nvPr/>
        </p:nvSpPr>
        <p:spPr>
          <a:xfrm>
            <a:off x="7315199" y="1605211"/>
            <a:ext cx="3644871" cy="5102822"/>
          </a:xfrm>
          <a:prstGeom prst="rect">
            <a:avLst/>
          </a:prstGeom>
          <a:no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91343DEA-1964-4F13-AAB2-6243E21848C5}"/>
              </a:ext>
            </a:extLst>
          </p:cNvPr>
          <p:cNvSpPr txBox="1"/>
          <p:nvPr/>
        </p:nvSpPr>
        <p:spPr>
          <a:xfrm>
            <a:off x="8460003" y="2973695"/>
            <a:ext cx="499477" cy="276999"/>
          </a:xfrm>
          <a:prstGeom prst="rect">
            <a:avLst/>
          </a:prstGeom>
          <a:noFill/>
        </p:spPr>
        <p:txBody>
          <a:bodyPr wrap="square" rtlCol="0">
            <a:spAutoFit/>
          </a:bodyPr>
          <a:lstStyle/>
          <a:p>
            <a:r>
              <a:rPr lang="sv-SE" sz="1200" dirty="0" err="1"/>
              <a:t>Fwrd</a:t>
            </a:r>
            <a:endParaRPr lang="sv-SE" sz="1200" dirty="0"/>
          </a:p>
        </p:txBody>
      </p:sp>
      <p:sp>
        <p:nvSpPr>
          <p:cNvPr id="41" name="textruta 40">
            <a:extLst>
              <a:ext uri="{FF2B5EF4-FFF2-40B4-BE49-F238E27FC236}">
                <a16:creationId xmlns:a16="http://schemas.microsoft.com/office/drawing/2014/main" id="{999535F0-29EA-4FE5-A279-115798BA1197}"/>
              </a:ext>
            </a:extLst>
          </p:cNvPr>
          <p:cNvSpPr txBox="1"/>
          <p:nvPr/>
        </p:nvSpPr>
        <p:spPr>
          <a:xfrm>
            <a:off x="8561752" y="3722600"/>
            <a:ext cx="499477" cy="276999"/>
          </a:xfrm>
          <a:prstGeom prst="rect">
            <a:avLst/>
          </a:prstGeom>
          <a:noFill/>
        </p:spPr>
        <p:txBody>
          <a:bodyPr wrap="square" rtlCol="0">
            <a:spAutoFit/>
          </a:bodyPr>
          <a:lstStyle/>
          <a:p>
            <a:r>
              <a:rPr lang="sv-SE" sz="1200" dirty="0"/>
              <a:t>IMF</a:t>
            </a:r>
          </a:p>
        </p:txBody>
      </p:sp>
      <p:sp>
        <p:nvSpPr>
          <p:cNvPr id="45" name="textruta 44">
            <a:extLst>
              <a:ext uri="{FF2B5EF4-FFF2-40B4-BE49-F238E27FC236}">
                <a16:creationId xmlns:a16="http://schemas.microsoft.com/office/drawing/2014/main" id="{FC9813D0-5C22-444B-93DB-8BB82069E3B8}"/>
              </a:ext>
            </a:extLst>
          </p:cNvPr>
          <p:cNvSpPr txBox="1"/>
          <p:nvPr/>
        </p:nvSpPr>
        <p:spPr>
          <a:xfrm>
            <a:off x="9206720" y="3724040"/>
            <a:ext cx="499477" cy="276999"/>
          </a:xfrm>
          <a:prstGeom prst="rect">
            <a:avLst/>
          </a:prstGeom>
          <a:noFill/>
        </p:spPr>
        <p:txBody>
          <a:bodyPr wrap="square" rtlCol="0">
            <a:spAutoFit/>
          </a:bodyPr>
          <a:lstStyle/>
          <a:p>
            <a:r>
              <a:rPr lang="sv-SE" sz="1200" dirty="0"/>
              <a:t>IMF</a:t>
            </a:r>
          </a:p>
        </p:txBody>
      </p:sp>
      <p:sp>
        <p:nvSpPr>
          <p:cNvPr id="46" name="textruta 45">
            <a:extLst>
              <a:ext uri="{FF2B5EF4-FFF2-40B4-BE49-F238E27FC236}">
                <a16:creationId xmlns:a16="http://schemas.microsoft.com/office/drawing/2014/main" id="{F8C341F6-F2F9-47FC-B2FA-F6EEAE8F6BD2}"/>
              </a:ext>
            </a:extLst>
          </p:cNvPr>
          <p:cNvSpPr txBox="1"/>
          <p:nvPr/>
        </p:nvSpPr>
        <p:spPr>
          <a:xfrm>
            <a:off x="8591711" y="4549972"/>
            <a:ext cx="499477" cy="276999"/>
          </a:xfrm>
          <a:prstGeom prst="rect">
            <a:avLst/>
          </a:prstGeom>
          <a:noFill/>
        </p:spPr>
        <p:txBody>
          <a:bodyPr wrap="square" rtlCol="0">
            <a:spAutoFit/>
          </a:bodyPr>
          <a:lstStyle/>
          <a:p>
            <a:r>
              <a:rPr lang="sv-SE" sz="1200" dirty="0"/>
              <a:t>IB</a:t>
            </a:r>
          </a:p>
        </p:txBody>
      </p:sp>
      <p:sp>
        <p:nvSpPr>
          <p:cNvPr id="47" name="textruta 46">
            <a:extLst>
              <a:ext uri="{FF2B5EF4-FFF2-40B4-BE49-F238E27FC236}">
                <a16:creationId xmlns:a16="http://schemas.microsoft.com/office/drawing/2014/main" id="{8EE9079F-6AC9-4B4D-B553-F086F4E3CF67}"/>
              </a:ext>
            </a:extLst>
          </p:cNvPr>
          <p:cNvSpPr txBox="1"/>
          <p:nvPr/>
        </p:nvSpPr>
        <p:spPr>
          <a:xfrm>
            <a:off x="9311953" y="4583469"/>
            <a:ext cx="499477" cy="276999"/>
          </a:xfrm>
          <a:prstGeom prst="rect">
            <a:avLst/>
          </a:prstGeom>
          <a:noFill/>
        </p:spPr>
        <p:txBody>
          <a:bodyPr wrap="square" rtlCol="0">
            <a:spAutoFit/>
          </a:bodyPr>
          <a:lstStyle/>
          <a:p>
            <a:r>
              <a:rPr lang="sv-SE" sz="1200" dirty="0"/>
              <a:t>IB</a:t>
            </a:r>
          </a:p>
        </p:txBody>
      </p:sp>
      <p:sp>
        <p:nvSpPr>
          <p:cNvPr id="48" name="textruta 47">
            <a:extLst>
              <a:ext uri="{FF2B5EF4-FFF2-40B4-BE49-F238E27FC236}">
                <a16:creationId xmlns:a16="http://schemas.microsoft.com/office/drawing/2014/main" id="{B239B7C7-4A34-4724-B51E-2E94A7738B06}"/>
              </a:ext>
            </a:extLst>
          </p:cNvPr>
          <p:cNvSpPr txBox="1"/>
          <p:nvPr/>
        </p:nvSpPr>
        <p:spPr>
          <a:xfrm>
            <a:off x="9928988" y="4484416"/>
            <a:ext cx="499477" cy="276999"/>
          </a:xfrm>
          <a:prstGeom prst="rect">
            <a:avLst/>
          </a:prstGeom>
          <a:noFill/>
        </p:spPr>
        <p:txBody>
          <a:bodyPr wrap="square" rtlCol="0">
            <a:spAutoFit/>
          </a:bodyPr>
          <a:lstStyle/>
          <a:p>
            <a:r>
              <a:rPr lang="sv-SE" sz="1200" dirty="0"/>
              <a:t>HB</a:t>
            </a:r>
          </a:p>
        </p:txBody>
      </p:sp>
      <p:sp>
        <p:nvSpPr>
          <p:cNvPr id="49" name="textruta 48">
            <a:extLst>
              <a:ext uri="{FF2B5EF4-FFF2-40B4-BE49-F238E27FC236}">
                <a16:creationId xmlns:a16="http://schemas.microsoft.com/office/drawing/2014/main" id="{7C89B2D1-26D1-4DA1-B6EC-3126263B131B}"/>
              </a:ext>
            </a:extLst>
          </p:cNvPr>
          <p:cNvSpPr txBox="1"/>
          <p:nvPr/>
        </p:nvSpPr>
        <p:spPr>
          <a:xfrm>
            <a:off x="9794058" y="3707894"/>
            <a:ext cx="599018" cy="276999"/>
          </a:xfrm>
          <a:prstGeom prst="rect">
            <a:avLst/>
          </a:prstGeom>
          <a:noFill/>
        </p:spPr>
        <p:txBody>
          <a:bodyPr wrap="square" rtlCol="0">
            <a:spAutoFit/>
          </a:bodyPr>
          <a:lstStyle/>
          <a:p>
            <a:r>
              <a:rPr lang="sv-SE" sz="1200" dirty="0"/>
              <a:t>H-YMF</a:t>
            </a:r>
          </a:p>
        </p:txBody>
      </p:sp>
      <p:sp>
        <p:nvSpPr>
          <p:cNvPr id="50" name="textruta 49">
            <a:extLst>
              <a:ext uri="{FF2B5EF4-FFF2-40B4-BE49-F238E27FC236}">
                <a16:creationId xmlns:a16="http://schemas.microsoft.com/office/drawing/2014/main" id="{5C23D241-9595-4D79-BDB6-02E516FFBF5A}"/>
              </a:ext>
            </a:extLst>
          </p:cNvPr>
          <p:cNvSpPr txBox="1"/>
          <p:nvPr/>
        </p:nvSpPr>
        <p:spPr>
          <a:xfrm>
            <a:off x="7922111" y="3674949"/>
            <a:ext cx="610873" cy="276999"/>
          </a:xfrm>
          <a:prstGeom prst="rect">
            <a:avLst/>
          </a:prstGeom>
          <a:noFill/>
        </p:spPr>
        <p:txBody>
          <a:bodyPr wrap="square" rtlCol="0">
            <a:spAutoFit/>
          </a:bodyPr>
          <a:lstStyle/>
          <a:p>
            <a:r>
              <a:rPr lang="sv-SE" sz="1200" dirty="0"/>
              <a:t>V-YMF</a:t>
            </a:r>
          </a:p>
        </p:txBody>
      </p:sp>
      <p:sp>
        <p:nvSpPr>
          <p:cNvPr id="51" name="textruta 50">
            <a:extLst>
              <a:ext uri="{FF2B5EF4-FFF2-40B4-BE49-F238E27FC236}">
                <a16:creationId xmlns:a16="http://schemas.microsoft.com/office/drawing/2014/main" id="{FE612CAF-0212-4400-B6B0-2058F9677915}"/>
              </a:ext>
            </a:extLst>
          </p:cNvPr>
          <p:cNvSpPr txBox="1"/>
          <p:nvPr/>
        </p:nvSpPr>
        <p:spPr>
          <a:xfrm>
            <a:off x="9125657" y="2980847"/>
            <a:ext cx="499477" cy="276999"/>
          </a:xfrm>
          <a:prstGeom prst="rect">
            <a:avLst/>
          </a:prstGeom>
          <a:noFill/>
        </p:spPr>
        <p:txBody>
          <a:bodyPr wrap="square" rtlCol="0">
            <a:spAutoFit/>
          </a:bodyPr>
          <a:lstStyle/>
          <a:p>
            <a:r>
              <a:rPr lang="sv-SE" sz="1200" dirty="0" err="1"/>
              <a:t>Fwrd</a:t>
            </a:r>
            <a:endParaRPr lang="sv-SE" sz="1200" dirty="0"/>
          </a:p>
        </p:txBody>
      </p:sp>
      <p:sp>
        <p:nvSpPr>
          <p:cNvPr id="52" name="textruta 51">
            <a:extLst>
              <a:ext uri="{FF2B5EF4-FFF2-40B4-BE49-F238E27FC236}">
                <a16:creationId xmlns:a16="http://schemas.microsoft.com/office/drawing/2014/main" id="{B99F5C59-78B4-4EC5-98DF-392721FE668C}"/>
              </a:ext>
            </a:extLst>
          </p:cNvPr>
          <p:cNvSpPr txBox="1"/>
          <p:nvPr/>
        </p:nvSpPr>
        <p:spPr>
          <a:xfrm>
            <a:off x="7944895" y="4452904"/>
            <a:ext cx="499477" cy="276999"/>
          </a:xfrm>
          <a:prstGeom prst="rect">
            <a:avLst/>
          </a:prstGeom>
          <a:noFill/>
        </p:spPr>
        <p:txBody>
          <a:bodyPr wrap="square" rtlCol="0">
            <a:spAutoFit/>
          </a:bodyPr>
          <a:lstStyle/>
          <a:p>
            <a:r>
              <a:rPr lang="sv-SE" sz="1200" dirty="0"/>
              <a:t>VB</a:t>
            </a:r>
          </a:p>
        </p:txBody>
      </p:sp>
      <p:sp>
        <p:nvSpPr>
          <p:cNvPr id="53" name="textruta 52">
            <a:extLst>
              <a:ext uri="{FF2B5EF4-FFF2-40B4-BE49-F238E27FC236}">
                <a16:creationId xmlns:a16="http://schemas.microsoft.com/office/drawing/2014/main" id="{FBD02CD3-ECF5-4FD1-A1E7-8879F8C44FDC}"/>
              </a:ext>
            </a:extLst>
          </p:cNvPr>
          <p:cNvSpPr txBox="1"/>
          <p:nvPr/>
        </p:nvSpPr>
        <p:spPr>
          <a:xfrm>
            <a:off x="8926917" y="5604525"/>
            <a:ext cx="499477" cy="276999"/>
          </a:xfrm>
          <a:prstGeom prst="rect">
            <a:avLst/>
          </a:prstGeom>
          <a:noFill/>
        </p:spPr>
        <p:txBody>
          <a:bodyPr wrap="square" rtlCol="0">
            <a:spAutoFit/>
          </a:bodyPr>
          <a:lstStyle/>
          <a:p>
            <a:r>
              <a:rPr lang="sv-SE" sz="1200" dirty="0"/>
              <a:t>MV</a:t>
            </a:r>
          </a:p>
        </p:txBody>
      </p:sp>
      <p:sp>
        <p:nvSpPr>
          <p:cNvPr id="54" name="Platshållare för innehåll 2">
            <a:extLst>
              <a:ext uri="{FF2B5EF4-FFF2-40B4-BE49-F238E27FC236}">
                <a16:creationId xmlns:a16="http://schemas.microsoft.com/office/drawing/2014/main" id="{62870808-D765-4802-9466-AD7BDAAC025D}"/>
              </a:ext>
            </a:extLst>
          </p:cNvPr>
          <p:cNvSpPr txBox="1">
            <a:spLocks/>
          </p:cNvSpPr>
          <p:nvPr/>
        </p:nvSpPr>
        <p:spPr>
          <a:xfrm>
            <a:off x="1938779" y="1633234"/>
            <a:ext cx="2766161" cy="35461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solidFill>
                  <a:schemeClr val="bg1"/>
                </a:solidFill>
                <a:latin typeface="+mj-lt"/>
              </a:rPr>
              <a:t>Målvaktens anfallsspel</a:t>
            </a:r>
          </a:p>
        </p:txBody>
      </p:sp>
      <p:cxnSp>
        <p:nvCxnSpPr>
          <p:cNvPr id="55" name="Straight Connector 6">
            <a:extLst>
              <a:ext uri="{FF2B5EF4-FFF2-40B4-BE49-F238E27FC236}">
                <a16:creationId xmlns:a16="http://schemas.microsoft.com/office/drawing/2014/main" id="{4555ED1B-1FB3-45AE-86BD-A731C115DEE0}"/>
              </a:ext>
            </a:extLst>
          </p:cNvPr>
          <p:cNvCxnSpPr>
            <a:cxnSpLocks noChangeShapeType="1"/>
          </p:cNvCxnSpPr>
          <p:nvPr/>
        </p:nvCxnSpPr>
        <p:spPr bwMode="auto">
          <a:xfrm flipV="1">
            <a:off x="4501077" y="5604527"/>
            <a:ext cx="0" cy="359244"/>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56" name="Straight Connector 8">
            <a:extLst>
              <a:ext uri="{FF2B5EF4-FFF2-40B4-BE49-F238E27FC236}">
                <a16:creationId xmlns:a16="http://schemas.microsoft.com/office/drawing/2014/main" id="{088D97C1-6248-4F56-915F-725AEDF4B840}"/>
              </a:ext>
            </a:extLst>
          </p:cNvPr>
          <p:cNvCxnSpPr>
            <a:cxnSpLocks noChangeShapeType="1"/>
            <a:endCxn id="57" idx="0"/>
          </p:cNvCxnSpPr>
          <p:nvPr/>
        </p:nvCxnSpPr>
        <p:spPr bwMode="auto">
          <a:xfrm flipH="1">
            <a:off x="1680617" y="4701489"/>
            <a:ext cx="874188" cy="459441"/>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sp>
        <p:nvSpPr>
          <p:cNvPr id="57" name="Rounded Rectangle 9">
            <a:extLst>
              <a:ext uri="{FF2B5EF4-FFF2-40B4-BE49-F238E27FC236}">
                <a16:creationId xmlns:a16="http://schemas.microsoft.com/office/drawing/2014/main" id="{2AD21C6E-37F6-45D0-A13B-D75B9A5B8BB8}"/>
              </a:ext>
            </a:extLst>
          </p:cNvPr>
          <p:cNvSpPr>
            <a:spLocks noChangeArrowheads="1"/>
          </p:cNvSpPr>
          <p:nvPr/>
        </p:nvSpPr>
        <p:spPr bwMode="auto">
          <a:xfrm>
            <a:off x="980663" y="5160930"/>
            <a:ext cx="1399907" cy="377046"/>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eaLnBrk="1">
              <a:defRPr/>
            </a:pPr>
            <a:endParaRPr lang="en-US" sz="3200">
              <a:ea typeface="ＭＳ Ｐゴシック" charset="0"/>
            </a:endParaRPr>
          </a:p>
        </p:txBody>
      </p:sp>
      <p:sp>
        <p:nvSpPr>
          <p:cNvPr id="58" name="Rounded Rectangle 11">
            <a:extLst>
              <a:ext uri="{FF2B5EF4-FFF2-40B4-BE49-F238E27FC236}">
                <a16:creationId xmlns:a16="http://schemas.microsoft.com/office/drawing/2014/main" id="{2BFE81C0-1878-4D63-A9E3-D59F0559C343}"/>
              </a:ext>
            </a:extLst>
          </p:cNvPr>
          <p:cNvSpPr>
            <a:spLocks noChangeArrowheads="1"/>
          </p:cNvSpPr>
          <p:nvPr/>
        </p:nvSpPr>
        <p:spPr bwMode="auto">
          <a:xfrm>
            <a:off x="958987" y="5963771"/>
            <a:ext cx="1399907" cy="670920"/>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eaLnBrk="1">
              <a:defRPr/>
            </a:pPr>
            <a:endParaRPr lang="en-US" sz="3200">
              <a:ea typeface="ＭＳ Ｐゴシック" charset="0"/>
            </a:endParaRPr>
          </a:p>
        </p:txBody>
      </p:sp>
      <p:cxnSp>
        <p:nvCxnSpPr>
          <p:cNvPr id="59" name="Straight Connector 13">
            <a:extLst>
              <a:ext uri="{FF2B5EF4-FFF2-40B4-BE49-F238E27FC236}">
                <a16:creationId xmlns:a16="http://schemas.microsoft.com/office/drawing/2014/main" id="{67C9147A-7E88-4536-93BF-29F3CB4DE48E}"/>
              </a:ext>
            </a:extLst>
          </p:cNvPr>
          <p:cNvCxnSpPr>
            <a:cxnSpLocks noChangeShapeType="1"/>
          </p:cNvCxnSpPr>
          <p:nvPr/>
        </p:nvCxnSpPr>
        <p:spPr bwMode="auto">
          <a:xfrm flipH="1" flipV="1">
            <a:off x="3801358" y="4716952"/>
            <a:ext cx="686461" cy="460317"/>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sp>
        <p:nvSpPr>
          <p:cNvPr id="60" name="Rounded Rectangle 14">
            <a:extLst>
              <a:ext uri="{FF2B5EF4-FFF2-40B4-BE49-F238E27FC236}">
                <a16:creationId xmlns:a16="http://schemas.microsoft.com/office/drawing/2014/main" id="{E9D8B351-7C0C-4347-A17F-A2DC4723928F}"/>
              </a:ext>
            </a:extLst>
          </p:cNvPr>
          <p:cNvSpPr>
            <a:spLocks noChangeArrowheads="1"/>
          </p:cNvSpPr>
          <p:nvPr/>
        </p:nvSpPr>
        <p:spPr bwMode="auto">
          <a:xfrm>
            <a:off x="3982278" y="5177269"/>
            <a:ext cx="1399907" cy="377046"/>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eaLnBrk="1">
              <a:defRPr/>
            </a:pPr>
            <a:endParaRPr lang="en-US" sz="3200">
              <a:ea typeface="ＭＳ Ｐゴシック" charset="0"/>
            </a:endParaRPr>
          </a:p>
        </p:txBody>
      </p:sp>
      <p:sp>
        <p:nvSpPr>
          <p:cNvPr id="61" name="Rounded Rectangle 16">
            <a:extLst>
              <a:ext uri="{FF2B5EF4-FFF2-40B4-BE49-F238E27FC236}">
                <a16:creationId xmlns:a16="http://schemas.microsoft.com/office/drawing/2014/main" id="{99796F0D-7395-44C2-852C-DFB0B3286BD7}"/>
              </a:ext>
            </a:extLst>
          </p:cNvPr>
          <p:cNvSpPr>
            <a:spLocks noChangeArrowheads="1"/>
          </p:cNvSpPr>
          <p:nvPr/>
        </p:nvSpPr>
        <p:spPr bwMode="auto">
          <a:xfrm>
            <a:off x="4021001" y="5807472"/>
            <a:ext cx="1513388" cy="830997"/>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eaLnBrk="1">
              <a:defRPr/>
            </a:pPr>
            <a:endParaRPr lang="en-US" sz="3200">
              <a:ea typeface="ＭＳ Ｐゴシック" charset="0"/>
            </a:endParaRPr>
          </a:p>
        </p:txBody>
      </p:sp>
      <p:cxnSp>
        <p:nvCxnSpPr>
          <p:cNvPr id="65" name="Straight Connector 7">
            <a:extLst>
              <a:ext uri="{FF2B5EF4-FFF2-40B4-BE49-F238E27FC236}">
                <a16:creationId xmlns:a16="http://schemas.microsoft.com/office/drawing/2014/main" id="{35765E69-5DF7-4EFA-93CC-B35F496CE06B}"/>
              </a:ext>
            </a:extLst>
          </p:cNvPr>
          <p:cNvCxnSpPr>
            <a:cxnSpLocks noChangeShapeType="1"/>
          </p:cNvCxnSpPr>
          <p:nvPr/>
        </p:nvCxnSpPr>
        <p:spPr bwMode="auto">
          <a:xfrm flipV="1">
            <a:off x="1658940" y="5562842"/>
            <a:ext cx="0" cy="360363"/>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sp>
        <p:nvSpPr>
          <p:cNvPr id="71" name="textruta 70">
            <a:extLst>
              <a:ext uri="{FF2B5EF4-FFF2-40B4-BE49-F238E27FC236}">
                <a16:creationId xmlns:a16="http://schemas.microsoft.com/office/drawing/2014/main" id="{07A89449-4DDD-471D-B39E-99F4EA191E06}"/>
              </a:ext>
            </a:extLst>
          </p:cNvPr>
          <p:cNvSpPr txBox="1"/>
          <p:nvPr/>
        </p:nvSpPr>
        <p:spPr>
          <a:xfrm>
            <a:off x="1089591" y="5220611"/>
            <a:ext cx="1233478" cy="276999"/>
          </a:xfrm>
          <a:prstGeom prst="rect">
            <a:avLst/>
          </a:prstGeom>
          <a:noFill/>
        </p:spPr>
        <p:txBody>
          <a:bodyPr wrap="square" rtlCol="0">
            <a:spAutoFit/>
          </a:bodyPr>
          <a:lstStyle/>
          <a:p>
            <a:r>
              <a:rPr lang="sv-SE" sz="1200" dirty="0">
                <a:solidFill>
                  <a:schemeClr val="bg1"/>
                </a:solidFill>
              </a:rPr>
              <a:t>Förhindra avslut</a:t>
            </a:r>
          </a:p>
        </p:txBody>
      </p:sp>
      <p:sp>
        <p:nvSpPr>
          <p:cNvPr id="72" name="textruta 71">
            <a:extLst>
              <a:ext uri="{FF2B5EF4-FFF2-40B4-BE49-F238E27FC236}">
                <a16:creationId xmlns:a16="http://schemas.microsoft.com/office/drawing/2014/main" id="{61A3F6C2-F76C-44EC-AB8F-8C92C4FE5F09}"/>
              </a:ext>
            </a:extLst>
          </p:cNvPr>
          <p:cNvSpPr txBox="1"/>
          <p:nvPr/>
        </p:nvSpPr>
        <p:spPr>
          <a:xfrm>
            <a:off x="964385" y="5988360"/>
            <a:ext cx="1453307" cy="646331"/>
          </a:xfrm>
          <a:prstGeom prst="rect">
            <a:avLst/>
          </a:prstGeom>
          <a:noFill/>
        </p:spPr>
        <p:txBody>
          <a:bodyPr wrap="square" rtlCol="0">
            <a:spAutoFit/>
          </a:bodyPr>
          <a:lstStyle/>
          <a:p>
            <a:pPr marL="171450" indent="-171450">
              <a:buFont typeface="Arial" panose="020B0604020202020204" pitchFamily="34" charset="0"/>
              <a:buChar char="•"/>
            </a:pPr>
            <a:r>
              <a:rPr lang="sv-SE" sz="1200" dirty="0">
                <a:solidFill>
                  <a:schemeClr val="bg1"/>
                </a:solidFill>
              </a:rPr>
              <a:t>Djupledsspel</a:t>
            </a:r>
          </a:p>
          <a:p>
            <a:pPr marL="171450" indent="-171450">
              <a:buFont typeface="Arial" panose="020B0604020202020204" pitchFamily="34" charset="0"/>
              <a:buChar char="•"/>
            </a:pPr>
            <a:r>
              <a:rPr lang="sv-SE" sz="1200" dirty="0">
                <a:solidFill>
                  <a:schemeClr val="bg1"/>
                </a:solidFill>
              </a:rPr>
              <a:t>Inlägg</a:t>
            </a:r>
          </a:p>
          <a:p>
            <a:pPr marL="171450" indent="-171450">
              <a:buFont typeface="Arial" panose="020B0604020202020204" pitchFamily="34" charset="0"/>
              <a:buChar char="•"/>
            </a:pPr>
            <a:r>
              <a:rPr lang="sv-SE" sz="1200" dirty="0">
                <a:solidFill>
                  <a:schemeClr val="bg1"/>
                </a:solidFill>
              </a:rPr>
              <a:t>Fasta situationer</a:t>
            </a:r>
          </a:p>
        </p:txBody>
      </p:sp>
      <p:sp>
        <p:nvSpPr>
          <p:cNvPr id="73" name="textruta 72">
            <a:extLst>
              <a:ext uri="{FF2B5EF4-FFF2-40B4-BE49-F238E27FC236}">
                <a16:creationId xmlns:a16="http://schemas.microsoft.com/office/drawing/2014/main" id="{7C8B69E0-ADB9-4426-BB98-EAB529B12434}"/>
              </a:ext>
            </a:extLst>
          </p:cNvPr>
          <p:cNvSpPr txBox="1"/>
          <p:nvPr/>
        </p:nvSpPr>
        <p:spPr>
          <a:xfrm>
            <a:off x="4221068" y="5230721"/>
            <a:ext cx="1313322" cy="276999"/>
          </a:xfrm>
          <a:prstGeom prst="rect">
            <a:avLst/>
          </a:prstGeom>
          <a:noFill/>
        </p:spPr>
        <p:txBody>
          <a:bodyPr wrap="square" rtlCol="0">
            <a:spAutoFit/>
          </a:bodyPr>
          <a:lstStyle/>
          <a:p>
            <a:r>
              <a:rPr lang="sv-SE" sz="1200" dirty="0">
                <a:solidFill>
                  <a:schemeClr val="bg1"/>
                </a:solidFill>
              </a:rPr>
              <a:t>Rädda avslut</a:t>
            </a:r>
          </a:p>
        </p:txBody>
      </p:sp>
      <p:sp>
        <p:nvSpPr>
          <p:cNvPr id="75" name="textruta 74">
            <a:extLst>
              <a:ext uri="{FF2B5EF4-FFF2-40B4-BE49-F238E27FC236}">
                <a16:creationId xmlns:a16="http://schemas.microsoft.com/office/drawing/2014/main" id="{EE671D0F-041A-43E2-ABF1-F68C45EA2B92}"/>
              </a:ext>
            </a:extLst>
          </p:cNvPr>
          <p:cNvSpPr txBox="1"/>
          <p:nvPr/>
        </p:nvSpPr>
        <p:spPr>
          <a:xfrm>
            <a:off x="4080905" y="5822523"/>
            <a:ext cx="1425809" cy="830997"/>
          </a:xfrm>
          <a:prstGeom prst="rect">
            <a:avLst/>
          </a:prstGeom>
          <a:noFill/>
        </p:spPr>
        <p:txBody>
          <a:bodyPr wrap="square" rtlCol="0">
            <a:spAutoFit/>
          </a:bodyPr>
          <a:lstStyle/>
          <a:p>
            <a:pPr marL="171450" indent="-171450">
              <a:buFont typeface="Arial" panose="020B0604020202020204" pitchFamily="34" charset="0"/>
              <a:buChar char="•"/>
            </a:pPr>
            <a:r>
              <a:rPr lang="sv-SE" sz="1200" dirty="0">
                <a:solidFill>
                  <a:schemeClr val="bg1"/>
                </a:solidFill>
              </a:rPr>
              <a:t>Skott</a:t>
            </a:r>
          </a:p>
          <a:p>
            <a:pPr marL="171450" indent="-171450">
              <a:buFont typeface="Arial" panose="020B0604020202020204" pitchFamily="34" charset="0"/>
              <a:buChar char="•"/>
            </a:pPr>
            <a:r>
              <a:rPr lang="sv-SE" sz="1200" dirty="0">
                <a:solidFill>
                  <a:schemeClr val="bg1"/>
                </a:solidFill>
              </a:rPr>
              <a:t>Friläge</a:t>
            </a:r>
          </a:p>
          <a:p>
            <a:pPr marL="171450" indent="-171450">
              <a:buFont typeface="Arial" panose="020B0604020202020204" pitchFamily="34" charset="0"/>
              <a:buChar char="•"/>
            </a:pPr>
            <a:r>
              <a:rPr lang="sv-SE" sz="1200" dirty="0">
                <a:solidFill>
                  <a:schemeClr val="bg1"/>
                </a:solidFill>
              </a:rPr>
              <a:t>Nick</a:t>
            </a:r>
          </a:p>
          <a:p>
            <a:pPr marL="171450" indent="-171450">
              <a:buFont typeface="Arial" panose="020B0604020202020204" pitchFamily="34" charset="0"/>
              <a:buChar char="•"/>
            </a:pPr>
            <a:r>
              <a:rPr lang="sv-SE" sz="1200" dirty="0">
                <a:solidFill>
                  <a:schemeClr val="bg1"/>
                </a:solidFill>
              </a:rPr>
              <a:t>Fasta situationer</a:t>
            </a:r>
          </a:p>
        </p:txBody>
      </p:sp>
      <p:sp>
        <p:nvSpPr>
          <p:cNvPr id="76" name="textruta 75">
            <a:extLst>
              <a:ext uri="{FF2B5EF4-FFF2-40B4-BE49-F238E27FC236}">
                <a16:creationId xmlns:a16="http://schemas.microsoft.com/office/drawing/2014/main" id="{234997AF-ECEF-4591-8622-11336FF62E01}"/>
              </a:ext>
            </a:extLst>
          </p:cNvPr>
          <p:cNvSpPr txBox="1"/>
          <p:nvPr/>
        </p:nvSpPr>
        <p:spPr>
          <a:xfrm>
            <a:off x="2539814" y="5497610"/>
            <a:ext cx="1363591" cy="923330"/>
          </a:xfrm>
          <a:prstGeom prst="rect">
            <a:avLst/>
          </a:prstGeom>
          <a:noFill/>
        </p:spPr>
        <p:txBody>
          <a:bodyPr wrap="square" rtlCol="0">
            <a:spAutoFit/>
          </a:bodyPr>
          <a:lstStyle/>
          <a:p>
            <a:r>
              <a:rPr lang="sv-SE" dirty="0">
                <a:solidFill>
                  <a:schemeClr val="bg1"/>
                </a:solidFill>
              </a:rPr>
              <a:t>Coacha och peppa medspelare</a:t>
            </a:r>
          </a:p>
        </p:txBody>
      </p:sp>
      <p:cxnSp>
        <p:nvCxnSpPr>
          <p:cNvPr id="77" name="Straight Connector 6">
            <a:extLst>
              <a:ext uri="{FF2B5EF4-FFF2-40B4-BE49-F238E27FC236}">
                <a16:creationId xmlns:a16="http://schemas.microsoft.com/office/drawing/2014/main" id="{2D85D136-DD7E-46BB-991B-29568B574D84}"/>
              </a:ext>
            </a:extLst>
          </p:cNvPr>
          <p:cNvCxnSpPr>
            <a:cxnSpLocks noChangeShapeType="1"/>
          </p:cNvCxnSpPr>
          <p:nvPr/>
        </p:nvCxnSpPr>
        <p:spPr bwMode="auto">
          <a:xfrm flipV="1">
            <a:off x="4328288" y="2737364"/>
            <a:ext cx="0" cy="425795"/>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78" name="Straight Connector 8">
            <a:extLst>
              <a:ext uri="{FF2B5EF4-FFF2-40B4-BE49-F238E27FC236}">
                <a16:creationId xmlns:a16="http://schemas.microsoft.com/office/drawing/2014/main" id="{2FD4F8F2-4660-4313-ADFD-E22F0940D490}"/>
              </a:ext>
            </a:extLst>
          </p:cNvPr>
          <p:cNvCxnSpPr>
            <a:cxnSpLocks noChangeShapeType="1"/>
            <a:endCxn id="79" idx="0"/>
          </p:cNvCxnSpPr>
          <p:nvPr/>
        </p:nvCxnSpPr>
        <p:spPr bwMode="auto">
          <a:xfrm flipH="1">
            <a:off x="1507828" y="1900877"/>
            <a:ext cx="874188" cy="459441"/>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sp>
        <p:nvSpPr>
          <p:cNvPr id="79" name="Rounded Rectangle 9">
            <a:extLst>
              <a:ext uri="{FF2B5EF4-FFF2-40B4-BE49-F238E27FC236}">
                <a16:creationId xmlns:a16="http://schemas.microsoft.com/office/drawing/2014/main" id="{86502E6B-410C-4779-870E-86C26DF766C0}"/>
              </a:ext>
            </a:extLst>
          </p:cNvPr>
          <p:cNvSpPr>
            <a:spLocks noChangeArrowheads="1"/>
          </p:cNvSpPr>
          <p:nvPr/>
        </p:nvSpPr>
        <p:spPr bwMode="auto">
          <a:xfrm>
            <a:off x="807874" y="2360318"/>
            <a:ext cx="1399907" cy="377046"/>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eaLnBrk="1">
              <a:defRPr/>
            </a:pPr>
            <a:endParaRPr lang="en-US" sz="3200">
              <a:ea typeface="ＭＳ Ｐゴシック" charset="0"/>
            </a:endParaRPr>
          </a:p>
        </p:txBody>
      </p:sp>
      <p:sp>
        <p:nvSpPr>
          <p:cNvPr id="80" name="Rounded Rectangle 11">
            <a:extLst>
              <a:ext uri="{FF2B5EF4-FFF2-40B4-BE49-F238E27FC236}">
                <a16:creationId xmlns:a16="http://schemas.microsoft.com/office/drawing/2014/main" id="{8B06AA0C-A091-4CDB-9F1D-F0AA7ADD9AFD}"/>
              </a:ext>
            </a:extLst>
          </p:cNvPr>
          <p:cNvSpPr>
            <a:spLocks noChangeArrowheads="1"/>
          </p:cNvSpPr>
          <p:nvPr/>
        </p:nvSpPr>
        <p:spPr bwMode="auto">
          <a:xfrm>
            <a:off x="781500" y="3163158"/>
            <a:ext cx="1404605" cy="878945"/>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eaLnBrk="1">
              <a:defRPr/>
            </a:pPr>
            <a:endParaRPr lang="en-US" sz="3200">
              <a:ea typeface="ＭＳ Ｐゴシック" charset="0"/>
            </a:endParaRPr>
          </a:p>
        </p:txBody>
      </p:sp>
      <p:cxnSp>
        <p:nvCxnSpPr>
          <p:cNvPr id="81" name="Straight Connector 13">
            <a:extLst>
              <a:ext uri="{FF2B5EF4-FFF2-40B4-BE49-F238E27FC236}">
                <a16:creationId xmlns:a16="http://schemas.microsoft.com/office/drawing/2014/main" id="{731EECDE-CA9C-4E54-9D9D-43E86402E167}"/>
              </a:ext>
            </a:extLst>
          </p:cNvPr>
          <p:cNvCxnSpPr>
            <a:cxnSpLocks noChangeShapeType="1"/>
          </p:cNvCxnSpPr>
          <p:nvPr/>
        </p:nvCxnSpPr>
        <p:spPr bwMode="auto">
          <a:xfrm flipH="1" flipV="1">
            <a:off x="3628569" y="1916340"/>
            <a:ext cx="686461" cy="460317"/>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sp>
        <p:nvSpPr>
          <p:cNvPr id="82" name="Rounded Rectangle 14">
            <a:extLst>
              <a:ext uri="{FF2B5EF4-FFF2-40B4-BE49-F238E27FC236}">
                <a16:creationId xmlns:a16="http://schemas.microsoft.com/office/drawing/2014/main" id="{0FF2B582-4719-4857-A234-64A85EF3F52C}"/>
              </a:ext>
            </a:extLst>
          </p:cNvPr>
          <p:cNvSpPr>
            <a:spLocks noChangeArrowheads="1"/>
          </p:cNvSpPr>
          <p:nvPr/>
        </p:nvSpPr>
        <p:spPr bwMode="auto">
          <a:xfrm>
            <a:off x="3809489" y="2376657"/>
            <a:ext cx="1399907" cy="377046"/>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eaLnBrk="1">
              <a:defRPr/>
            </a:pPr>
            <a:endParaRPr lang="en-US" sz="3200">
              <a:ea typeface="ＭＳ Ｐゴシック" charset="0"/>
            </a:endParaRPr>
          </a:p>
        </p:txBody>
      </p:sp>
      <p:sp>
        <p:nvSpPr>
          <p:cNvPr id="83" name="Rounded Rectangle 16">
            <a:extLst>
              <a:ext uri="{FF2B5EF4-FFF2-40B4-BE49-F238E27FC236}">
                <a16:creationId xmlns:a16="http://schemas.microsoft.com/office/drawing/2014/main" id="{1988FE28-CAD2-41B0-A944-74084EF21A83}"/>
              </a:ext>
            </a:extLst>
          </p:cNvPr>
          <p:cNvSpPr>
            <a:spLocks noChangeArrowheads="1"/>
          </p:cNvSpPr>
          <p:nvPr/>
        </p:nvSpPr>
        <p:spPr bwMode="auto">
          <a:xfrm>
            <a:off x="3848212" y="3006860"/>
            <a:ext cx="1513388" cy="830997"/>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eaLnBrk="1">
              <a:defRPr/>
            </a:pPr>
            <a:endParaRPr lang="en-US" sz="3200">
              <a:ea typeface="ＭＳ Ｐゴシック" charset="0"/>
            </a:endParaRPr>
          </a:p>
        </p:txBody>
      </p:sp>
      <p:cxnSp>
        <p:nvCxnSpPr>
          <p:cNvPr id="84" name="Straight Connector 7">
            <a:extLst>
              <a:ext uri="{FF2B5EF4-FFF2-40B4-BE49-F238E27FC236}">
                <a16:creationId xmlns:a16="http://schemas.microsoft.com/office/drawing/2014/main" id="{84C0894E-2A56-4E76-AF81-B358BC60DCAA}"/>
              </a:ext>
            </a:extLst>
          </p:cNvPr>
          <p:cNvCxnSpPr>
            <a:cxnSpLocks noChangeShapeType="1"/>
          </p:cNvCxnSpPr>
          <p:nvPr/>
        </p:nvCxnSpPr>
        <p:spPr bwMode="auto">
          <a:xfrm flipV="1">
            <a:off x="1486151" y="2762230"/>
            <a:ext cx="0" cy="360363"/>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sp>
        <p:nvSpPr>
          <p:cNvPr id="85" name="textruta 84">
            <a:extLst>
              <a:ext uri="{FF2B5EF4-FFF2-40B4-BE49-F238E27FC236}">
                <a16:creationId xmlns:a16="http://schemas.microsoft.com/office/drawing/2014/main" id="{5B21431B-44F7-4A17-BC0F-36EE626E9D95}"/>
              </a:ext>
            </a:extLst>
          </p:cNvPr>
          <p:cNvSpPr txBox="1"/>
          <p:nvPr/>
        </p:nvSpPr>
        <p:spPr>
          <a:xfrm>
            <a:off x="916802" y="2419999"/>
            <a:ext cx="1233478" cy="276999"/>
          </a:xfrm>
          <a:prstGeom prst="rect">
            <a:avLst/>
          </a:prstGeom>
          <a:noFill/>
        </p:spPr>
        <p:txBody>
          <a:bodyPr wrap="square" rtlCol="0">
            <a:spAutoFit/>
          </a:bodyPr>
          <a:lstStyle/>
          <a:p>
            <a:r>
              <a:rPr lang="sv-SE" sz="1200" dirty="0">
                <a:solidFill>
                  <a:schemeClr val="bg1"/>
                </a:solidFill>
              </a:rPr>
              <a:t>Speldjup bakåt</a:t>
            </a:r>
          </a:p>
        </p:txBody>
      </p:sp>
      <p:sp>
        <p:nvSpPr>
          <p:cNvPr id="86" name="textruta 85">
            <a:extLst>
              <a:ext uri="{FF2B5EF4-FFF2-40B4-BE49-F238E27FC236}">
                <a16:creationId xmlns:a16="http://schemas.microsoft.com/office/drawing/2014/main" id="{3B0951E5-CB9A-4FA8-88F6-DD9E6DD9A176}"/>
              </a:ext>
            </a:extLst>
          </p:cNvPr>
          <p:cNvSpPr txBox="1"/>
          <p:nvPr/>
        </p:nvSpPr>
        <p:spPr>
          <a:xfrm>
            <a:off x="892042" y="3187748"/>
            <a:ext cx="1358350" cy="830997"/>
          </a:xfrm>
          <a:prstGeom prst="rect">
            <a:avLst/>
          </a:prstGeom>
          <a:noFill/>
        </p:spPr>
        <p:txBody>
          <a:bodyPr wrap="square" rtlCol="0">
            <a:spAutoFit/>
          </a:bodyPr>
          <a:lstStyle/>
          <a:p>
            <a:r>
              <a:rPr lang="sv-SE" sz="1200" dirty="0">
                <a:solidFill>
                  <a:schemeClr val="bg1"/>
                </a:solidFill>
              </a:rPr>
              <a:t>Delta i speluppbyggnad</a:t>
            </a:r>
          </a:p>
          <a:p>
            <a:pPr marL="171450" indent="-171450">
              <a:buFont typeface="Arial" panose="020B0604020202020204" pitchFamily="34" charset="0"/>
              <a:buChar char="•"/>
            </a:pPr>
            <a:r>
              <a:rPr lang="sv-SE" sz="1200" dirty="0">
                <a:solidFill>
                  <a:schemeClr val="bg1"/>
                </a:solidFill>
              </a:rPr>
              <a:t>Kort uppspel</a:t>
            </a:r>
          </a:p>
          <a:p>
            <a:pPr marL="171450" indent="-171450">
              <a:buFont typeface="Arial" panose="020B0604020202020204" pitchFamily="34" charset="0"/>
              <a:buChar char="•"/>
            </a:pPr>
            <a:r>
              <a:rPr lang="sv-SE" sz="1200" dirty="0">
                <a:solidFill>
                  <a:schemeClr val="bg1"/>
                </a:solidFill>
              </a:rPr>
              <a:t>Långt uppspel</a:t>
            </a:r>
          </a:p>
        </p:txBody>
      </p:sp>
      <p:sp>
        <p:nvSpPr>
          <p:cNvPr id="87" name="textruta 86">
            <a:extLst>
              <a:ext uri="{FF2B5EF4-FFF2-40B4-BE49-F238E27FC236}">
                <a16:creationId xmlns:a16="http://schemas.microsoft.com/office/drawing/2014/main" id="{4ABBD1F1-3672-48A9-BB53-46991D5870C7}"/>
              </a:ext>
            </a:extLst>
          </p:cNvPr>
          <p:cNvSpPr txBox="1"/>
          <p:nvPr/>
        </p:nvSpPr>
        <p:spPr>
          <a:xfrm>
            <a:off x="4048279" y="2430109"/>
            <a:ext cx="1313322" cy="276999"/>
          </a:xfrm>
          <a:prstGeom prst="rect">
            <a:avLst/>
          </a:prstGeom>
          <a:noFill/>
        </p:spPr>
        <p:txBody>
          <a:bodyPr wrap="square" rtlCol="0">
            <a:spAutoFit/>
          </a:bodyPr>
          <a:lstStyle/>
          <a:p>
            <a:r>
              <a:rPr lang="sv-SE" sz="1200" dirty="0">
                <a:solidFill>
                  <a:schemeClr val="bg1"/>
                </a:solidFill>
              </a:rPr>
              <a:t>Igångsättning</a:t>
            </a:r>
          </a:p>
        </p:txBody>
      </p:sp>
      <p:sp>
        <p:nvSpPr>
          <p:cNvPr id="88" name="textruta 87">
            <a:extLst>
              <a:ext uri="{FF2B5EF4-FFF2-40B4-BE49-F238E27FC236}">
                <a16:creationId xmlns:a16="http://schemas.microsoft.com/office/drawing/2014/main" id="{FAADA86D-EAAA-4549-9A52-E259ED291777}"/>
              </a:ext>
            </a:extLst>
          </p:cNvPr>
          <p:cNvSpPr txBox="1"/>
          <p:nvPr/>
        </p:nvSpPr>
        <p:spPr>
          <a:xfrm>
            <a:off x="3951392" y="3110457"/>
            <a:ext cx="1260393" cy="646331"/>
          </a:xfrm>
          <a:prstGeom prst="rect">
            <a:avLst/>
          </a:prstGeom>
          <a:noFill/>
        </p:spPr>
        <p:txBody>
          <a:bodyPr wrap="square" rtlCol="0">
            <a:spAutoFit/>
          </a:bodyPr>
          <a:lstStyle/>
          <a:p>
            <a:r>
              <a:rPr lang="sv-SE" sz="1200" dirty="0">
                <a:solidFill>
                  <a:schemeClr val="bg1"/>
                </a:solidFill>
              </a:rPr>
              <a:t>Kontra</a:t>
            </a:r>
          </a:p>
          <a:p>
            <a:pPr marL="171450" indent="-171450">
              <a:buFont typeface="Arial" panose="020B0604020202020204" pitchFamily="34" charset="0"/>
              <a:buChar char="•"/>
            </a:pPr>
            <a:r>
              <a:rPr lang="sv-SE" sz="1200" dirty="0">
                <a:solidFill>
                  <a:schemeClr val="bg1"/>
                </a:solidFill>
              </a:rPr>
              <a:t>Klassisk</a:t>
            </a:r>
          </a:p>
          <a:p>
            <a:pPr marL="171450" indent="-171450">
              <a:buFont typeface="Arial" panose="020B0604020202020204" pitchFamily="34" charset="0"/>
              <a:buChar char="•"/>
            </a:pPr>
            <a:r>
              <a:rPr lang="sv-SE" sz="1200" dirty="0">
                <a:solidFill>
                  <a:schemeClr val="bg1"/>
                </a:solidFill>
              </a:rPr>
              <a:t>Kollektiv</a:t>
            </a:r>
          </a:p>
        </p:txBody>
      </p:sp>
      <p:sp>
        <p:nvSpPr>
          <p:cNvPr id="89" name="textruta 88">
            <a:extLst>
              <a:ext uri="{FF2B5EF4-FFF2-40B4-BE49-F238E27FC236}">
                <a16:creationId xmlns:a16="http://schemas.microsoft.com/office/drawing/2014/main" id="{07231372-1448-4D96-BD01-DA0B8CDFB6E3}"/>
              </a:ext>
            </a:extLst>
          </p:cNvPr>
          <p:cNvSpPr txBox="1"/>
          <p:nvPr/>
        </p:nvSpPr>
        <p:spPr>
          <a:xfrm>
            <a:off x="2437767" y="3043634"/>
            <a:ext cx="1363591" cy="923330"/>
          </a:xfrm>
          <a:prstGeom prst="rect">
            <a:avLst/>
          </a:prstGeom>
          <a:noFill/>
        </p:spPr>
        <p:txBody>
          <a:bodyPr wrap="square" rtlCol="0">
            <a:spAutoFit/>
          </a:bodyPr>
          <a:lstStyle/>
          <a:p>
            <a:r>
              <a:rPr lang="sv-SE" dirty="0">
                <a:solidFill>
                  <a:schemeClr val="bg1"/>
                </a:solidFill>
              </a:rPr>
              <a:t>Coacha och peppa medspelare</a:t>
            </a:r>
          </a:p>
        </p:txBody>
      </p:sp>
      <p:cxnSp>
        <p:nvCxnSpPr>
          <p:cNvPr id="90" name="Straight Connector 13">
            <a:extLst>
              <a:ext uri="{FF2B5EF4-FFF2-40B4-BE49-F238E27FC236}">
                <a16:creationId xmlns:a16="http://schemas.microsoft.com/office/drawing/2014/main" id="{88DF9B29-C7E3-4456-A0DA-B909B136F1F0}"/>
              </a:ext>
            </a:extLst>
          </p:cNvPr>
          <p:cNvCxnSpPr>
            <a:cxnSpLocks noChangeShapeType="1"/>
          </p:cNvCxnSpPr>
          <p:nvPr/>
        </p:nvCxnSpPr>
        <p:spPr bwMode="auto">
          <a:xfrm flipH="1">
            <a:off x="2162558" y="2730891"/>
            <a:ext cx="1646931" cy="444199"/>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spTree>
    <p:extLst>
      <p:ext uri="{BB962C8B-B14F-4D97-AF65-F5344CB8AC3E}">
        <p14:creationId xmlns:p14="http://schemas.microsoft.com/office/powerpoint/2010/main" val="2174974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5">
            <a:extLst>
              <a:ext uri="{FF2B5EF4-FFF2-40B4-BE49-F238E27FC236}">
                <a16:creationId xmlns:a16="http://schemas.microsoft.com/office/drawing/2014/main" id="{02C7137C-3580-4F89-9C8C-B02F2844E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199" y="1605211"/>
            <a:ext cx="3644871" cy="5102821"/>
          </a:xfrm>
          <a:prstGeom prst="rect">
            <a:avLst/>
          </a:prstGeom>
        </p:spPr>
      </p:pic>
      <p:sp>
        <p:nvSpPr>
          <p:cNvPr id="91" name="Ellips 90">
            <a:extLst>
              <a:ext uri="{FF2B5EF4-FFF2-40B4-BE49-F238E27FC236}">
                <a16:creationId xmlns:a16="http://schemas.microsoft.com/office/drawing/2014/main" id="{780E05EF-1301-406D-9D9D-E7365D46167F}"/>
              </a:ext>
            </a:extLst>
          </p:cNvPr>
          <p:cNvSpPr/>
          <p:nvPr/>
        </p:nvSpPr>
        <p:spPr>
          <a:xfrm>
            <a:off x="9655068" y="4434261"/>
            <a:ext cx="985039" cy="912109"/>
          </a:xfrm>
          <a:prstGeom prst="ellipse">
            <a:avLst/>
          </a:prstGeom>
          <a:solidFill>
            <a:schemeClr val="accent4">
              <a:lumMod val="40000"/>
              <a:lumOff val="60000"/>
              <a:alpha val="58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Ellips 4">
            <a:extLst>
              <a:ext uri="{FF2B5EF4-FFF2-40B4-BE49-F238E27FC236}">
                <a16:creationId xmlns:a16="http://schemas.microsoft.com/office/drawing/2014/main" id="{DB1B8155-E544-4AC1-9180-0E03610E1BD1}"/>
              </a:ext>
            </a:extLst>
          </p:cNvPr>
          <p:cNvSpPr/>
          <p:nvPr/>
        </p:nvSpPr>
        <p:spPr>
          <a:xfrm>
            <a:off x="7591946" y="4353583"/>
            <a:ext cx="985039" cy="912109"/>
          </a:xfrm>
          <a:prstGeom prst="ellipse">
            <a:avLst/>
          </a:prstGeom>
          <a:solidFill>
            <a:schemeClr val="accent4">
              <a:lumMod val="40000"/>
              <a:lumOff val="60000"/>
              <a:alpha val="58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CA8DAA38-488C-4DBC-BB76-94FA62C0CBC2}"/>
              </a:ext>
            </a:extLst>
          </p:cNvPr>
          <p:cNvSpPr>
            <a:spLocks noGrp="1"/>
          </p:cNvSpPr>
          <p:nvPr>
            <p:ph type="title"/>
          </p:nvPr>
        </p:nvSpPr>
        <p:spPr>
          <a:xfrm>
            <a:off x="331763" y="0"/>
            <a:ext cx="7657505" cy="1325563"/>
          </a:xfrm>
        </p:spPr>
        <p:txBody>
          <a:bodyPr/>
          <a:lstStyle/>
          <a:p>
            <a:r>
              <a:rPr lang="sv-SE" b="1" dirty="0"/>
              <a:t>Ytterback</a:t>
            </a:r>
          </a:p>
        </p:txBody>
      </p:sp>
      <p:sp>
        <p:nvSpPr>
          <p:cNvPr id="3" name="Platshållare för innehåll 2">
            <a:extLst>
              <a:ext uri="{FF2B5EF4-FFF2-40B4-BE49-F238E27FC236}">
                <a16:creationId xmlns:a16="http://schemas.microsoft.com/office/drawing/2014/main" id="{90517177-5923-47E7-AA8A-3807F99A2481}"/>
              </a:ext>
            </a:extLst>
          </p:cNvPr>
          <p:cNvSpPr>
            <a:spLocks noGrp="1"/>
          </p:cNvSpPr>
          <p:nvPr>
            <p:ph idx="1"/>
          </p:nvPr>
        </p:nvSpPr>
        <p:spPr>
          <a:xfrm>
            <a:off x="2013273" y="4022228"/>
            <a:ext cx="2553733" cy="370326"/>
          </a:xfrm>
        </p:spPr>
        <p:txBody>
          <a:bodyPr>
            <a:normAutofit fontScale="70000" lnSpcReduction="20000"/>
          </a:bodyPr>
          <a:lstStyle/>
          <a:p>
            <a:pPr marL="0" indent="0">
              <a:buNone/>
            </a:pPr>
            <a:r>
              <a:rPr lang="sv-SE" sz="2000" dirty="0">
                <a:solidFill>
                  <a:schemeClr val="bg1"/>
                </a:solidFill>
                <a:latin typeface="+mj-lt"/>
              </a:rPr>
              <a:t>Ytterbackens roll i försvarsspelet</a:t>
            </a:r>
          </a:p>
        </p:txBody>
      </p:sp>
      <p:grpSp>
        <p:nvGrpSpPr>
          <p:cNvPr id="8" name="Grupp 7">
            <a:extLst>
              <a:ext uri="{FF2B5EF4-FFF2-40B4-BE49-F238E27FC236}">
                <a16:creationId xmlns:a16="http://schemas.microsoft.com/office/drawing/2014/main" id="{3A8C4F88-1933-4C88-A575-C28D96FED1FF}"/>
              </a:ext>
            </a:extLst>
          </p:cNvPr>
          <p:cNvGrpSpPr/>
          <p:nvPr/>
        </p:nvGrpSpPr>
        <p:grpSpPr>
          <a:xfrm>
            <a:off x="8926917" y="5868134"/>
            <a:ext cx="365165" cy="360419"/>
            <a:chOff x="3691677" y="3457029"/>
            <a:chExt cx="365165" cy="360419"/>
          </a:xfrm>
        </p:grpSpPr>
        <p:sp>
          <p:nvSpPr>
            <p:cNvPr id="9" name="Ring 5">
              <a:extLst>
                <a:ext uri="{FF2B5EF4-FFF2-40B4-BE49-F238E27FC236}">
                  <a16:creationId xmlns:a16="http://schemas.microsoft.com/office/drawing/2014/main" id="{AD5D1879-AFE7-4DF7-886E-D8282AAE05A9}"/>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0" name="Rak 6">
              <a:extLst>
                <a:ext uri="{FF2B5EF4-FFF2-40B4-BE49-F238E27FC236}">
                  <a16:creationId xmlns:a16="http://schemas.microsoft.com/office/drawing/2014/main" id="{8B3CAED7-C52C-4804-A712-66D9DEB4068F}"/>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 name="Grupp 10">
            <a:extLst>
              <a:ext uri="{FF2B5EF4-FFF2-40B4-BE49-F238E27FC236}">
                <a16:creationId xmlns:a16="http://schemas.microsoft.com/office/drawing/2014/main" id="{D65377B2-1EAF-464D-8EFB-DD247D13A44E}"/>
              </a:ext>
            </a:extLst>
          </p:cNvPr>
          <p:cNvGrpSpPr/>
          <p:nvPr/>
        </p:nvGrpSpPr>
        <p:grpSpPr>
          <a:xfrm>
            <a:off x="9213847" y="3259265"/>
            <a:ext cx="365165" cy="360419"/>
            <a:chOff x="3691677" y="3457029"/>
            <a:chExt cx="365165" cy="360419"/>
          </a:xfrm>
        </p:grpSpPr>
        <p:sp>
          <p:nvSpPr>
            <p:cNvPr id="12" name="Ring 8">
              <a:extLst>
                <a:ext uri="{FF2B5EF4-FFF2-40B4-BE49-F238E27FC236}">
                  <a16:creationId xmlns:a16="http://schemas.microsoft.com/office/drawing/2014/main" id="{222D3D3E-1348-498F-BC04-5459EB2A63C5}"/>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3" name="Rak 9">
              <a:extLst>
                <a:ext uri="{FF2B5EF4-FFF2-40B4-BE49-F238E27FC236}">
                  <a16:creationId xmlns:a16="http://schemas.microsoft.com/office/drawing/2014/main" id="{6051002D-28B1-43F2-9B6B-E9D669B40F05}"/>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 name="Grupp 13">
            <a:extLst>
              <a:ext uri="{FF2B5EF4-FFF2-40B4-BE49-F238E27FC236}">
                <a16:creationId xmlns:a16="http://schemas.microsoft.com/office/drawing/2014/main" id="{7A26B797-EB2E-4FB9-944D-90B9CBFB1C1C}"/>
              </a:ext>
            </a:extLst>
          </p:cNvPr>
          <p:cNvGrpSpPr/>
          <p:nvPr/>
        </p:nvGrpSpPr>
        <p:grpSpPr>
          <a:xfrm>
            <a:off x="9891584" y="4762739"/>
            <a:ext cx="365165" cy="360419"/>
            <a:chOff x="3691677" y="3457029"/>
            <a:chExt cx="365165" cy="360419"/>
          </a:xfrm>
        </p:grpSpPr>
        <p:sp>
          <p:nvSpPr>
            <p:cNvPr id="15" name="Ring 11">
              <a:extLst>
                <a:ext uri="{FF2B5EF4-FFF2-40B4-BE49-F238E27FC236}">
                  <a16:creationId xmlns:a16="http://schemas.microsoft.com/office/drawing/2014/main" id="{A32AA5A7-A538-4533-A3B9-D0006A84181E}"/>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6" name="Rak 12">
              <a:extLst>
                <a:ext uri="{FF2B5EF4-FFF2-40B4-BE49-F238E27FC236}">
                  <a16:creationId xmlns:a16="http://schemas.microsoft.com/office/drawing/2014/main" id="{F3F189A2-EFB4-400F-9DF9-F7B08D5F260F}"/>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 name="Grupp 16">
            <a:extLst>
              <a:ext uri="{FF2B5EF4-FFF2-40B4-BE49-F238E27FC236}">
                <a16:creationId xmlns:a16="http://schemas.microsoft.com/office/drawing/2014/main" id="{77C65033-F317-443C-820F-4C031B78CE55}"/>
              </a:ext>
            </a:extLst>
          </p:cNvPr>
          <p:cNvGrpSpPr/>
          <p:nvPr/>
        </p:nvGrpSpPr>
        <p:grpSpPr>
          <a:xfrm>
            <a:off x="7949156" y="4701489"/>
            <a:ext cx="365165" cy="360419"/>
            <a:chOff x="3691677" y="3457029"/>
            <a:chExt cx="365165" cy="360419"/>
          </a:xfrm>
        </p:grpSpPr>
        <p:sp>
          <p:nvSpPr>
            <p:cNvPr id="18" name="Ring 14">
              <a:extLst>
                <a:ext uri="{FF2B5EF4-FFF2-40B4-BE49-F238E27FC236}">
                  <a16:creationId xmlns:a16="http://schemas.microsoft.com/office/drawing/2014/main" id="{7A2AE685-7D32-4374-B1C1-52E10A61EDD9}"/>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9" name="Rak 15">
              <a:extLst>
                <a:ext uri="{FF2B5EF4-FFF2-40B4-BE49-F238E27FC236}">
                  <a16:creationId xmlns:a16="http://schemas.microsoft.com/office/drawing/2014/main" id="{98C03C0C-05F5-44A2-AF21-D6B9DF920F18}"/>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 name="Grupp 19">
            <a:extLst>
              <a:ext uri="{FF2B5EF4-FFF2-40B4-BE49-F238E27FC236}">
                <a16:creationId xmlns:a16="http://schemas.microsoft.com/office/drawing/2014/main" id="{B2B0306C-A8C1-4771-B38B-BE7DE41213E9}"/>
              </a:ext>
            </a:extLst>
          </p:cNvPr>
          <p:cNvGrpSpPr/>
          <p:nvPr/>
        </p:nvGrpSpPr>
        <p:grpSpPr>
          <a:xfrm>
            <a:off x="8561752" y="4820708"/>
            <a:ext cx="365165" cy="360419"/>
            <a:chOff x="3691677" y="3457029"/>
            <a:chExt cx="365165" cy="360419"/>
          </a:xfrm>
        </p:grpSpPr>
        <p:sp>
          <p:nvSpPr>
            <p:cNvPr id="21" name="Ring 17">
              <a:extLst>
                <a:ext uri="{FF2B5EF4-FFF2-40B4-BE49-F238E27FC236}">
                  <a16:creationId xmlns:a16="http://schemas.microsoft.com/office/drawing/2014/main" id="{679677C2-8658-453B-887D-74929A2D3AEE}"/>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2" name="Rak 18">
              <a:extLst>
                <a:ext uri="{FF2B5EF4-FFF2-40B4-BE49-F238E27FC236}">
                  <a16:creationId xmlns:a16="http://schemas.microsoft.com/office/drawing/2014/main" id="{E183245E-7D02-4ABE-A07D-02E31E51D382}"/>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upp 22">
            <a:extLst>
              <a:ext uri="{FF2B5EF4-FFF2-40B4-BE49-F238E27FC236}">
                <a16:creationId xmlns:a16="http://schemas.microsoft.com/office/drawing/2014/main" id="{DCED8100-2AFF-4579-95EC-723906FC4A91}"/>
              </a:ext>
            </a:extLst>
          </p:cNvPr>
          <p:cNvGrpSpPr/>
          <p:nvPr/>
        </p:nvGrpSpPr>
        <p:grpSpPr>
          <a:xfrm>
            <a:off x="9867039" y="3984404"/>
            <a:ext cx="365165" cy="360419"/>
            <a:chOff x="3691677" y="3457029"/>
            <a:chExt cx="365165" cy="360419"/>
          </a:xfrm>
        </p:grpSpPr>
        <p:sp>
          <p:nvSpPr>
            <p:cNvPr id="24" name="Ring 20">
              <a:extLst>
                <a:ext uri="{FF2B5EF4-FFF2-40B4-BE49-F238E27FC236}">
                  <a16:creationId xmlns:a16="http://schemas.microsoft.com/office/drawing/2014/main" id="{CD5FAEB5-E965-47F3-BC3C-6CC4A74E5F3E}"/>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5" name="Rak 21">
              <a:extLst>
                <a:ext uri="{FF2B5EF4-FFF2-40B4-BE49-F238E27FC236}">
                  <a16:creationId xmlns:a16="http://schemas.microsoft.com/office/drawing/2014/main" id="{D809C5DD-0079-457B-9942-76E1257076EF}"/>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 name="Grupp 25">
            <a:extLst>
              <a:ext uri="{FF2B5EF4-FFF2-40B4-BE49-F238E27FC236}">
                <a16:creationId xmlns:a16="http://schemas.microsoft.com/office/drawing/2014/main" id="{8C010D00-3CD4-432C-A6CF-82FACD9EF723}"/>
              </a:ext>
            </a:extLst>
          </p:cNvPr>
          <p:cNvGrpSpPr/>
          <p:nvPr/>
        </p:nvGrpSpPr>
        <p:grpSpPr>
          <a:xfrm>
            <a:off x="9211888" y="3971878"/>
            <a:ext cx="365165" cy="360419"/>
            <a:chOff x="3691677" y="3457029"/>
            <a:chExt cx="365165" cy="360419"/>
          </a:xfrm>
        </p:grpSpPr>
        <p:sp>
          <p:nvSpPr>
            <p:cNvPr id="27" name="Ring 23">
              <a:extLst>
                <a:ext uri="{FF2B5EF4-FFF2-40B4-BE49-F238E27FC236}">
                  <a16:creationId xmlns:a16="http://schemas.microsoft.com/office/drawing/2014/main" id="{2BE33691-34EC-40A5-9461-B0D57ACFEA8D}"/>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8" name="Rak 24">
              <a:extLst>
                <a:ext uri="{FF2B5EF4-FFF2-40B4-BE49-F238E27FC236}">
                  <a16:creationId xmlns:a16="http://schemas.microsoft.com/office/drawing/2014/main" id="{57956740-2DD5-45D3-8118-6E6A29280A06}"/>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 name="Grupp 28">
            <a:extLst>
              <a:ext uri="{FF2B5EF4-FFF2-40B4-BE49-F238E27FC236}">
                <a16:creationId xmlns:a16="http://schemas.microsoft.com/office/drawing/2014/main" id="{6559D8F0-9944-4A06-8072-D3BCF6DBC11A}"/>
              </a:ext>
            </a:extLst>
          </p:cNvPr>
          <p:cNvGrpSpPr/>
          <p:nvPr/>
        </p:nvGrpSpPr>
        <p:grpSpPr>
          <a:xfrm>
            <a:off x="7989268" y="3959352"/>
            <a:ext cx="365165" cy="360419"/>
            <a:chOff x="3691677" y="3457029"/>
            <a:chExt cx="365165" cy="360419"/>
          </a:xfrm>
        </p:grpSpPr>
        <p:sp>
          <p:nvSpPr>
            <p:cNvPr id="30" name="Ring 26">
              <a:extLst>
                <a:ext uri="{FF2B5EF4-FFF2-40B4-BE49-F238E27FC236}">
                  <a16:creationId xmlns:a16="http://schemas.microsoft.com/office/drawing/2014/main" id="{CEC0687A-FE19-4396-88E1-16BAF162F97A}"/>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1" name="Rak 27">
              <a:extLst>
                <a:ext uri="{FF2B5EF4-FFF2-40B4-BE49-F238E27FC236}">
                  <a16:creationId xmlns:a16="http://schemas.microsoft.com/office/drawing/2014/main" id="{F6146237-1CC7-4B07-B785-A1B03C046222}"/>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 name="Grupp 31">
            <a:extLst>
              <a:ext uri="{FF2B5EF4-FFF2-40B4-BE49-F238E27FC236}">
                <a16:creationId xmlns:a16="http://schemas.microsoft.com/office/drawing/2014/main" id="{5022535E-900F-413D-9A53-4CF5878F543C}"/>
              </a:ext>
            </a:extLst>
          </p:cNvPr>
          <p:cNvGrpSpPr/>
          <p:nvPr/>
        </p:nvGrpSpPr>
        <p:grpSpPr>
          <a:xfrm>
            <a:off x="8594315" y="3959352"/>
            <a:ext cx="365165" cy="360419"/>
            <a:chOff x="3691677" y="3457029"/>
            <a:chExt cx="365165" cy="360419"/>
          </a:xfrm>
        </p:grpSpPr>
        <p:sp>
          <p:nvSpPr>
            <p:cNvPr id="33" name="Ring 29">
              <a:extLst>
                <a:ext uri="{FF2B5EF4-FFF2-40B4-BE49-F238E27FC236}">
                  <a16:creationId xmlns:a16="http://schemas.microsoft.com/office/drawing/2014/main" id="{E9945B87-DFAA-46B5-8DAD-84BBA95FB57C}"/>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4" name="Rak 30">
              <a:extLst>
                <a:ext uri="{FF2B5EF4-FFF2-40B4-BE49-F238E27FC236}">
                  <a16:creationId xmlns:a16="http://schemas.microsoft.com/office/drawing/2014/main" id="{C6CCE8AC-76FA-491D-93CE-CE43940C812B}"/>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5" name="Grupp 34">
            <a:extLst>
              <a:ext uri="{FF2B5EF4-FFF2-40B4-BE49-F238E27FC236}">
                <a16:creationId xmlns:a16="http://schemas.microsoft.com/office/drawing/2014/main" id="{716D8563-8887-4C79-9E18-6A2ACA9D09B6}"/>
              </a:ext>
            </a:extLst>
          </p:cNvPr>
          <p:cNvGrpSpPr/>
          <p:nvPr/>
        </p:nvGrpSpPr>
        <p:grpSpPr>
          <a:xfrm>
            <a:off x="9272030" y="4820708"/>
            <a:ext cx="365165" cy="360419"/>
            <a:chOff x="3691677" y="3457029"/>
            <a:chExt cx="365165" cy="360419"/>
          </a:xfrm>
        </p:grpSpPr>
        <p:sp>
          <p:nvSpPr>
            <p:cNvPr id="36" name="Ring 32">
              <a:extLst>
                <a:ext uri="{FF2B5EF4-FFF2-40B4-BE49-F238E27FC236}">
                  <a16:creationId xmlns:a16="http://schemas.microsoft.com/office/drawing/2014/main" id="{81DDEDE0-28F7-464E-AC28-6C865903F63D}"/>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7" name="Rak 33">
              <a:extLst>
                <a:ext uri="{FF2B5EF4-FFF2-40B4-BE49-F238E27FC236}">
                  <a16:creationId xmlns:a16="http://schemas.microsoft.com/office/drawing/2014/main" id="{6EA2CA48-7A9E-44E3-A24C-794EA2F5DBA6}"/>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upp 37">
            <a:extLst>
              <a:ext uri="{FF2B5EF4-FFF2-40B4-BE49-F238E27FC236}">
                <a16:creationId xmlns:a16="http://schemas.microsoft.com/office/drawing/2014/main" id="{5C5E4355-A6B1-4271-AA58-25543601B0C5}"/>
              </a:ext>
            </a:extLst>
          </p:cNvPr>
          <p:cNvGrpSpPr/>
          <p:nvPr/>
        </p:nvGrpSpPr>
        <p:grpSpPr>
          <a:xfrm>
            <a:off x="8598626" y="3286314"/>
            <a:ext cx="365165" cy="360419"/>
            <a:chOff x="3691677" y="3457029"/>
            <a:chExt cx="365165" cy="360419"/>
          </a:xfrm>
        </p:grpSpPr>
        <p:sp>
          <p:nvSpPr>
            <p:cNvPr id="39" name="Ring 35">
              <a:extLst>
                <a:ext uri="{FF2B5EF4-FFF2-40B4-BE49-F238E27FC236}">
                  <a16:creationId xmlns:a16="http://schemas.microsoft.com/office/drawing/2014/main" id="{680E3551-5A45-41B3-9958-A8AF9E87A49F}"/>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40" name="Rak 36">
              <a:extLst>
                <a:ext uri="{FF2B5EF4-FFF2-40B4-BE49-F238E27FC236}">
                  <a16:creationId xmlns:a16="http://schemas.microsoft.com/office/drawing/2014/main" id="{D889FD3D-607A-42E9-849E-F0A36CB4F4D4}"/>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42" name="Bildobjekt 41">
            <a:extLst>
              <a:ext uri="{FF2B5EF4-FFF2-40B4-BE49-F238E27FC236}">
                <a16:creationId xmlns:a16="http://schemas.microsoft.com/office/drawing/2014/main" id="{EA156DCB-4C04-4A7E-9828-B1500B403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sp>
        <p:nvSpPr>
          <p:cNvPr id="44" name="Rektangel 43">
            <a:extLst>
              <a:ext uri="{FF2B5EF4-FFF2-40B4-BE49-F238E27FC236}">
                <a16:creationId xmlns:a16="http://schemas.microsoft.com/office/drawing/2014/main" id="{3D0657BD-F418-4A02-B175-DCDCB94348C8}"/>
              </a:ext>
            </a:extLst>
          </p:cNvPr>
          <p:cNvSpPr/>
          <p:nvPr/>
        </p:nvSpPr>
        <p:spPr>
          <a:xfrm>
            <a:off x="7315199" y="1605211"/>
            <a:ext cx="3644871" cy="5102822"/>
          </a:xfrm>
          <a:prstGeom prst="rect">
            <a:avLst/>
          </a:prstGeom>
          <a:no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91343DEA-1964-4F13-AAB2-6243E21848C5}"/>
              </a:ext>
            </a:extLst>
          </p:cNvPr>
          <p:cNvSpPr txBox="1"/>
          <p:nvPr/>
        </p:nvSpPr>
        <p:spPr>
          <a:xfrm>
            <a:off x="8460003" y="2973695"/>
            <a:ext cx="499477" cy="276999"/>
          </a:xfrm>
          <a:prstGeom prst="rect">
            <a:avLst/>
          </a:prstGeom>
          <a:noFill/>
        </p:spPr>
        <p:txBody>
          <a:bodyPr wrap="square" rtlCol="0">
            <a:spAutoFit/>
          </a:bodyPr>
          <a:lstStyle/>
          <a:p>
            <a:r>
              <a:rPr lang="sv-SE" sz="1200" dirty="0" err="1"/>
              <a:t>Fwrd</a:t>
            </a:r>
            <a:endParaRPr lang="sv-SE" sz="1200" dirty="0"/>
          </a:p>
        </p:txBody>
      </p:sp>
      <p:sp>
        <p:nvSpPr>
          <p:cNvPr id="41" name="textruta 40">
            <a:extLst>
              <a:ext uri="{FF2B5EF4-FFF2-40B4-BE49-F238E27FC236}">
                <a16:creationId xmlns:a16="http://schemas.microsoft.com/office/drawing/2014/main" id="{999535F0-29EA-4FE5-A279-115798BA1197}"/>
              </a:ext>
            </a:extLst>
          </p:cNvPr>
          <p:cNvSpPr txBox="1"/>
          <p:nvPr/>
        </p:nvSpPr>
        <p:spPr>
          <a:xfrm>
            <a:off x="8561752" y="3722600"/>
            <a:ext cx="499477" cy="276999"/>
          </a:xfrm>
          <a:prstGeom prst="rect">
            <a:avLst/>
          </a:prstGeom>
          <a:noFill/>
        </p:spPr>
        <p:txBody>
          <a:bodyPr wrap="square" rtlCol="0">
            <a:spAutoFit/>
          </a:bodyPr>
          <a:lstStyle/>
          <a:p>
            <a:r>
              <a:rPr lang="sv-SE" sz="1200" dirty="0"/>
              <a:t>IMF</a:t>
            </a:r>
          </a:p>
        </p:txBody>
      </p:sp>
      <p:sp>
        <p:nvSpPr>
          <p:cNvPr id="45" name="textruta 44">
            <a:extLst>
              <a:ext uri="{FF2B5EF4-FFF2-40B4-BE49-F238E27FC236}">
                <a16:creationId xmlns:a16="http://schemas.microsoft.com/office/drawing/2014/main" id="{FC9813D0-5C22-444B-93DB-8BB82069E3B8}"/>
              </a:ext>
            </a:extLst>
          </p:cNvPr>
          <p:cNvSpPr txBox="1"/>
          <p:nvPr/>
        </p:nvSpPr>
        <p:spPr>
          <a:xfrm>
            <a:off x="9206720" y="3724040"/>
            <a:ext cx="499477" cy="276999"/>
          </a:xfrm>
          <a:prstGeom prst="rect">
            <a:avLst/>
          </a:prstGeom>
          <a:noFill/>
        </p:spPr>
        <p:txBody>
          <a:bodyPr wrap="square" rtlCol="0">
            <a:spAutoFit/>
          </a:bodyPr>
          <a:lstStyle/>
          <a:p>
            <a:r>
              <a:rPr lang="sv-SE" sz="1200" dirty="0"/>
              <a:t>IMF</a:t>
            </a:r>
          </a:p>
        </p:txBody>
      </p:sp>
      <p:sp>
        <p:nvSpPr>
          <p:cNvPr id="46" name="textruta 45">
            <a:extLst>
              <a:ext uri="{FF2B5EF4-FFF2-40B4-BE49-F238E27FC236}">
                <a16:creationId xmlns:a16="http://schemas.microsoft.com/office/drawing/2014/main" id="{F8C341F6-F2F9-47FC-B2FA-F6EEAE8F6BD2}"/>
              </a:ext>
            </a:extLst>
          </p:cNvPr>
          <p:cNvSpPr txBox="1"/>
          <p:nvPr/>
        </p:nvSpPr>
        <p:spPr>
          <a:xfrm>
            <a:off x="8591711" y="4549972"/>
            <a:ext cx="499477" cy="276999"/>
          </a:xfrm>
          <a:prstGeom prst="rect">
            <a:avLst/>
          </a:prstGeom>
          <a:noFill/>
        </p:spPr>
        <p:txBody>
          <a:bodyPr wrap="square" rtlCol="0">
            <a:spAutoFit/>
          </a:bodyPr>
          <a:lstStyle/>
          <a:p>
            <a:r>
              <a:rPr lang="sv-SE" sz="1200" dirty="0"/>
              <a:t>IB</a:t>
            </a:r>
          </a:p>
        </p:txBody>
      </p:sp>
      <p:sp>
        <p:nvSpPr>
          <p:cNvPr id="47" name="textruta 46">
            <a:extLst>
              <a:ext uri="{FF2B5EF4-FFF2-40B4-BE49-F238E27FC236}">
                <a16:creationId xmlns:a16="http://schemas.microsoft.com/office/drawing/2014/main" id="{8EE9079F-6AC9-4B4D-B553-F086F4E3CF67}"/>
              </a:ext>
            </a:extLst>
          </p:cNvPr>
          <p:cNvSpPr txBox="1"/>
          <p:nvPr/>
        </p:nvSpPr>
        <p:spPr>
          <a:xfrm>
            <a:off x="9311953" y="4583469"/>
            <a:ext cx="499477" cy="276999"/>
          </a:xfrm>
          <a:prstGeom prst="rect">
            <a:avLst/>
          </a:prstGeom>
          <a:noFill/>
        </p:spPr>
        <p:txBody>
          <a:bodyPr wrap="square" rtlCol="0">
            <a:spAutoFit/>
          </a:bodyPr>
          <a:lstStyle/>
          <a:p>
            <a:r>
              <a:rPr lang="sv-SE" sz="1200" dirty="0"/>
              <a:t>IB</a:t>
            </a:r>
          </a:p>
        </p:txBody>
      </p:sp>
      <p:sp>
        <p:nvSpPr>
          <p:cNvPr id="48" name="textruta 47">
            <a:extLst>
              <a:ext uri="{FF2B5EF4-FFF2-40B4-BE49-F238E27FC236}">
                <a16:creationId xmlns:a16="http://schemas.microsoft.com/office/drawing/2014/main" id="{B239B7C7-4A34-4724-B51E-2E94A7738B06}"/>
              </a:ext>
            </a:extLst>
          </p:cNvPr>
          <p:cNvSpPr txBox="1"/>
          <p:nvPr/>
        </p:nvSpPr>
        <p:spPr>
          <a:xfrm>
            <a:off x="9928988" y="4484416"/>
            <a:ext cx="499477" cy="276999"/>
          </a:xfrm>
          <a:prstGeom prst="rect">
            <a:avLst/>
          </a:prstGeom>
          <a:noFill/>
        </p:spPr>
        <p:txBody>
          <a:bodyPr wrap="square" rtlCol="0">
            <a:spAutoFit/>
          </a:bodyPr>
          <a:lstStyle/>
          <a:p>
            <a:r>
              <a:rPr lang="sv-SE" sz="1200" dirty="0"/>
              <a:t>HB</a:t>
            </a:r>
          </a:p>
        </p:txBody>
      </p:sp>
      <p:sp>
        <p:nvSpPr>
          <p:cNvPr id="49" name="textruta 48">
            <a:extLst>
              <a:ext uri="{FF2B5EF4-FFF2-40B4-BE49-F238E27FC236}">
                <a16:creationId xmlns:a16="http://schemas.microsoft.com/office/drawing/2014/main" id="{7C89B2D1-26D1-4DA1-B6EC-3126263B131B}"/>
              </a:ext>
            </a:extLst>
          </p:cNvPr>
          <p:cNvSpPr txBox="1"/>
          <p:nvPr/>
        </p:nvSpPr>
        <p:spPr>
          <a:xfrm>
            <a:off x="9794058" y="3707894"/>
            <a:ext cx="599018" cy="276999"/>
          </a:xfrm>
          <a:prstGeom prst="rect">
            <a:avLst/>
          </a:prstGeom>
          <a:noFill/>
        </p:spPr>
        <p:txBody>
          <a:bodyPr wrap="square" rtlCol="0">
            <a:spAutoFit/>
          </a:bodyPr>
          <a:lstStyle/>
          <a:p>
            <a:r>
              <a:rPr lang="sv-SE" sz="1200" dirty="0"/>
              <a:t>H-YMF</a:t>
            </a:r>
          </a:p>
        </p:txBody>
      </p:sp>
      <p:sp>
        <p:nvSpPr>
          <p:cNvPr id="50" name="textruta 49">
            <a:extLst>
              <a:ext uri="{FF2B5EF4-FFF2-40B4-BE49-F238E27FC236}">
                <a16:creationId xmlns:a16="http://schemas.microsoft.com/office/drawing/2014/main" id="{5C23D241-9595-4D79-BDB6-02E516FFBF5A}"/>
              </a:ext>
            </a:extLst>
          </p:cNvPr>
          <p:cNvSpPr txBox="1"/>
          <p:nvPr/>
        </p:nvSpPr>
        <p:spPr>
          <a:xfrm>
            <a:off x="7922111" y="3674949"/>
            <a:ext cx="610873" cy="276999"/>
          </a:xfrm>
          <a:prstGeom prst="rect">
            <a:avLst/>
          </a:prstGeom>
          <a:noFill/>
        </p:spPr>
        <p:txBody>
          <a:bodyPr wrap="square" rtlCol="0">
            <a:spAutoFit/>
          </a:bodyPr>
          <a:lstStyle/>
          <a:p>
            <a:r>
              <a:rPr lang="sv-SE" sz="1200" dirty="0"/>
              <a:t>V-YMF</a:t>
            </a:r>
          </a:p>
        </p:txBody>
      </p:sp>
      <p:sp>
        <p:nvSpPr>
          <p:cNvPr id="51" name="textruta 50">
            <a:extLst>
              <a:ext uri="{FF2B5EF4-FFF2-40B4-BE49-F238E27FC236}">
                <a16:creationId xmlns:a16="http://schemas.microsoft.com/office/drawing/2014/main" id="{FE612CAF-0212-4400-B6B0-2058F9677915}"/>
              </a:ext>
            </a:extLst>
          </p:cNvPr>
          <p:cNvSpPr txBox="1"/>
          <p:nvPr/>
        </p:nvSpPr>
        <p:spPr>
          <a:xfrm>
            <a:off x="9125657" y="2980847"/>
            <a:ext cx="499477" cy="276999"/>
          </a:xfrm>
          <a:prstGeom prst="rect">
            <a:avLst/>
          </a:prstGeom>
          <a:noFill/>
        </p:spPr>
        <p:txBody>
          <a:bodyPr wrap="square" rtlCol="0">
            <a:spAutoFit/>
          </a:bodyPr>
          <a:lstStyle/>
          <a:p>
            <a:r>
              <a:rPr lang="sv-SE" sz="1200" dirty="0" err="1"/>
              <a:t>Fwrd</a:t>
            </a:r>
            <a:endParaRPr lang="sv-SE" sz="1200" dirty="0"/>
          </a:p>
        </p:txBody>
      </p:sp>
      <p:sp>
        <p:nvSpPr>
          <p:cNvPr id="52" name="textruta 51">
            <a:extLst>
              <a:ext uri="{FF2B5EF4-FFF2-40B4-BE49-F238E27FC236}">
                <a16:creationId xmlns:a16="http://schemas.microsoft.com/office/drawing/2014/main" id="{B99F5C59-78B4-4EC5-98DF-392721FE668C}"/>
              </a:ext>
            </a:extLst>
          </p:cNvPr>
          <p:cNvSpPr txBox="1"/>
          <p:nvPr/>
        </p:nvSpPr>
        <p:spPr>
          <a:xfrm>
            <a:off x="7944895" y="4452904"/>
            <a:ext cx="499477" cy="276999"/>
          </a:xfrm>
          <a:prstGeom prst="rect">
            <a:avLst/>
          </a:prstGeom>
          <a:noFill/>
        </p:spPr>
        <p:txBody>
          <a:bodyPr wrap="square" rtlCol="0">
            <a:spAutoFit/>
          </a:bodyPr>
          <a:lstStyle/>
          <a:p>
            <a:r>
              <a:rPr lang="sv-SE" sz="1200" dirty="0"/>
              <a:t>VB</a:t>
            </a:r>
          </a:p>
        </p:txBody>
      </p:sp>
      <p:sp>
        <p:nvSpPr>
          <p:cNvPr id="53" name="textruta 52">
            <a:extLst>
              <a:ext uri="{FF2B5EF4-FFF2-40B4-BE49-F238E27FC236}">
                <a16:creationId xmlns:a16="http://schemas.microsoft.com/office/drawing/2014/main" id="{FBD02CD3-ECF5-4FD1-A1E7-8879F8C44FDC}"/>
              </a:ext>
            </a:extLst>
          </p:cNvPr>
          <p:cNvSpPr txBox="1"/>
          <p:nvPr/>
        </p:nvSpPr>
        <p:spPr>
          <a:xfrm>
            <a:off x="8926917" y="5604525"/>
            <a:ext cx="499477" cy="276999"/>
          </a:xfrm>
          <a:prstGeom prst="rect">
            <a:avLst/>
          </a:prstGeom>
          <a:noFill/>
        </p:spPr>
        <p:txBody>
          <a:bodyPr wrap="square" rtlCol="0">
            <a:spAutoFit/>
          </a:bodyPr>
          <a:lstStyle/>
          <a:p>
            <a:r>
              <a:rPr lang="sv-SE" sz="1200" dirty="0"/>
              <a:t>MV</a:t>
            </a:r>
          </a:p>
        </p:txBody>
      </p:sp>
      <p:sp>
        <p:nvSpPr>
          <p:cNvPr id="54" name="Platshållare för innehåll 2">
            <a:extLst>
              <a:ext uri="{FF2B5EF4-FFF2-40B4-BE49-F238E27FC236}">
                <a16:creationId xmlns:a16="http://schemas.microsoft.com/office/drawing/2014/main" id="{62870808-D765-4802-9466-AD7BDAAC025D}"/>
              </a:ext>
            </a:extLst>
          </p:cNvPr>
          <p:cNvSpPr txBox="1">
            <a:spLocks/>
          </p:cNvSpPr>
          <p:nvPr/>
        </p:nvSpPr>
        <p:spPr>
          <a:xfrm>
            <a:off x="1938779" y="1633234"/>
            <a:ext cx="2766161" cy="35461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solidFill>
                  <a:schemeClr val="bg1"/>
                </a:solidFill>
                <a:latin typeface="+mj-lt"/>
              </a:rPr>
              <a:t>Ytterbackens roll i anfallsspelet</a:t>
            </a:r>
          </a:p>
        </p:txBody>
      </p:sp>
      <p:sp>
        <p:nvSpPr>
          <p:cNvPr id="80" name="Rounded Rectangle 11">
            <a:extLst>
              <a:ext uri="{FF2B5EF4-FFF2-40B4-BE49-F238E27FC236}">
                <a16:creationId xmlns:a16="http://schemas.microsoft.com/office/drawing/2014/main" id="{8B06AA0C-A091-4CDB-9F1D-F0AA7ADD9AFD}"/>
              </a:ext>
            </a:extLst>
          </p:cNvPr>
          <p:cNvSpPr>
            <a:spLocks noChangeArrowheads="1"/>
          </p:cNvSpPr>
          <p:nvPr/>
        </p:nvSpPr>
        <p:spPr bwMode="auto">
          <a:xfrm>
            <a:off x="781500" y="2034788"/>
            <a:ext cx="2171894" cy="1608087"/>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eaLnBrk="1">
              <a:defRPr/>
            </a:pPr>
            <a:endParaRPr lang="en-US" sz="3200">
              <a:ea typeface="ＭＳ Ｐゴシック" charset="0"/>
            </a:endParaRPr>
          </a:p>
        </p:txBody>
      </p:sp>
      <p:sp>
        <p:nvSpPr>
          <p:cNvPr id="83" name="Rounded Rectangle 16">
            <a:extLst>
              <a:ext uri="{FF2B5EF4-FFF2-40B4-BE49-F238E27FC236}">
                <a16:creationId xmlns:a16="http://schemas.microsoft.com/office/drawing/2014/main" id="{1988FE28-CAD2-41B0-A944-74084EF21A83}"/>
              </a:ext>
            </a:extLst>
          </p:cNvPr>
          <p:cNvSpPr>
            <a:spLocks noChangeArrowheads="1"/>
          </p:cNvSpPr>
          <p:nvPr/>
        </p:nvSpPr>
        <p:spPr bwMode="auto">
          <a:xfrm>
            <a:off x="3260035" y="2041300"/>
            <a:ext cx="2101565" cy="1633649"/>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eaLnBrk="1">
              <a:defRPr/>
            </a:pPr>
            <a:endParaRPr lang="en-US" sz="3200">
              <a:ea typeface="ＭＳ Ｐゴシック" charset="0"/>
            </a:endParaRPr>
          </a:p>
        </p:txBody>
      </p:sp>
      <p:sp>
        <p:nvSpPr>
          <p:cNvPr id="86" name="textruta 85">
            <a:extLst>
              <a:ext uri="{FF2B5EF4-FFF2-40B4-BE49-F238E27FC236}">
                <a16:creationId xmlns:a16="http://schemas.microsoft.com/office/drawing/2014/main" id="{3B0951E5-CB9A-4FA8-88F6-DD9E6DD9A176}"/>
              </a:ext>
            </a:extLst>
          </p:cNvPr>
          <p:cNvSpPr txBox="1"/>
          <p:nvPr/>
        </p:nvSpPr>
        <p:spPr>
          <a:xfrm>
            <a:off x="781500" y="2220208"/>
            <a:ext cx="2149951" cy="1569660"/>
          </a:xfrm>
          <a:prstGeom prst="rect">
            <a:avLst/>
          </a:prstGeom>
          <a:noFill/>
        </p:spPr>
        <p:txBody>
          <a:bodyPr wrap="square" rtlCol="0">
            <a:spAutoFit/>
          </a:bodyPr>
          <a:lstStyle/>
          <a:p>
            <a:r>
              <a:rPr lang="sv-SE" sz="1200" dirty="0">
                <a:solidFill>
                  <a:schemeClr val="bg1"/>
                </a:solidFill>
              </a:rPr>
              <a:t>Ytterbacken ska i anfallsspelet</a:t>
            </a:r>
          </a:p>
          <a:p>
            <a:pPr marL="171450" indent="-171450">
              <a:buFont typeface="Arial" panose="020B0604020202020204" pitchFamily="34" charset="0"/>
              <a:buChar char="•"/>
            </a:pPr>
            <a:r>
              <a:rPr lang="sv-SE" sz="1200" dirty="0">
                <a:solidFill>
                  <a:schemeClr val="bg1"/>
                </a:solidFill>
              </a:rPr>
              <a:t>Vara delaktig i speluppbyggnaden</a:t>
            </a:r>
          </a:p>
          <a:p>
            <a:pPr marL="171450" indent="-171450">
              <a:buFont typeface="Arial" panose="020B0604020202020204" pitchFamily="34" charset="0"/>
              <a:buChar char="•"/>
            </a:pPr>
            <a:r>
              <a:rPr lang="sv-SE" sz="1200" dirty="0">
                <a:solidFill>
                  <a:schemeClr val="bg1"/>
                </a:solidFill>
              </a:rPr>
              <a:t>Delaktig i komma till avslut och göra mål</a:t>
            </a:r>
          </a:p>
          <a:p>
            <a:pPr marL="171450" indent="-171450">
              <a:buFont typeface="Arial" panose="020B0604020202020204" pitchFamily="34" charset="0"/>
              <a:buChar char="•"/>
            </a:pPr>
            <a:r>
              <a:rPr lang="sv-SE" sz="1200" dirty="0">
                <a:solidFill>
                  <a:schemeClr val="bg1"/>
                </a:solidFill>
              </a:rPr>
              <a:t>Kreativ i alla delar av anfallsspelet</a:t>
            </a:r>
          </a:p>
          <a:p>
            <a:pPr marL="171450" indent="-171450">
              <a:buFont typeface="Arial" panose="020B0604020202020204" pitchFamily="34" charset="0"/>
              <a:buChar char="•"/>
            </a:pPr>
            <a:endParaRPr lang="sv-SE" sz="1200" dirty="0">
              <a:solidFill>
                <a:schemeClr val="bg1"/>
              </a:solidFill>
            </a:endParaRPr>
          </a:p>
        </p:txBody>
      </p:sp>
      <p:sp>
        <p:nvSpPr>
          <p:cNvPr id="88" name="textruta 87">
            <a:extLst>
              <a:ext uri="{FF2B5EF4-FFF2-40B4-BE49-F238E27FC236}">
                <a16:creationId xmlns:a16="http://schemas.microsoft.com/office/drawing/2014/main" id="{FAADA86D-EAAA-4549-9A52-E259ED291777}"/>
              </a:ext>
            </a:extLst>
          </p:cNvPr>
          <p:cNvSpPr txBox="1"/>
          <p:nvPr/>
        </p:nvSpPr>
        <p:spPr>
          <a:xfrm>
            <a:off x="3290139" y="2211421"/>
            <a:ext cx="2054574" cy="1384995"/>
          </a:xfrm>
          <a:prstGeom prst="rect">
            <a:avLst/>
          </a:prstGeom>
          <a:noFill/>
        </p:spPr>
        <p:txBody>
          <a:bodyPr wrap="square" rtlCol="0">
            <a:spAutoFit/>
          </a:bodyPr>
          <a:lstStyle/>
          <a:p>
            <a:r>
              <a:rPr lang="sv-SE" sz="1200" dirty="0">
                <a:solidFill>
                  <a:schemeClr val="bg1"/>
                </a:solidFill>
              </a:rPr>
              <a:t>För att lyckas krävs att;</a:t>
            </a:r>
          </a:p>
          <a:p>
            <a:pPr marL="171450" indent="-171450">
              <a:buFont typeface="Arial" panose="020B0604020202020204" pitchFamily="34" charset="0"/>
              <a:buChar char="•"/>
            </a:pPr>
            <a:r>
              <a:rPr lang="sv-SE" sz="1200" dirty="0">
                <a:solidFill>
                  <a:schemeClr val="bg1"/>
                </a:solidFill>
              </a:rPr>
              <a:t>Orka med många löpningar över stora ytor och ofta i hög fart</a:t>
            </a:r>
          </a:p>
          <a:p>
            <a:pPr marL="171450" indent="-171450">
              <a:buFont typeface="Arial" panose="020B0604020202020204" pitchFamily="34" charset="0"/>
              <a:buChar char="•"/>
            </a:pPr>
            <a:r>
              <a:rPr lang="sv-SE" sz="1200" dirty="0">
                <a:solidFill>
                  <a:schemeClr val="bg1"/>
                </a:solidFill>
              </a:rPr>
              <a:t>Att i högsta fart driva boll samt slå precisa inlägg och inspel</a:t>
            </a:r>
          </a:p>
        </p:txBody>
      </p:sp>
      <p:sp>
        <p:nvSpPr>
          <p:cNvPr id="92" name="Rounded Rectangle 11">
            <a:extLst>
              <a:ext uri="{FF2B5EF4-FFF2-40B4-BE49-F238E27FC236}">
                <a16:creationId xmlns:a16="http://schemas.microsoft.com/office/drawing/2014/main" id="{6E512CA0-9A4A-4AC4-929F-A4386BAA07BF}"/>
              </a:ext>
            </a:extLst>
          </p:cNvPr>
          <p:cNvSpPr>
            <a:spLocks noChangeArrowheads="1"/>
          </p:cNvSpPr>
          <p:nvPr/>
        </p:nvSpPr>
        <p:spPr bwMode="auto">
          <a:xfrm>
            <a:off x="786338" y="4482275"/>
            <a:ext cx="2171894" cy="1608087"/>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eaLnBrk="1">
              <a:defRPr/>
            </a:pPr>
            <a:endParaRPr lang="en-US" sz="3200">
              <a:ea typeface="ＭＳ Ｐゴシック" charset="0"/>
            </a:endParaRPr>
          </a:p>
        </p:txBody>
      </p:sp>
      <p:sp>
        <p:nvSpPr>
          <p:cNvPr id="93" name="Rounded Rectangle 16">
            <a:extLst>
              <a:ext uri="{FF2B5EF4-FFF2-40B4-BE49-F238E27FC236}">
                <a16:creationId xmlns:a16="http://schemas.microsoft.com/office/drawing/2014/main" id="{C4833B34-36F1-4F75-A99A-23234675C106}"/>
              </a:ext>
            </a:extLst>
          </p:cNvPr>
          <p:cNvSpPr>
            <a:spLocks noChangeArrowheads="1"/>
          </p:cNvSpPr>
          <p:nvPr/>
        </p:nvSpPr>
        <p:spPr bwMode="auto">
          <a:xfrm>
            <a:off x="3264873" y="4488787"/>
            <a:ext cx="2101565" cy="1633649"/>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eaLnBrk="1">
              <a:defRPr/>
            </a:pPr>
            <a:endParaRPr lang="en-US" sz="3200">
              <a:ea typeface="ＭＳ Ｐゴシック" charset="0"/>
            </a:endParaRPr>
          </a:p>
        </p:txBody>
      </p:sp>
      <p:sp>
        <p:nvSpPr>
          <p:cNvPr id="94" name="textruta 93">
            <a:extLst>
              <a:ext uri="{FF2B5EF4-FFF2-40B4-BE49-F238E27FC236}">
                <a16:creationId xmlns:a16="http://schemas.microsoft.com/office/drawing/2014/main" id="{CE056A86-C7D4-4260-9605-EB1D018ABCBF}"/>
              </a:ext>
            </a:extLst>
          </p:cNvPr>
          <p:cNvSpPr txBox="1"/>
          <p:nvPr/>
        </p:nvSpPr>
        <p:spPr>
          <a:xfrm>
            <a:off x="786338" y="4749610"/>
            <a:ext cx="2149951" cy="1015663"/>
          </a:xfrm>
          <a:prstGeom prst="rect">
            <a:avLst/>
          </a:prstGeom>
          <a:noFill/>
        </p:spPr>
        <p:txBody>
          <a:bodyPr wrap="square" rtlCol="0">
            <a:spAutoFit/>
          </a:bodyPr>
          <a:lstStyle/>
          <a:p>
            <a:r>
              <a:rPr lang="sv-SE" sz="1200" dirty="0">
                <a:solidFill>
                  <a:schemeClr val="bg1"/>
                </a:solidFill>
              </a:rPr>
              <a:t>Ytterbacken ska i försvarsspelet</a:t>
            </a:r>
          </a:p>
          <a:p>
            <a:pPr marL="171450" indent="-171450">
              <a:buFont typeface="Arial" panose="020B0604020202020204" pitchFamily="34" charset="0"/>
              <a:buChar char="•"/>
            </a:pPr>
            <a:r>
              <a:rPr lang="sv-SE" sz="1200" dirty="0">
                <a:solidFill>
                  <a:schemeClr val="bg1"/>
                </a:solidFill>
              </a:rPr>
              <a:t>Agera över stora ytor</a:t>
            </a:r>
          </a:p>
          <a:p>
            <a:pPr marL="171450" indent="-171450">
              <a:buFont typeface="Arial" panose="020B0604020202020204" pitchFamily="34" charset="0"/>
              <a:buChar char="•"/>
            </a:pPr>
            <a:r>
              <a:rPr lang="sv-SE" sz="1200" dirty="0">
                <a:solidFill>
                  <a:schemeClr val="bg1"/>
                </a:solidFill>
              </a:rPr>
              <a:t>Har ett stort ansvar i att förhindra motståndarnas inlägg och inspel</a:t>
            </a:r>
          </a:p>
        </p:txBody>
      </p:sp>
      <p:sp>
        <p:nvSpPr>
          <p:cNvPr id="95" name="textruta 94">
            <a:extLst>
              <a:ext uri="{FF2B5EF4-FFF2-40B4-BE49-F238E27FC236}">
                <a16:creationId xmlns:a16="http://schemas.microsoft.com/office/drawing/2014/main" id="{110000FD-CD09-4235-B97C-020979093CD1}"/>
              </a:ext>
            </a:extLst>
          </p:cNvPr>
          <p:cNvSpPr txBox="1"/>
          <p:nvPr/>
        </p:nvSpPr>
        <p:spPr>
          <a:xfrm>
            <a:off x="3332947" y="4749610"/>
            <a:ext cx="2054574" cy="1015663"/>
          </a:xfrm>
          <a:prstGeom prst="rect">
            <a:avLst/>
          </a:prstGeom>
          <a:noFill/>
        </p:spPr>
        <p:txBody>
          <a:bodyPr wrap="square" rtlCol="0">
            <a:spAutoFit/>
          </a:bodyPr>
          <a:lstStyle/>
          <a:p>
            <a:r>
              <a:rPr lang="sv-SE" sz="1200" dirty="0">
                <a:solidFill>
                  <a:schemeClr val="bg1"/>
                </a:solidFill>
              </a:rPr>
              <a:t>För att lyckas krävs att;</a:t>
            </a:r>
          </a:p>
          <a:p>
            <a:pPr marL="171450" indent="-171450">
              <a:buFont typeface="Arial" panose="020B0604020202020204" pitchFamily="34" charset="0"/>
              <a:buChar char="•"/>
            </a:pPr>
            <a:r>
              <a:rPr lang="sv-SE" sz="1200" dirty="0">
                <a:solidFill>
                  <a:schemeClr val="bg1"/>
                </a:solidFill>
              </a:rPr>
              <a:t>Pressteknik</a:t>
            </a:r>
          </a:p>
          <a:p>
            <a:pPr marL="171450" indent="-171450">
              <a:buFont typeface="Arial" panose="020B0604020202020204" pitchFamily="34" charset="0"/>
              <a:buChar char="•"/>
            </a:pPr>
            <a:r>
              <a:rPr lang="sv-SE" sz="1200" dirty="0">
                <a:solidFill>
                  <a:schemeClr val="bg1"/>
                </a:solidFill>
              </a:rPr>
              <a:t>Kunna tackla och bryta</a:t>
            </a:r>
          </a:p>
          <a:p>
            <a:pPr marL="171450" indent="-171450">
              <a:buFont typeface="Arial" panose="020B0604020202020204" pitchFamily="34" charset="0"/>
              <a:buChar char="•"/>
            </a:pPr>
            <a:r>
              <a:rPr lang="sv-SE" sz="1200" dirty="0">
                <a:solidFill>
                  <a:schemeClr val="bg1"/>
                </a:solidFill>
              </a:rPr>
              <a:t>Samverka med medspelare för att täcka skott</a:t>
            </a:r>
          </a:p>
        </p:txBody>
      </p:sp>
    </p:spTree>
    <p:extLst>
      <p:ext uri="{BB962C8B-B14F-4D97-AF65-F5344CB8AC3E}">
        <p14:creationId xmlns:p14="http://schemas.microsoft.com/office/powerpoint/2010/main" val="3420876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5">
            <a:extLst>
              <a:ext uri="{FF2B5EF4-FFF2-40B4-BE49-F238E27FC236}">
                <a16:creationId xmlns:a16="http://schemas.microsoft.com/office/drawing/2014/main" id="{02C7137C-3580-4F89-9C8C-B02F2844E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199" y="1605211"/>
            <a:ext cx="3644871" cy="5102821"/>
          </a:xfrm>
          <a:prstGeom prst="rect">
            <a:avLst/>
          </a:prstGeom>
        </p:spPr>
      </p:pic>
      <p:sp>
        <p:nvSpPr>
          <p:cNvPr id="91" name="Ellips 90">
            <a:extLst>
              <a:ext uri="{FF2B5EF4-FFF2-40B4-BE49-F238E27FC236}">
                <a16:creationId xmlns:a16="http://schemas.microsoft.com/office/drawing/2014/main" id="{780E05EF-1301-406D-9D9D-E7365D46167F}"/>
              </a:ext>
            </a:extLst>
          </p:cNvPr>
          <p:cNvSpPr/>
          <p:nvPr/>
        </p:nvSpPr>
        <p:spPr>
          <a:xfrm>
            <a:off x="8351725" y="4488788"/>
            <a:ext cx="1459705" cy="992134"/>
          </a:xfrm>
          <a:prstGeom prst="ellipse">
            <a:avLst/>
          </a:prstGeom>
          <a:solidFill>
            <a:schemeClr val="accent4">
              <a:lumMod val="40000"/>
              <a:lumOff val="60000"/>
              <a:alpha val="58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CA8DAA38-488C-4DBC-BB76-94FA62C0CBC2}"/>
              </a:ext>
            </a:extLst>
          </p:cNvPr>
          <p:cNvSpPr>
            <a:spLocks noGrp="1"/>
          </p:cNvSpPr>
          <p:nvPr>
            <p:ph type="title"/>
          </p:nvPr>
        </p:nvSpPr>
        <p:spPr>
          <a:xfrm>
            <a:off x="331763" y="0"/>
            <a:ext cx="7657505" cy="1325563"/>
          </a:xfrm>
        </p:spPr>
        <p:txBody>
          <a:bodyPr/>
          <a:lstStyle/>
          <a:p>
            <a:r>
              <a:rPr lang="sv-SE" b="1" dirty="0"/>
              <a:t>Innerback</a:t>
            </a:r>
          </a:p>
        </p:txBody>
      </p:sp>
      <p:sp>
        <p:nvSpPr>
          <p:cNvPr id="3" name="Platshållare för innehåll 2">
            <a:extLst>
              <a:ext uri="{FF2B5EF4-FFF2-40B4-BE49-F238E27FC236}">
                <a16:creationId xmlns:a16="http://schemas.microsoft.com/office/drawing/2014/main" id="{90517177-5923-47E7-AA8A-3807F99A2481}"/>
              </a:ext>
            </a:extLst>
          </p:cNvPr>
          <p:cNvSpPr>
            <a:spLocks noGrp="1"/>
          </p:cNvSpPr>
          <p:nvPr>
            <p:ph idx="1"/>
          </p:nvPr>
        </p:nvSpPr>
        <p:spPr>
          <a:xfrm>
            <a:off x="2013273" y="4022228"/>
            <a:ext cx="2553733" cy="370326"/>
          </a:xfrm>
        </p:spPr>
        <p:txBody>
          <a:bodyPr>
            <a:normAutofit fontScale="70000" lnSpcReduction="20000"/>
          </a:bodyPr>
          <a:lstStyle/>
          <a:p>
            <a:pPr marL="0" indent="0">
              <a:buNone/>
            </a:pPr>
            <a:r>
              <a:rPr lang="sv-SE" sz="2000" dirty="0">
                <a:solidFill>
                  <a:schemeClr val="bg1"/>
                </a:solidFill>
                <a:latin typeface="+mj-lt"/>
              </a:rPr>
              <a:t>Innerbackens roll i försvarsspelet</a:t>
            </a:r>
          </a:p>
        </p:txBody>
      </p:sp>
      <p:grpSp>
        <p:nvGrpSpPr>
          <p:cNvPr id="8" name="Grupp 7">
            <a:extLst>
              <a:ext uri="{FF2B5EF4-FFF2-40B4-BE49-F238E27FC236}">
                <a16:creationId xmlns:a16="http://schemas.microsoft.com/office/drawing/2014/main" id="{3A8C4F88-1933-4C88-A575-C28D96FED1FF}"/>
              </a:ext>
            </a:extLst>
          </p:cNvPr>
          <p:cNvGrpSpPr/>
          <p:nvPr/>
        </p:nvGrpSpPr>
        <p:grpSpPr>
          <a:xfrm>
            <a:off x="8926917" y="5868134"/>
            <a:ext cx="365165" cy="360419"/>
            <a:chOff x="3691677" y="3457029"/>
            <a:chExt cx="365165" cy="360419"/>
          </a:xfrm>
        </p:grpSpPr>
        <p:sp>
          <p:nvSpPr>
            <p:cNvPr id="9" name="Ring 5">
              <a:extLst>
                <a:ext uri="{FF2B5EF4-FFF2-40B4-BE49-F238E27FC236}">
                  <a16:creationId xmlns:a16="http://schemas.microsoft.com/office/drawing/2014/main" id="{AD5D1879-AFE7-4DF7-886E-D8282AAE05A9}"/>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0" name="Rak 6">
              <a:extLst>
                <a:ext uri="{FF2B5EF4-FFF2-40B4-BE49-F238E27FC236}">
                  <a16:creationId xmlns:a16="http://schemas.microsoft.com/office/drawing/2014/main" id="{8B3CAED7-C52C-4804-A712-66D9DEB4068F}"/>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 name="Grupp 10">
            <a:extLst>
              <a:ext uri="{FF2B5EF4-FFF2-40B4-BE49-F238E27FC236}">
                <a16:creationId xmlns:a16="http://schemas.microsoft.com/office/drawing/2014/main" id="{D65377B2-1EAF-464D-8EFB-DD247D13A44E}"/>
              </a:ext>
            </a:extLst>
          </p:cNvPr>
          <p:cNvGrpSpPr/>
          <p:nvPr/>
        </p:nvGrpSpPr>
        <p:grpSpPr>
          <a:xfrm>
            <a:off x="9213847" y="3259265"/>
            <a:ext cx="365165" cy="360419"/>
            <a:chOff x="3691677" y="3457029"/>
            <a:chExt cx="365165" cy="360419"/>
          </a:xfrm>
        </p:grpSpPr>
        <p:sp>
          <p:nvSpPr>
            <p:cNvPr id="12" name="Ring 8">
              <a:extLst>
                <a:ext uri="{FF2B5EF4-FFF2-40B4-BE49-F238E27FC236}">
                  <a16:creationId xmlns:a16="http://schemas.microsoft.com/office/drawing/2014/main" id="{222D3D3E-1348-498F-BC04-5459EB2A63C5}"/>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3" name="Rak 9">
              <a:extLst>
                <a:ext uri="{FF2B5EF4-FFF2-40B4-BE49-F238E27FC236}">
                  <a16:creationId xmlns:a16="http://schemas.microsoft.com/office/drawing/2014/main" id="{6051002D-28B1-43F2-9B6B-E9D669B40F05}"/>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 name="Grupp 13">
            <a:extLst>
              <a:ext uri="{FF2B5EF4-FFF2-40B4-BE49-F238E27FC236}">
                <a16:creationId xmlns:a16="http://schemas.microsoft.com/office/drawing/2014/main" id="{7A26B797-EB2E-4FB9-944D-90B9CBFB1C1C}"/>
              </a:ext>
            </a:extLst>
          </p:cNvPr>
          <p:cNvGrpSpPr/>
          <p:nvPr/>
        </p:nvGrpSpPr>
        <p:grpSpPr>
          <a:xfrm>
            <a:off x="9891584" y="4762739"/>
            <a:ext cx="365165" cy="360419"/>
            <a:chOff x="3691677" y="3457029"/>
            <a:chExt cx="365165" cy="360419"/>
          </a:xfrm>
        </p:grpSpPr>
        <p:sp>
          <p:nvSpPr>
            <p:cNvPr id="15" name="Ring 11">
              <a:extLst>
                <a:ext uri="{FF2B5EF4-FFF2-40B4-BE49-F238E27FC236}">
                  <a16:creationId xmlns:a16="http://schemas.microsoft.com/office/drawing/2014/main" id="{A32AA5A7-A538-4533-A3B9-D0006A84181E}"/>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6" name="Rak 12">
              <a:extLst>
                <a:ext uri="{FF2B5EF4-FFF2-40B4-BE49-F238E27FC236}">
                  <a16:creationId xmlns:a16="http://schemas.microsoft.com/office/drawing/2014/main" id="{F3F189A2-EFB4-400F-9DF9-F7B08D5F260F}"/>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 name="Grupp 16">
            <a:extLst>
              <a:ext uri="{FF2B5EF4-FFF2-40B4-BE49-F238E27FC236}">
                <a16:creationId xmlns:a16="http://schemas.microsoft.com/office/drawing/2014/main" id="{77C65033-F317-443C-820F-4C031B78CE55}"/>
              </a:ext>
            </a:extLst>
          </p:cNvPr>
          <p:cNvGrpSpPr/>
          <p:nvPr/>
        </p:nvGrpSpPr>
        <p:grpSpPr>
          <a:xfrm>
            <a:off x="7949156" y="4701489"/>
            <a:ext cx="365165" cy="360419"/>
            <a:chOff x="3691677" y="3457029"/>
            <a:chExt cx="365165" cy="360419"/>
          </a:xfrm>
        </p:grpSpPr>
        <p:sp>
          <p:nvSpPr>
            <p:cNvPr id="18" name="Ring 14">
              <a:extLst>
                <a:ext uri="{FF2B5EF4-FFF2-40B4-BE49-F238E27FC236}">
                  <a16:creationId xmlns:a16="http://schemas.microsoft.com/office/drawing/2014/main" id="{7A2AE685-7D32-4374-B1C1-52E10A61EDD9}"/>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9" name="Rak 15">
              <a:extLst>
                <a:ext uri="{FF2B5EF4-FFF2-40B4-BE49-F238E27FC236}">
                  <a16:creationId xmlns:a16="http://schemas.microsoft.com/office/drawing/2014/main" id="{98C03C0C-05F5-44A2-AF21-D6B9DF920F18}"/>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 name="Grupp 19">
            <a:extLst>
              <a:ext uri="{FF2B5EF4-FFF2-40B4-BE49-F238E27FC236}">
                <a16:creationId xmlns:a16="http://schemas.microsoft.com/office/drawing/2014/main" id="{B2B0306C-A8C1-4771-B38B-BE7DE41213E9}"/>
              </a:ext>
            </a:extLst>
          </p:cNvPr>
          <p:cNvGrpSpPr/>
          <p:nvPr/>
        </p:nvGrpSpPr>
        <p:grpSpPr>
          <a:xfrm>
            <a:off x="8561752" y="4820708"/>
            <a:ext cx="365165" cy="360419"/>
            <a:chOff x="3691677" y="3457029"/>
            <a:chExt cx="365165" cy="360419"/>
          </a:xfrm>
        </p:grpSpPr>
        <p:sp>
          <p:nvSpPr>
            <p:cNvPr id="21" name="Ring 17">
              <a:extLst>
                <a:ext uri="{FF2B5EF4-FFF2-40B4-BE49-F238E27FC236}">
                  <a16:creationId xmlns:a16="http://schemas.microsoft.com/office/drawing/2014/main" id="{679677C2-8658-453B-887D-74929A2D3AEE}"/>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2" name="Rak 18">
              <a:extLst>
                <a:ext uri="{FF2B5EF4-FFF2-40B4-BE49-F238E27FC236}">
                  <a16:creationId xmlns:a16="http://schemas.microsoft.com/office/drawing/2014/main" id="{E183245E-7D02-4ABE-A07D-02E31E51D382}"/>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upp 22">
            <a:extLst>
              <a:ext uri="{FF2B5EF4-FFF2-40B4-BE49-F238E27FC236}">
                <a16:creationId xmlns:a16="http://schemas.microsoft.com/office/drawing/2014/main" id="{DCED8100-2AFF-4579-95EC-723906FC4A91}"/>
              </a:ext>
            </a:extLst>
          </p:cNvPr>
          <p:cNvGrpSpPr/>
          <p:nvPr/>
        </p:nvGrpSpPr>
        <p:grpSpPr>
          <a:xfrm>
            <a:off x="9867039" y="3984404"/>
            <a:ext cx="365165" cy="360419"/>
            <a:chOff x="3691677" y="3457029"/>
            <a:chExt cx="365165" cy="360419"/>
          </a:xfrm>
        </p:grpSpPr>
        <p:sp>
          <p:nvSpPr>
            <p:cNvPr id="24" name="Ring 20">
              <a:extLst>
                <a:ext uri="{FF2B5EF4-FFF2-40B4-BE49-F238E27FC236}">
                  <a16:creationId xmlns:a16="http://schemas.microsoft.com/office/drawing/2014/main" id="{CD5FAEB5-E965-47F3-BC3C-6CC4A74E5F3E}"/>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5" name="Rak 21">
              <a:extLst>
                <a:ext uri="{FF2B5EF4-FFF2-40B4-BE49-F238E27FC236}">
                  <a16:creationId xmlns:a16="http://schemas.microsoft.com/office/drawing/2014/main" id="{D809C5DD-0079-457B-9942-76E1257076EF}"/>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 name="Grupp 25">
            <a:extLst>
              <a:ext uri="{FF2B5EF4-FFF2-40B4-BE49-F238E27FC236}">
                <a16:creationId xmlns:a16="http://schemas.microsoft.com/office/drawing/2014/main" id="{8C010D00-3CD4-432C-A6CF-82FACD9EF723}"/>
              </a:ext>
            </a:extLst>
          </p:cNvPr>
          <p:cNvGrpSpPr/>
          <p:nvPr/>
        </p:nvGrpSpPr>
        <p:grpSpPr>
          <a:xfrm>
            <a:off x="9211888" y="3971878"/>
            <a:ext cx="365165" cy="360419"/>
            <a:chOff x="3691677" y="3457029"/>
            <a:chExt cx="365165" cy="360419"/>
          </a:xfrm>
        </p:grpSpPr>
        <p:sp>
          <p:nvSpPr>
            <p:cNvPr id="27" name="Ring 23">
              <a:extLst>
                <a:ext uri="{FF2B5EF4-FFF2-40B4-BE49-F238E27FC236}">
                  <a16:creationId xmlns:a16="http://schemas.microsoft.com/office/drawing/2014/main" id="{2BE33691-34EC-40A5-9461-B0D57ACFEA8D}"/>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8" name="Rak 24">
              <a:extLst>
                <a:ext uri="{FF2B5EF4-FFF2-40B4-BE49-F238E27FC236}">
                  <a16:creationId xmlns:a16="http://schemas.microsoft.com/office/drawing/2014/main" id="{57956740-2DD5-45D3-8118-6E6A29280A06}"/>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 name="Grupp 28">
            <a:extLst>
              <a:ext uri="{FF2B5EF4-FFF2-40B4-BE49-F238E27FC236}">
                <a16:creationId xmlns:a16="http://schemas.microsoft.com/office/drawing/2014/main" id="{6559D8F0-9944-4A06-8072-D3BCF6DBC11A}"/>
              </a:ext>
            </a:extLst>
          </p:cNvPr>
          <p:cNvGrpSpPr/>
          <p:nvPr/>
        </p:nvGrpSpPr>
        <p:grpSpPr>
          <a:xfrm>
            <a:off x="7989268" y="3959352"/>
            <a:ext cx="365165" cy="360419"/>
            <a:chOff x="3691677" y="3457029"/>
            <a:chExt cx="365165" cy="360419"/>
          </a:xfrm>
        </p:grpSpPr>
        <p:sp>
          <p:nvSpPr>
            <p:cNvPr id="30" name="Ring 26">
              <a:extLst>
                <a:ext uri="{FF2B5EF4-FFF2-40B4-BE49-F238E27FC236}">
                  <a16:creationId xmlns:a16="http://schemas.microsoft.com/office/drawing/2014/main" id="{CEC0687A-FE19-4396-88E1-16BAF162F97A}"/>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1" name="Rak 27">
              <a:extLst>
                <a:ext uri="{FF2B5EF4-FFF2-40B4-BE49-F238E27FC236}">
                  <a16:creationId xmlns:a16="http://schemas.microsoft.com/office/drawing/2014/main" id="{F6146237-1CC7-4B07-B785-A1B03C046222}"/>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 name="Grupp 31">
            <a:extLst>
              <a:ext uri="{FF2B5EF4-FFF2-40B4-BE49-F238E27FC236}">
                <a16:creationId xmlns:a16="http://schemas.microsoft.com/office/drawing/2014/main" id="{5022535E-900F-413D-9A53-4CF5878F543C}"/>
              </a:ext>
            </a:extLst>
          </p:cNvPr>
          <p:cNvGrpSpPr/>
          <p:nvPr/>
        </p:nvGrpSpPr>
        <p:grpSpPr>
          <a:xfrm>
            <a:off x="8594315" y="3959352"/>
            <a:ext cx="365165" cy="360419"/>
            <a:chOff x="3691677" y="3457029"/>
            <a:chExt cx="365165" cy="360419"/>
          </a:xfrm>
        </p:grpSpPr>
        <p:sp>
          <p:nvSpPr>
            <p:cNvPr id="33" name="Ring 29">
              <a:extLst>
                <a:ext uri="{FF2B5EF4-FFF2-40B4-BE49-F238E27FC236}">
                  <a16:creationId xmlns:a16="http://schemas.microsoft.com/office/drawing/2014/main" id="{E9945B87-DFAA-46B5-8DAD-84BBA95FB57C}"/>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4" name="Rak 30">
              <a:extLst>
                <a:ext uri="{FF2B5EF4-FFF2-40B4-BE49-F238E27FC236}">
                  <a16:creationId xmlns:a16="http://schemas.microsoft.com/office/drawing/2014/main" id="{C6CCE8AC-76FA-491D-93CE-CE43940C812B}"/>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5" name="Grupp 34">
            <a:extLst>
              <a:ext uri="{FF2B5EF4-FFF2-40B4-BE49-F238E27FC236}">
                <a16:creationId xmlns:a16="http://schemas.microsoft.com/office/drawing/2014/main" id="{716D8563-8887-4C79-9E18-6A2ACA9D09B6}"/>
              </a:ext>
            </a:extLst>
          </p:cNvPr>
          <p:cNvGrpSpPr/>
          <p:nvPr/>
        </p:nvGrpSpPr>
        <p:grpSpPr>
          <a:xfrm>
            <a:off x="9272030" y="4820708"/>
            <a:ext cx="365165" cy="360419"/>
            <a:chOff x="3691677" y="3457029"/>
            <a:chExt cx="365165" cy="360419"/>
          </a:xfrm>
        </p:grpSpPr>
        <p:sp>
          <p:nvSpPr>
            <p:cNvPr id="36" name="Ring 32">
              <a:extLst>
                <a:ext uri="{FF2B5EF4-FFF2-40B4-BE49-F238E27FC236}">
                  <a16:creationId xmlns:a16="http://schemas.microsoft.com/office/drawing/2014/main" id="{81DDEDE0-28F7-464E-AC28-6C865903F63D}"/>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7" name="Rak 33">
              <a:extLst>
                <a:ext uri="{FF2B5EF4-FFF2-40B4-BE49-F238E27FC236}">
                  <a16:creationId xmlns:a16="http://schemas.microsoft.com/office/drawing/2014/main" id="{6EA2CA48-7A9E-44E3-A24C-794EA2F5DBA6}"/>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upp 37">
            <a:extLst>
              <a:ext uri="{FF2B5EF4-FFF2-40B4-BE49-F238E27FC236}">
                <a16:creationId xmlns:a16="http://schemas.microsoft.com/office/drawing/2014/main" id="{5C5E4355-A6B1-4271-AA58-25543601B0C5}"/>
              </a:ext>
            </a:extLst>
          </p:cNvPr>
          <p:cNvGrpSpPr/>
          <p:nvPr/>
        </p:nvGrpSpPr>
        <p:grpSpPr>
          <a:xfrm>
            <a:off x="8598626" y="3286314"/>
            <a:ext cx="365165" cy="360419"/>
            <a:chOff x="3691677" y="3457029"/>
            <a:chExt cx="365165" cy="360419"/>
          </a:xfrm>
        </p:grpSpPr>
        <p:sp>
          <p:nvSpPr>
            <p:cNvPr id="39" name="Ring 35">
              <a:extLst>
                <a:ext uri="{FF2B5EF4-FFF2-40B4-BE49-F238E27FC236}">
                  <a16:creationId xmlns:a16="http://schemas.microsoft.com/office/drawing/2014/main" id="{680E3551-5A45-41B3-9958-A8AF9E87A49F}"/>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40" name="Rak 36">
              <a:extLst>
                <a:ext uri="{FF2B5EF4-FFF2-40B4-BE49-F238E27FC236}">
                  <a16:creationId xmlns:a16="http://schemas.microsoft.com/office/drawing/2014/main" id="{D889FD3D-607A-42E9-849E-F0A36CB4F4D4}"/>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42" name="Bildobjekt 41">
            <a:extLst>
              <a:ext uri="{FF2B5EF4-FFF2-40B4-BE49-F238E27FC236}">
                <a16:creationId xmlns:a16="http://schemas.microsoft.com/office/drawing/2014/main" id="{EA156DCB-4C04-4A7E-9828-B1500B403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sp>
        <p:nvSpPr>
          <p:cNvPr id="44" name="Rektangel 43">
            <a:extLst>
              <a:ext uri="{FF2B5EF4-FFF2-40B4-BE49-F238E27FC236}">
                <a16:creationId xmlns:a16="http://schemas.microsoft.com/office/drawing/2014/main" id="{3D0657BD-F418-4A02-B175-DCDCB94348C8}"/>
              </a:ext>
            </a:extLst>
          </p:cNvPr>
          <p:cNvSpPr/>
          <p:nvPr/>
        </p:nvSpPr>
        <p:spPr>
          <a:xfrm>
            <a:off x="7315199" y="1605211"/>
            <a:ext cx="3644871" cy="5102822"/>
          </a:xfrm>
          <a:prstGeom prst="rect">
            <a:avLst/>
          </a:prstGeom>
          <a:no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91343DEA-1964-4F13-AAB2-6243E21848C5}"/>
              </a:ext>
            </a:extLst>
          </p:cNvPr>
          <p:cNvSpPr txBox="1"/>
          <p:nvPr/>
        </p:nvSpPr>
        <p:spPr>
          <a:xfrm>
            <a:off x="8460003" y="2973695"/>
            <a:ext cx="499477" cy="276999"/>
          </a:xfrm>
          <a:prstGeom prst="rect">
            <a:avLst/>
          </a:prstGeom>
          <a:noFill/>
        </p:spPr>
        <p:txBody>
          <a:bodyPr wrap="square" rtlCol="0">
            <a:spAutoFit/>
          </a:bodyPr>
          <a:lstStyle/>
          <a:p>
            <a:r>
              <a:rPr lang="sv-SE" sz="1200" dirty="0" err="1"/>
              <a:t>Fwrd</a:t>
            </a:r>
            <a:endParaRPr lang="sv-SE" sz="1200" dirty="0"/>
          </a:p>
        </p:txBody>
      </p:sp>
      <p:sp>
        <p:nvSpPr>
          <p:cNvPr id="41" name="textruta 40">
            <a:extLst>
              <a:ext uri="{FF2B5EF4-FFF2-40B4-BE49-F238E27FC236}">
                <a16:creationId xmlns:a16="http://schemas.microsoft.com/office/drawing/2014/main" id="{999535F0-29EA-4FE5-A279-115798BA1197}"/>
              </a:ext>
            </a:extLst>
          </p:cNvPr>
          <p:cNvSpPr txBox="1"/>
          <p:nvPr/>
        </p:nvSpPr>
        <p:spPr>
          <a:xfrm>
            <a:off x="8561752" y="3722600"/>
            <a:ext cx="499477" cy="276999"/>
          </a:xfrm>
          <a:prstGeom prst="rect">
            <a:avLst/>
          </a:prstGeom>
          <a:noFill/>
        </p:spPr>
        <p:txBody>
          <a:bodyPr wrap="square" rtlCol="0">
            <a:spAutoFit/>
          </a:bodyPr>
          <a:lstStyle/>
          <a:p>
            <a:r>
              <a:rPr lang="sv-SE" sz="1200" dirty="0"/>
              <a:t>IMF</a:t>
            </a:r>
          </a:p>
        </p:txBody>
      </p:sp>
      <p:sp>
        <p:nvSpPr>
          <p:cNvPr id="45" name="textruta 44">
            <a:extLst>
              <a:ext uri="{FF2B5EF4-FFF2-40B4-BE49-F238E27FC236}">
                <a16:creationId xmlns:a16="http://schemas.microsoft.com/office/drawing/2014/main" id="{FC9813D0-5C22-444B-93DB-8BB82069E3B8}"/>
              </a:ext>
            </a:extLst>
          </p:cNvPr>
          <p:cNvSpPr txBox="1"/>
          <p:nvPr/>
        </p:nvSpPr>
        <p:spPr>
          <a:xfrm>
            <a:off x="9206720" y="3724040"/>
            <a:ext cx="499477" cy="276999"/>
          </a:xfrm>
          <a:prstGeom prst="rect">
            <a:avLst/>
          </a:prstGeom>
          <a:noFill/>
        </p:spPr>
        <p:txBody>
          <a:bodyPr wrap="square" rtlCol="0">
            <a:spAutoFit/>
          </a:bodyPr>
          <a:lstStyle/>
          <a:p>
            <a:r>
              <a:rPr lang="sv-SE" sz="1200" dirty="0"/>
              <a:t>IMF</a:t>
            </a:r>
          </a:p>
        </p:txBody>
      </p:sp>
      <p:sp>
        <p:nvSpPr>
          <p:cNvPr id="46" name="textruta 45">
            <a:extLst>
              <a:ext uri="{FF2B5EF4-FFF2-40B4-BE49-F238E27FC236}">
                <a16:creationId xmlns:a16="http://schemas.microsoft.com/office/drawing/2014/main" id="{F8C341F6-F2F9-47FC-B2FA-F6EEAE8F6BD2}"/>
              </a:ext>
            </a:extLst>
          </p:cNvPr>
          <p:cNvSpPr txBox="1"/>
          <p:nvPr/>
        </p:nvSpPr>
        <p:spPr>
          <a:xfrm>
            <a:off x="8591711" y="4549972"/>
            <a:ext cx="499477" cy="276999"/>
          </a:xfrm>
          <a:prstGeom prst="rect">
            <a:avLst/>
          </a:prstGeom>
          <a:noFill/>
        </p:spPr>
        <p:txBody>
          <a:bodyPr wrap="square" rtlCol="0">
            <a:spAutoFit/>
          </a:bodyPr>
          <a:lstStyle/>
          <a:p>
            <a:r>
              <a:rPr lang="sv-SE" sz="1200" dirty="0"/>
              <a:t>IB</a:t>
            </a:r>
          </a:p>
        </p:txBody>
      </p:sp>
      <p:sp>
        <p:nvSpPr>
          <p:cNvPr id="47" name="textruta 46">
            <a:extLst>
              <a:ext uri="{FF2B5EF4-FFF2-40B4-BE49-F238E27FC236}">
                <a16:creationId xmlns:a16="http://schemas.microsoft.com/office/drawing/2014/main" id="{8EE9079F-6AC9-4B4D-B553-F086F4E3CF67}"/>
              </a:ext>
            </a:extLst>
          </p:cNvPr>
          <p:cNvSpPr txBox="1"/>
          <p:nvPr/>
        </p:nvSpPr>
        <p:spPr>
          <a:xfrm>
            <a:off x="9311953" y="4583469"/>
            <a:ext cx="499477" cy="276999"/>
          </a:xfrm>
          <a:prstGeom prst="rect">
            <a:avLst/>
          </a:prstGeom>
          <a:noFill/>
        </p:spPr>
        <p:txBody>
          <a:bodyPr wrap="square" rtlCol="0">
            <a:spAutoFit/>
          </a:bodyPr>
          <a:lstStyle/>
          <a:p>
            <a:r>
              <a:rPr lang="sv-SE" sz="1200" dirty="0"/>
              <a:t>IB</a:t>
            </a:r>
          </a:p>
        </p:txBody>
      </p:sp>
      <p:sp>
        <p:nvSpPr>
          <p:cNvPr id="48" name="textruta 47">
            <a:extLst>
              <a:ext uri="{FF2B5EF4-FFF2-40B4-BE49-F238E27FC236}">
                <a16:creationId xmlns:a16="http://schemas.microsoft.com/office/drawing/2014/main" id="{B239B7C7-4A34-4724-B51E-2E94A7738B06}"/>
              </a:ext>
            </a:extLst>
          </p:cNvPr>
          <p:cNvSpPr txBox="1"/>
          <p:nvPr/>
        </p:nvSpPr>
        <p:spPr>
          <a:xfrm>
            <a:off x="9928988" y="4484416"/>
            <a:ext cx="499477" cy="276999"/>
          </a:xfrm>
          <a:prstGeom prst="rect">
            <a:avLst/>
          </a:prstGeom>
          <a:noFill/>
        </p:spPr>
        <p:txBody>
          <a:bodyPr wrap="square" rtlCol="0">
            <a:spAutoFit/>
          </a:bodyPr>
          <a:lstStyle/>
          <a:p>
            <a:r>
              <a:rPr lang="sv-SE" sz="1200" dirty="0"/>
              <a:t>HB</a:t>
            </a:r>
          </a:p>
        </p:txBody>
      </p:sp>
      <p:sp>
        <p:nvSpPr>
          <p:cNvPr id="49" name="textruta 48">
            <a:extLst>
              <a:ext uri="{FF2B5EF4-FFF2-40B4-BE49-F238E27FC236}">
                <a16:creationId xmlns:a16="http://schemas.microsoft.com/office/drawing/2014/main" id="{7C89B2D1-26D1-4DA1-B6EC-3126263B131B}"/>
              </a:ext>
            </a:extLst>
          </p:cNvPr>
          <p:cNvSpPr txBox="1"/>
          <p:nvPr/>
        </p:nvSpPr>
        <p:spPr>
          <a:xfrm>
            <a:off x="9794058" y="3707894"/>
            <a:ext cx="599018" cy="276999"/>
          </a:xfrm>
          <a:prstGeom prst="rect">
            <a:avLst/>
          </a:prstGeom>
          <a:noFill/>
        </p:spPr>
        <p:txBody>
          <a:bodyPr wrap="square" rtlCol="0">
            <a:spAutoFit/>
          </a:bodyPr>
          <a:lstStyle/>
          <a:p>
            <a:r>
              <a:rPr lang="sv-SE" sz="1200" dirty="0"/>
              <a:t>H-YMF</a:t>
            </a:r>
          </a:p>
        </p:txBody>
      </p:sp>
      <p:sp>
        <p:nvSpPr>
          <p:cNvPr id="50" name="textruta 49">
            <a:extLst>
              <a:ext uri="{FF2B5EF4-FFF2-40B4-BE49-F238E27FC236}">
                <a16:creationId xmlns:a16="http://schemas.microsoft.com/office/drawing/2014/main" id="{5C23D241-9595-4D79-BDB6-02E516FFBF5A}"/>
              </a:ext>
            </a:extLst>
          </p:cNvPr>
          <p:cNvSpPr txBox="1"/>
          <p:nvPr/>
        </p:nvSpPr>
        <p:spPr>
          <a:xfrm>
            <a:off x="7922111" y="3674949"/>
            <a:ext cx="610873" cy="276999"/>
          </a:xfrm>
          <a:prstGeom prst="rect">
            <a:avLst/>
          </a:prstGeom>
          <a:noFill/>
        </p:spPr>
        <p:txBody>
          <a:bodyPr wrap="square" rtlCol="0">
            <a:spAutoFit/>
          </a:bodyPr>
          <a:lstStyle/>
          <a:p>
            <a:r>
              <a:rPr lang="sv-SE" sz="1200" dirty="0"/>
              <a:t>V-YMF</a:t>
            </a:r>
          </a:p>
        </p:txBody>
      </p:sp>
      <p:sp>
        <p:nvSpPr>
          <p:cNvPr id="51" name="textruta 50">
            <a:extLst>
              <a:ext uri="{FF2B5EF4-FFF2-40B4-BE49-F238E27FC236}">
                <a16:creationId xmlns:a16="http://schemas.microsoft.com/office/drawing/2014/main" id="{FE612CAF-0212-4400-B6B0-2058F9677915}"/>
              </a:ext>
            </a:extLst>
          </p:cNvPr>
          <p:cNvSpPr txBox="1"/>
          <p:nvPr/>
        </p:nvSpPr>
        <p:spPr>
          <a:xfrm>
            <a:off x="9125657" y="2980847"/>
            <a:ext cx="499477" cy="276999"/>
          </a:xfrm>
          <a:prstGeom prst="rect">
            <a:avLst/>
          </a:prstGeom>
          <a:noFill/>
        </p:spPr>
        <p:txBody>
          <a:bodyPr wrap="square" rtlCol="0">
            <a:spAutoFit/>
          </a:bodyPr>
          <a:lstStyle/>
          <a:p>
            <a:r>
              <a:rPr lang="sv-SE" sz="1200" dirty="0" err="1"/>
              <a:t>Fwrd</a:t>
            </a:r>
            <a:endParaRPr lang="sv-SE" sz="1200" dirty="0"/>
          </a:p>
        </p:txBody>
      </p:sp>
      <p:sp>
        <p:nvSpPr>
          <p:cNvPr id="52" name="textruta 51">
            <a:extLst>
              <a:ext uri="{FF2B5EF4-FFF2-40B4-BE49-F238E27FC236}">
                <a16:creationId xmlns:a16="http://schemas.microsoft.com/office/drawing/2014/main" id="{B99F5C59-78B4-4EC5-98DF-392721FE668C}"/>
              </a:ext>
            </a:extLst>
          </p:cNvPr>
          <p:cNvSpPr txBox="1"/>
          <p:nvPr/>
        </p:nvSpPr>
        <p:spPr>
          <a:xfrm>
            <a:off x="7944895" y="4452904"/>
            <a:ext cx="499477" cy="276999"/>
          </a:xfrm>
          <a:prstGeom prst="rect">
            <a:avLst/>
          </a:prstGeom>
          <a:noFill/>
        </p:spPr>
        <p:txBody>
          <a:bodyPr wrap="square" rtlCol="0">
            <a:spAutoFit/>
          </a:bodyPr>
          <a:lstStyle/>
          <a:p>
            <a:r>
              <a:rPr lang="sv-SE" sz="1200" dirty="0"/>
              <a:t>VB</a:t>
            </a:r>
          </a:p>
        </p:txBody>
      </p:sp>
      <p:sp>
        <p:nvSpPr>
          <p:cNvPr id="53" name="textruta 52">
            <a:extLst>
              <a:ext uri="{FF2B5EF4-FFF2-40B4-BE49-F238E27FC236}">
                <a16:creationId xmlns:a16="http://schemas.microsoft.com/office/drawing/2014/main" id="{FBD02CD3-ECF5-4FD1-A1E7-8879F8C44FDC}"/>
              </a:ext>
            </a:extLst>
          </p:cNvPr>
          <p:cNvSpPr txBox="1"/>
          <p:nvPr/>
        </p:nvSpPr>
        <p:spPr>
          <a:xfrm>
            <a:off x="8926917" y="5604525"/>
            <a:ext cx="499477" cy="276999"/>
          </a:xfrm>
          <a:prstGeom prst="rect">
            <a:avLst/>
          </a:prstGeom>
          <a:noFill/>
        </p:spPr>
        <p:txBody>
          <a:bodyPr wrap="square" rtlCol="0">
            <a:spAutoFit/>
          </a:bodyPr>
          <a:lstStyle/>
          <a:p>
            <a:r>
              <a:rPr lang="sv-SE" sz="1200" dirty="0"/>
              <a:t>MV</a:t>
            </a:r>
          </a:p>
        </p:txBody>
      </p:sp>
      <p:sp>
        <p:nvSpPr>
          <p:cNvPr id="54" name="Platshållare för innehåll 2">
            <a:extLst>
              <a:ext uri="{FF2B5EF4-FFF2-40B4-BE49-F238E27FC236}">
                <a16:creationId xmlns:a16="http://schemas.microsoft.com/office/drawing/2014/main" id="{62870808-D765-4802-9466-AD7BDAAC025D}"/>
              </a:ext>
            </a:extLst>
          </p:cNvPr>
          <p:cNvSpPr txBox="1">
            <a:spLocks/>
          </p:cNvSpPr>
          <p:nvPr/>
        </p:nvSpPr>
        <p:spPr>
          <a:xfrm>
            <a:off x="1938779" y="1633234"/>
            <a:ext cx="2766161" cy="35461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solidFill>
                  <a:schemeClr val="bg1"/>
                </a:solidFill>
                <a:latin typeface="+mj-lt"/>
              </a:rPr>
              <a:t>Innerbackens roll i anfallsspelet</a:t>
            </a:r>
          </a:p>
        </p:txBody>
      </p:sp>
      <p:sp>
        <p:nvSpPr>
          <p:cNvPr id="80" name="Rounded Rectangle 11">
            <a:extLst>
              <a:ext uri="{FF2B5EF4-FFF2-40B4-BE49-F238E27FC236}">
                <a16:creationId xmlns:a16="http://schemas.microsoft.com/office/drawing/2014/main" id="{8B06AA0C-A091-4CDB-9F1D-F0AA7ADD9AFD}"/>
              </a:ext>
            </a:extLst>
          </p:cNvPr>
          <p:cNvSpPr>
            <a:spLocks noChangeArrowheads="1"/>
          </p:cNvSpPr>
          <p:nvPr/>
        </p:nvSpPr>
        <p:spPr bwMode="auto">
          <a:xfrm>
            <a:off x="781500" y="2034788"/>
            <a:ext cx="2171894" cy="1608087"/>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eaLnBrk="1">
              <a:defRPr/>
            </a:pPr>
            <a:endParaRPr lang="en-US" sz="3200">
              <a:ea typeface="ＭＳ Ｐゴシック" charset="0"/>
            </a:endParaRPr>
          </a:p>
        </p:txBody>
      </p:sp>
      <p:sp>
        <p:nvSpPr>
          <p:cNvPr id="83" name="Rounded Rectangle 16">
            <a:extLst>
              <a:ext uri="{FF2B5EF4-FFF2-40B4-BE49-F238E27FC236}">
                <a16:creationId xmlns:a16="http://schemas.microsoft.com/office/drawing/2014/main" id="{1988FE28-CAD2-41B0-A944-74084EF21A83}"/>
              </a:ext>
            </a:extLst>
          </p:cNvPr>
          <p:cNvSpPr>
            <a:spLocks noChangeArrowheads="1"/>
          </p:cNvSpPr>
          <p:nvPr/>
        </p:nvSpPr>
        <p:spPr bwMode="auto">
          <a:xfrm>
            <a:off x="3260035" y="2041300"/>
            <a:ext cx="2101565" cy="1633649"/>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eaLnBrk="1">
              <a:defRPr/>
            </a:pPr>
            <a:endParaRPr lang="en-US" sz="3200">
              <a:ea typeface="ＭＳ Ｐゴシック" charset="0"/>
            </a:endParaRPr>
          </a:p>
        </p:txBody>
      </p:sp>
      <p:sp>
        <p:nvSpPr>
          <p:cNvPr id="86" name="textruta 85">
            <a:extLst>
              <a:ext uri="{FF2B5EF4-FFF2-40B4-BE49-F238E27FC236}">
                <a16:creationId xmlns:a16="http://schemas.microsoft.com/office/drawing/2014/main" id="{3B0951E5-CB9A-4FA8-88F6-DD9E6DD9A176}"/>
              </a:ext>
            </a:extLst>
          </p:cNvPr>
          <p:cNvSpPr txBox="1"/>
          <p:nvPr/>
        </p:nvSpPr>
        <p:spPr>
          <a:xfrm>
            <a:off x="781500" y="2220208"/>
            <a:ext cx="2228479" cy="1569660"/>
          </a:xfrm>
          <a:prstGeom prst="rect">
            <a:avLst/>
          </a:prstGeom>
          <a:noFill/>
        </p:spPr>
        <p:txBody>
          <a:bodyPr wrap="square" rtlCol="0">
            <a:spAutoFit/>
          </a:bodyPr>
          <a:lstStyle/>
          <a:p>
            <a:r>
              <a:rPr lang="sv-SE" sz="1200" dirty="0">
                <a:solidFill>
                  <a:schemeClr val="bg1"/>
                </a:solidFill>
              </a:rPr>
              <a:t>Innerbacken ska i anfallsspelet</a:t>
            </a:r>
          </a:p>
          <a:p>
            <a:pPr marL="171450" indent="-171450">
              <a:buFont typeface="Arial" panose="020B0604020202020204" pitchFamily="34" charset="0"/>
              <a:buChar char="•"/>
            </a:pPr>
            <a:r>
              <a:rPr lang="sv-SE" sz="1200" dirty="0">
                <a:solidFill>
                  <a:schemeClr val="bg1"/>
                </a:solidFill>
              </a:rPr>
              <a:t>Har stort ansvar i speluppbyggnaden då mycket av speluppbyggnaden sker centralt</a:t>
            </a:r>
          </a:p>
          <a:p>
            <a:pPr marL="171450" indent="-171450">
              <a:buFont typeface="Arial" panose="020B0604020202020204" pitchFamily="34" charset="0"/>
              <a:buChar char="•"/>
            </a:pPr>
            <a:r>
              <a:rPr lang="sv-SE" sz="1200" dirty="0">
                <a:solidFill>
                  <a:schemeClr val="bg1"/>
                </a:solidFill>
              </a:rPr>
              <a:t>Kreativ i alla delar av anfallsspelet</a:t>
            </a:r>
          </a:p>
          <a:p>
            <a:pPr marL="171450" indent="-171450">
              <a:buFont typeface="Arial" panose="020B0604020202020204" pitchFamily="34" charset="0"/>
              <a:buChar char="•"/>
            </a:pPr>
            <a:endParaRPr lang="sv-SE" sz="1200" dirty="0">
              <a:solidFill>
                <a:schemeClr val="bg1"/>
              </a:solidFill>
            </a:endParaRPr>
          </a:p>
        </p:txBody>
      </p:sp>
      <p:sp>
        <p:nvSpPr>
          <p:cNvPr id="88" name="textruta 87">
            <a:extLst>
              <a:ext uri="{FF2B5EF4-FFF2-40B4-BE49-F238E27FC236}">
                <a16:creationId xmlns:a16="http://schemas.microsoft.com/office/drawing/2014/main" id="{FAADA86D-EAAA-4549-9A52-E259ED291777}"/>
              </a:ext>
            </a:extLst>
          </p:cNvPr>
          <p:cNvSpPr txBox="1"/>
          <p:nvPr/>
        </p:nvSpPr>
        <p:spPr>
          <a:xfrm>
            <a:off x="3316620" y="2302123"/>
            <a:ext cx="2122648" cy="1015663"/>
          </a:xfrm>
          <a:prstGeom prst="rect">
            <a:avLst/>
          </a:prstGeom>
          <a:noFill/>
        </p:spPr>
        <p:txBody>
          <a:bodyPr wrap="square" rtlCol="0">
            <a:spAutoFit/>
          </a:bodyPr>
          <a:lstStyle/>
          <a:p>
            <a:r>
              <a:rPr lang="sv-SE" sz="1200" dirty="0">
                <a:solidFill>
                  <a:schemeClr val="bg1"/>
                </a:solidFill>
              </a:rPr>
              <a:t>För att lyckas krävs att;</a:t>
            </a:r>
          </a:p>
          <a:p>
            <a:pPr marL="171450" indent="-171450">
              <a:buFont typeface="Arial" panose="020B0604020202020204" pitchFamily="34" charset="0"/>
              <a:buChar char="•"/>
            </a:pPr>
            <a:r>
              <a:rPr lang="sv-SE" sz="1200" dirty="0">
                <a:solidFill>
                  <a:schemeClr val="bg1"/>
                </a:solidFill>
              </a:rPr>
              <a:t>Mottagning</a:t>
            </a:r>
          </a:p>
          <a:p>
            <a:pPr marL="171450" indent="-171450">
              <a:buFont typeface="Arial" panose="020B0604020202020204" pitchFamily="34" charset="0"/>
              <a:buChar char="•"/>
            </a:pPr>
            <a:r>
              <a:rPr lang="sv-SE" sz="1200" dirty="0">
                <a:solidFill>
                  <a:schemeClr val="bg1"/>
                </a:solidFill>
              </a:rPr>
              <a:t>Passning</a:t>
            </a:r>
          </a:p>
          <a:p>
            <a:pPr marL="171450" indent="-171450">
              <a:buFont typeface="Arial" panose="020B0604020202020204" pitchFamily="34" charset="0"/>
              <a:buChar char="•"/>
            </a:pPr>
            <a:r>
              <a:rPr lang="sv-SE" sz="1200" dirty="0">
                <a:solidFill>
                  <a:schemeClr val="bg1"/>
                </a:solidFill>
              </a:rPr>
              <a:t>Snabbt kunna driva bollen framåt</a:t>
            </a:r>
          </a:p>
        </p:txBody>
      </p:sp>
      <p:sp>
        <p:nvSpPr>
          <p:cNvPr id="92" name="Rounded Rectangle 11">
            <a:extLst>
              <a:ext uri="{FF2B5EF4-FFF2-40B4-BE49-F238E27FC236}">
                <a16:creationId xmlns:a16="http://schemas.microsoft.com/office/drawing/2014/main" id="{6E512CA0-9A4A-4AC4-929F-A4386BAA07BF}"/>
              </a:ext>
            </a:extLst>
          </p:cNvPr>
          <p:cNvSpPr>
            <a:spLocks noChangeArrowheads="1"/>
          </p:cNvSpPr>
          <p:nvPr/>
        </p:nvSpPr>
        <p:spPr bwMode="auto">
          <a:xfrm>
            <a:off x="786338" y="4482275"/>
            <a:ext cx="2171894" cy="1608087"/>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eaLnBrk="1">
              <a:defRPr/>
            </a:pPr>
            <a:endParaRPr lang="en-US" sz="3200">
              <a:ea typeface="ＭＳ Ｐゴシック" charset="0"/>
            </a:endParaRPr>
          </a:p>
        </p:txBody>
      </p:sp>
      <p:sp>
        <p:nvSpPr>
          <p:cNvPr id="93" name="Rounded Rectangle 16">
            <a:extLst>
              <a:ext uri="{FF2B5EF4-FFF2-40B4-BE49-F238E27FC236}">
                <a16:creationId xmlns:a16="http://schemas.microsoft.com/office/drawing/2014/main" id="{C4833B34-36F1-4F75-A99A-23234675C106}"/>
              </a:ext>
            </a:extLst>
          </p:cNvPr>
          <p:cNvSpPr>
            <a:spLocks noChangeArrowheads="1"/>
          </p:cNvSpPr>
          <p:nvPr/>
        </p:nvSpPr>
        <p:spPr bwMode="auto">
          <a:xfrm>
            <a:off x="3264873" y="4488787"/>
            <a:ext cx="2101565" cy="1633649"/>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eaLnBrk="1">
              <a:defRPr/>
            </a:pPr>
            <a:endParaRPr lang="en-US" sz="3200">
              <a:ea typeface="ＭＳ Ｐゴシック" charset="0"/>
            </a:endParaRPr>
          </a:p>
        </p:txBody>
      </p:sp>
      <p:sp>
        <p:nvSpPr>
          <p:cNvPr id="94" name="textruta 93">
            <a:extLst>
              <a:ext uri="{FF2B5EF4-FFF2-40B4-BE49-F238E27FC236}">
                <a16:creationId xmlns:a16="http://schemas.microsoft.com/office/drawing/2014/main" id="{CE056A86-C7D4-4260-9605-EB1D018ABCBF}"/>
              </a:ext>
            </a:extLst>
          </p:cNvPr>
          <p:cNvSpPr txBox="1"/>
          <p:nvPr/>
        </p:nvSpPr>
        <p:spPr>
          <a:xfrm>
            <a:off x="787889" y="4841942"/>
            <a:ext cx="2149951" cy="830997"/>
          </a:xfrm>
          <a:prstGeom prst="rect">
            <a:avLst/>
          </a:prstGeom>
          <a:noFill/>
        </p:spPr>
        <p:txBody>
          <a:bodyPr wrap="square" rtlCol="0">
            <a:spAutoFit/>
          </a:bodyPr>
          <a:lstStyle/>
          <a:p>
            <a:r>
              <a:rPr lang="sv-SE" sz="1200" dirty="0">
                <a:solidFill>
                  <a:schemeClr val="bg1"/>
                </a:solidFill>
              </a:rPr>
              <a:t>Innerbacken ska i försvarsspelet</a:t>
            </a:r>
          </a:p>
          <a:p>
            <a:pPr marL="171450" indent="-171450">
              <a:buFont typeface="Arial" panose="020B0604020202020204" pitchFamily="34" charset="0"/>
              <a:buChar char="•"/>
            </a:pPr>
            <a:r>
              <a:rPr lang="sv-SE" sz="1200" dirty="0">
                <a:solidFill>
                  <a:schemeClr val="bg1"/>
                </a:solidFill>
              </a:rPr>
              <a:t>I och runt eget straffområde avvärja motståndarnas försök att komma till avslut</a:t>
            </a:r>
          </a:p>
        </p:txBody>
      </p:sp>
      <p:sp>
        <p:nvSpPr>
          <p:cNvPr id="95" name="textruta 94">
            <a:extLst>
              <a:ext uri="{FF2B5EF4-FFF2-40B4-BE49-F238E27FC236}">
                <a16:creationId xmlns:a16="http://schemas.microsoft.com/office/drawing/2014/main" id="{110000FD-CD09-4235-B97C-020979093CD1}"/>
              </a:ext>
            </a:extLst>
          </p:cNvPr>
          <p:cNvSpPr txBox="1"/>
          <p:nvPr/>
        </p:nvSpPr>
        <p:spPr>
          <a:xfrm>
            <a:off x="3349268" y="4633369"/>
            <a:ext cx="2054574" cy="1384995"/>
          </a:xfrm>
          <a:prstGeom prst="rect">
            <a:avLst/>
          </a:prstGeom>
          <a:noFill/>
        </p:spPr>
        <p:txBody>
          <a:bodyPr wrap="square" rtlCol="0">
            <a:spAutoFit/>
          </a:bodyPr>
          <a:lstStyle/>
          <a:p>
            <a:r>
              <a:rPr lang="sv-SE" sz="1200" dirty="0">
                <a:solidFill>
                  <a:schemeClr val="bg1"/>
                </a:solidFill>
              </a:rPr>
              <a:t>För att lyckas krävs att;</a:t>
            </a:r>
          </a:p>
          <a:p>
            <a:pPr marL="171450" indent="-171450">
              <a:buFont typeface="Arial" panose="020B0604020202020204" pitchFamily="34" charset="0"/>
              <a:buChar char="•"/>
            </a:pPr>
            <a:r>
              <a:rPr lang="sv-SE" sz="1200" dirty="0">
                <a:solidFill>
                  <a:schemeClr val="bg1"/>
                </a:solidFill>
              </a:rPr>
              <a:t>Pressteknik</a:t>
            </a:r>
          </a:p>
          <a:p>
            <a:pPr marL="171450" indent="-171450">
              <a:buFont typeface="Arial" panose="020B0604020202020204" pitchFamily="34" charset="0"/>
              <a:buChar char="•"/>
            </a:pPr>
            <a:r>
              <a:rPr lang="sv-SE" sz="1200" dirty="0">
                <a:solidFill>
                  <a:schemeClr val="bg1"/>
                </a:solidFill>
              </a:rPr>
              <a:t>Kunna tackla och bryta</a:t>
            </a:r>
          </a:p>
          <a:p>
            <a:pPr marL="171450" indent="-171450">
              <a:buFont typeface="Arial" panose="020B0604020202020204" pitchFamily="34" charset="0"/>
              <a:buChar char="•"/>
            </a:pPr>
            <a:r>
              <a:rPr lang="sv-SE" sz="1200" dirty="0">
                <a:solidFill>
                  <a:schemeClr val="bg1"/>
                </a:solidFill>
              </a:rPr>
              <a:t>Samverka med medspelare för att täcka ytor</a:t>
            </a:r>
          </a:p>
          <a:p>
            <a:pPr marL="171450" indent="-171450">
              <a:buFont typeface="Arial" panose="020B0604020202020204" pitchFamily="34" charset="0"/>
              <a:buChar char="•"/>
            </a:pPr>
            <a:r>
              <a:rPr lang="sv-SE" sz="1200" dirty="0">
                <a:solidFill>
                  <a:schemeClr val="bg1"/>
                </a:solidFill>
              </a:rPr>
              <a:t>Samverka med medspelare för att täcka skott</a:t>
            </a:r>
          </a:p>
        </p:txBody>
      </p:sp>
    </p:spTree>
    <p:extLst>
      <p:ext uri="{BB962C8B-B14F-4D97-AF65-F5344CB8AC3E}">
        <p14:creationId xmlns:p14="http://schemas.microsoft.com/office/powerpoint/2010/main" val="2293445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5">
            <a:extLst>
              <a:ext uri="{FF2B5EF4-FFF2-40B4-BE49-F238E27FC236}">
                <a16:creationId xmlns:a16="http://schemas.microsoft.com/office/drawing/2014/main" id="{02C7137C-3580-4F89-9C8C-B02F2844E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199" y="1605211"/>
            <a:ext cx="3644871" cy="5102821"/>
          </a:xfrm>
          <a:prstGeom prst="rect">
            <a:avLst/>
          </a:prstGeom>
        </p:spPr>
      </p:pic>
      <p:sp>
        <p:nvSpPr>
          <p:cNvPr id="91" name="Ellips 90">
            <a:extLst>
              <a:ext uri="{FF2B5EF4-FFF2-40B4-BE49-F238E27FC236}">
                <a16:creationId xmlns:a16="http://schemas.microsoft.com/office/drawing/2014/main" id="{780E05EF-1301-406D-9D9D-E7365D46167F}"/>
              </a:ext>
            </a:extLst>
          </p:cNvPr>
          <p:cNvSpPr/>
          <p:nvPr/>
        </p:nvSpPr>
        <p:spPr>
          <a:xfrm>
            <a:off x="9673202" y="3615826"/>
            <a:ext cx="895555" cy="912109"/>
          </a:xfrm>
          <a:prstGeom prst="ellipse">
            <a:avLst/>
          </a:prstGeom>
          <a:solidFill>
            <a:schemeClr val="accent4">
              <a:lumMod val="40000"/>
              <a:lumOff val="60000"/>
              <a:alpha val="58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Ellips 4">
            <a:extLst>
              <a:ext uri="{FF2B5EF4-FFF2-40B4-BE49-F238E27FC236}">
                <a16:creationId xmlns:a16="http://schemas.microsoft.com/office/drawing/2014/main" id="{DB1B8155-E544-4AC1-9180-0E03610E1BD1}"/>
              </a:ext>
            </a:extLst>
          </p:cNvPr>
          <p:cNvSpPr/>
          <p:nvPr/>
        </p:nvSpPr>
        <p:spPr>
          <a:xfrm>
            <a:off x="7653934" y="3573451"/>
            <a:ext cx="945981" cy="912109"/>
          </a:xfrm>
          <a:prstGeom prst="ellipse">
            <a:avLst/>
          </a:prstGeom>
          <a:solidFill>
            <a:schemeClr val="accent4">
              <a:lumMod val="40000"/>
              <a:lumOff val="60000"/>
              <a:alpha val="58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CA8DAA38-488C-4DBC-BB76-94FA62C0CBC2}"/>
              </a:ext>
            </a:extLst>
          </p:cNvPr>
          <p:cNvSpPr>
            <a:spLocks noGrp="1"/>
          </p:cNvSpPr>
          <p:nvPr>
            <p:ph type="title"/>
          </p:nvPr>
        </p:nvSpPr>
        <p:spPr>
          <a:xfrm>
            <a:off x="331763" y="0"/>
            <a:ext cx="7657505" cy="1325563"/>
          </a:xfrm>
        </p:spPr>
        <p:txBody>
          <a:bodyPr/>
          <a:lstStyle/>
          <a:p>
            <a:r>
              <a:rPr lang="sv-SE" b="1" dirty="0"/>
              <a:t>Yttermittfältare</a:t>
            </a:r>
          </a:p>
        </p:txBody>
      </p:sp>
      <p:sp>
        <p:nvSpPr>
          <p:cNvPr id="3" name="Platshållare för innehåll 2">
            <a:extLst>
              <a:ext uri="{FF2B5EF4-FFF2-40B4-BE49-F238E27FC236}">
                <a16:creationId xmlns:a16="http://schemas.microsoft.com/office/drawing/2014/main" id="{90517177-5923-47E7-AA8A-3807F99A2481}"/>
              </a:ext>
            </a:extLst>
          </p:cNvPr>
          <p:cNvSpPr>
            <a:spLocks noGrp="1"/>
          </p:cNvSpPr>
          <p:nvPr>
            <p:ph idx="1"/>
          </p:nvPr>
        </p:nvSpPr>
        <p:spPr>
          <a:xfrm>
            <a:off x="1623243" y="4023144"/>
            <a:ext cx="3348327" cy="370326"/>
          </a:xfrm>
        </p:spPr>
        <p:txBody>
          <a:bodyPr>
            <a:noAutofit/>
          </a:bodyPr>
          <a:lstStyle/>
          <a:p>
            <a:pPr marL="0" indent="0">
              <a:buNone/>
            </a:pPr>
            <a:r>
              <a:rPr lang="sv-SE" sz="1600" dirty="0">
                <a:solidFill>
                  <a:schemeClr val="bg1"/>
                </a:solidFill>
                <a:latin typeface="+mj-lt"/>
              </a:rPr>
              <a:t>Yttermittfältarens roll i försvarsspelet</a:t>
            </a:r>
          </a:p>
        </p:txBody>
      </p:sp>
      <p:grpSp>
        <p:nvGrpSpPr>
          <p:cNvPr id="8" name="Grupp 7">
            <a:extLst>
              <a:ext uri="{FF2B5EF4-FFF2-40B4-BE49-F238E27FC236}">
                <a16:creationId xmlns:a16="http://schemas.microsoft.com/office/drawing/2014/main" id="{3A8C4F88-1933-4C88-A575-C28D96FED1FF}"/>
              </a:ext>
            </a:extLst>
          </p:cNvPr>
          <p:cNvGrpSpPr/>
          <p:nvPr/>
        </p:nvGrpSpPr>
        <p:grpSpPr>
          <a:xfrm>
            <a:off x="8926917" y="5868134"/>
            <a:ext cx="365165" cy="360419"/>
            <a:chOff x="3691677" y="3457029"/>
            <a:chExt cx="365165" cy="360419"/>
          </a:xfrm>
        </p:grpSpPr>
        <p:sp>
          <p:nvSpPr>
            <p:cNvPr id="9" name="Ring 5">
              <a:extLst>
                <a:ext uri="{FF2B5EF4-FFF2-40B4-BE49-F238E27FC236}">
                  <a16:creationId xmlns:a16="http://schemas.microsoft.com/office/drawing/2014/main" id="{AD5D1879-AFE7-4DF7-886E-D8282AAE05A9}"/>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0" name="Rak 6">
              <a:extLst>
                <a:ext uri="{FF2B5EF4-FFF2-40B4-BE49-F238E27FC236}">
                  <a16:creationId xmlns:a16="http://schemas.microsoft.com/office/drawing/2014/main" id="{8B3CAED7-C52C-4804-A712-66D9DEB4068F}"/>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 name="Grupp 10">
            <a:extLst>
              <a:ext uri="{FF2B5EF4-FFF2-40B4-BE49-F238E27FC236}">
                <a16:creationId xmlns:a16="http://schemas.microsoft.com/office/drawing/2014/main" id="{D65377B2-1EAF-464D-8EFB-DD247D13A44E}"/>
              </a:ext>
            </a:extLst>
          </p:cNvPr>
          <p:cNvGrpSpPr/>
          <p:nvPr/>
        </p:nvGrpSpPr>
        <p:grpSpPr>
          <a:xfrm>
            <a:off x="9213847" y="3259265"/>
            <a:ext cx="365165" cy="360419"/>
            <a:chOff x="3691677" y="3457029"/>
            <a:chExt cx="365165" cy="360419"/>
          </a:xfrm>
        </p:grpSpPr>
        <p:sp>
          <p:nvSpPr>
            <p:cNvPr id="12" name="Ring 8">
              <a:extLst>
                <a:ext uri="{FF2B5EF4-FFF2-40B4-BE49-F238E27FC236}">
                  <a16:creationId xmlns:a16="http://schemas.microsoft.com/office/drawing/2014/main" id="{222D3D3E-1348-498F-BC04-5459EB2A63C5}"/>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3" name="Rak 9">
              <a:extLst>
                <a:ext uri="{FF2B5EF4-FFF2-40B4-BE49-F238E27FC236}">
                  <a16:creationId xmlns:a16="http://schemas.microsoft.com/office/drawing/2014/main" id="{6051002D-28B1-43F2-9B6B-E9D669B40F05}"/>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 name="Grupp 13">
            <a:extLst>
              <a:ext uri="{FF2B5EF4-FFF2-40B4-BE49-F238E27FC236}">
                <a16:creationId xmlns:a16="http://schemas.microsoft.com/office/drawing/2014/main" id="{7A26B797-EB2E-4FB9-944D-90B9CBFB1C1C}"/>
              </a:ext>
            </a:extLst>
          </p:cNvPr>
          <p:cNvGrpSpPr/>
          <p:nvPr/>
        </p:nvGrpSpPr>
        <p:grpSpPr>
          <a:xfrm>
            <a:off x="9891584" y="4762739"/>
            <a:ext cx="365165" cy="360419"/>
            <a:chOff x="3691677" y="3457029"/>
            <a:chExt cx="365165" cy="360419"/>
          </a:xfrm>
        </p:grpSpPr>
        <p:sp>
          <p:nvSpPr>
            <p:cNvPr id="15" name="Ring 11">
              <a:extLst>
                <a:ext uri="{FF2B5EF4-FFF2-40B4-BE49-F238E27FC236}">
                  <a16:creationId xmlns:a16="http://schemas.microsoft.com/office/drawing/2014/main" id="{A32AA5A7-A538-4533-A3B9-D0006A84181E}"/>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6" name="Rak 12">
              <a:extLst>
                <a:ext uri="{FF2B5EF4-FFF2-40B4-BE49-F238E27FC236}">
                  <a16:creationId xmlns:a16="http://schemas.microsoft.com/office/drawing/2014/main" id="{F3F189A2-EFB4-400F-9DF9-F7B08D5F260F}"/>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 name="Grupp 16">
            <a:extLst>
              <a:ext uri="{FF2B5EF4-FFF2-40B4-BE49-F238E27FC236}">
                <a16:creationId xmlns:a16="http://schemas.microsoft.com/office/drawing/2014/main" id="{77C65033-F317-443C-820F-4C031B78CE55}"/>
              </a:ext>
            </a:extLst>
          </p:cNvPr>
          <p:cNvGrpSpPr/>
          <p:nvPr/>
        </p:nvGrpSpPr>
        <p:grpSpPr>
          <a:xfrm>
            <a:off x="7949156" y="4701489"/>
            <a:ext cx="365165" cy="360419"/>
            <a:chOff x="3691677" y="3457029"/>
            <a:chExt cx="365165" cy="360419"/>
          </a:xfrm>
        </p:grpSpPr>
        <p:sp>
          <p:nvSpPr>
            <p:cNvPr id="18" name="Ring 14">
              <a:extLst>
                <a:ext uri="{FF2B5EF4-FFF2-40B4-BE49-F238E27FC236}">
                  <a16:creationId xmlns:a16="http://schemas.microsoft.com/office/drawing/2014/main" id="{7A2AE685-7D32-4374-B1C1-52E10A61EDD9}"/>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9" name="Rak 15">
              <a:extLst>
                <a:ext uri="{FF2B5EF4-FFF2-40B4-BE49-F238E27FC236}">
                  <a16:creationId xmlns:a16="http://schemas.microsoft.com/office/drawing/2014/main" id="{98C03C0C-05F5-44A2-AF21-D6B9DF920F18}"/>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 name="Grupp 19">
            <a:extLst>
              <a:ext uri="{FF2B5EF4-FFF2-40B4-BE49-F238E27FC236}">
                <a16:creationId xmlns:a16="http://schemas.microsoft.com/office/drawing/2014/main" id="{B2B0306C-A8C1-4771-B38B-BE7DE41213E9}"/>
              </a:ext>
            </a:extLst>
          </p:cNvPr>
          <p:cNvGrpSpPr/>
          <p:nvPr/>
        </p:nvGrpSpPr>
        <p:grpSpPr>
          <a:xfrm>
            <a:off x="8561752" y="4820708"/>
            <a:ext cx="365165" cy="360419"/>
            <a:chOff x="3691677" y="3457029"/>
            <a:chExt cx="365165" cy="360419"/>
          </a:xfrm>
        </p:grpSpPr>
        <p:sp>
          <p:nvSpPr>
            <p:cNvPr id="21" name="Ring 17">
              <a:extLst>
                <a:ext uri="{FF2B5EF4-FFF2-40B4-BE49-F238E27FC236}">
                  <a16:creationId xmlns:a16="http://schemas.microsoft.com/office/drawing/2014/main" id="{679677C2-8658-453B-887D-74929A2D3AEE}"/>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2" name="Rak 18">
              <a:extLst>
                <a:ext uri="{FF2B5EF4-FFF2-40B4-BE49-F238E27FC236}">
                  <a16:creationId xmlns:a16="http://schemas.microsoft.com/office/drawing/2014/main" id="{E183245E-7D02-4ABE-A07D-02E31E51D382}"/>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upp 22">
            <a:extLst>
              <a:ext uri="{FF2B5EF4-FFF2-40B4-BE49-F238E27FC236}">
                <a16:creationId xmlns:a16="http://schemas.microsoft.com/office/drawing/2014/main" id="{DCED8100-2AFF-4579-95EC-723906FC4A91}"/>
              </a:ext>
            </a:extLst>
          </p:cNvPr>
          <p:cNvGrpSpPr/>
          <p:nvPr/>
        </p:nvGrpSpPr>
        <p:grpSpPr>
          <a:xfrm>
            <a:off x="9867039" y="3984404"/>
            <a:ext cx="365165" cy="360419"/>
            <a:chOff x="3691677" y="3457029"/>
            <a:chExt cx="365165" cy="360419"/>
          </a:xfrm>
        </p:grpSpPr>
        <p:sp>
          <p:nvSpPr>
            <p:cNvPr id="24" name="Ring 20">
              <a:extLst>
                <a:ext uri="{FF2B5EF4-FFF2-40B4-BE49-F238E27FC236}">
                  <a16:creationId xmlns:a16="http://schemas.microsoft.com/office/drawing/2014/main" id="{CD5FAEB5-E965-47F3-BC3C-6CC4A74E5F3E}"/>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5" name="Rak 21">
              <a:extLst>
                <a:ext uri="{FF2B5EF4-FFF2-40B4-BE49-F238E27FC236}">
                  <a16:creationId xmlns:a16="http://schemas.microsoft.com/office/drawing/2014/main" id="{D809C5DD-0079-457B-9942-76E1257076EF}"/>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 name="Grupp 25">
            <a:extLst>
              <a:ext uri="{FF2B5EF4-FFF2-40B4-BE49-F238E27FC236}">
                <a16:creationId xmlns:a16="http://schemas.microsoft.com/office/drawing/2014/main" id="{8C010D00-3CD4-432C-A6CF-82FACD9EF723}"/>
              </a:ext>
            </a:extLst>
          </p:cNvPr>
          <p:cNvGrpSpPr/>
          <p:nvPr/>
        </p:nvGrpSpPr>
        <p:grpSpPr>
          <a:xfrm>
            <a:off x="9211888" y="3971878"/>
            <a:ext cx="365165" cy="360419"/>
            <a:chOff x="3691677" y="3457029"/>
            <a:chExt cx="365165" cy="360419"/>
          </a:xfrm>
        </p:grpSpPr>
        <p:sp>
          <p:nvSpPr>
            <p:cNvPr id="27" name="Ring 23">
              <a:extLst>
                <a:ext uri="{FF2B5EF4-FFF2-40B4-BE49-F238E27FC236}">
                  <a16:creationId xmlns:a16="http://schemas.microsoft.com/office/drawing/2014/main" id="{2BE33691-34EC-40A5-9461-B0D57ACFEA8D}"/>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8" name="Rak 24">
              <a:extLst>
                <a:ext uri="{FF2B5EF4-FFF2-40B4-BE49-F238E27FC236}">
                  <a16:creationId xmlns:a16="http://schemas.microsoft.com/office/drawing/2014/main" id="{57956740-2DD5-45D3-8118-6E6A29280A06}"/>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 name="Grupp 28">
            <a:extLst>
              <a:ext uri="{FF2B5EF4-FFF2-40B4-BE49-F238E27FC236}">
                <a16:creationId xmlns:a16="http://schemas.microsoft.com/office/drawing/2014/main" id="{6559D8F0-9944-4A06-8072-D3BCF6DBC11A}"/>
              </a:ext>
            </a:extLst>
          </p:cNvPr>
          <p:cNvGrpSpPr/>
          <p:nvPr/>
        </p:nvGrpSpPr>
        <p:grpSpPr>
          <a:xfrm>
            <a:off x="7989268" y="3959352"/>
            <a:ext cx="365165" cy="360419"/>
            <a:chOff x="3691677" y="3457029"/>
            <a:chExt cx="365165" cy="360419"/>
          </a:xfrm>
        </p:grpSpPr>
        <p:sp>
          <p:nvSpPr>
            <p:cNvPr id="30" name="Ring 26">
              <a:extLst>
                <a:ext uri="{FF2B5EF4-FFF2-40B4-BE49-F238E27FC236}">
                  <a16:creationId xmlns:a16="http://schemas.microsoft.com/office/drawing/2014/main" id="{CEC0687A-FE19-4396-88E1-16BAF162F97A}"/>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1" name="Rak 27">
              <a:extLst>
                <a:ext uri="{FF2B5EF4-FFF2-40B4-BE49-F238E27FC236}">
                  <a16:creationId xmlns:a16="http://schemas.microsoft.com/office/drawing/2014/main" id="{F6146237-1CC7-4B07-B785-A1B03C046222}"/>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 name="Grupp 31">
            <a:extLst>
              <a:ext uri="{FF2B5EF4-FFF2-40B4-BE49-F238E27FC236}">
                <a16:creationId xmlns:a16="http://schemas.microsoft.com/office/drawing/2014/main" id="{5022535E-900F-413D-9A53-4CF5878F543C}"/>
              </a:ext>
            </a:extLst>
          </p:cNvPr>
          <p:cNvGrpSpPr/>
          <p:nvPr/>
        </p:nvGrpSpPr>
        <p:grpSpPr>
          <a:xfrm>
            <a:off x="8594315" y="3959352"/>
            <a:ext cx="365165" cy="360419"/>
            <a:chOff x="3691677" y="3457029"/>
            <a:chExt cx="365165" cy="360419"/>
          </a:xfrm>
        </p:grpSpPr>
        <p:sp>
          <p:nvSpPr>
            <p:cNvPr id="33" name="Ring 29">
              <a:extLst>
                <a:ext uri="{FF2B5EF4-FFF2-40B4-BE49-F238E27FC236}">
                  <a16:creationId xmlns:a16="http://schemas.microsoft.com/office/drawing/2014/main" id="{E9945B87-DFAA-46B5-8DAD-84BBA95FB57C}"/>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4" name="Rak 30">
              <a:extLst>
                <a:ext uri="{FF2B5EF4-FFF2-40B4-BE49-F238E27FC236}">
                  <a16:creationId xmlns:a16="http://schemas.microsoft.com/office/drawing/2014/main" id="{C6CCE8AC-76FA-491D-93CE-CE43940C812B}"/>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5" name="Grupp 34">
            <a:extLst>
              <a:ext uri="{FF2B5EF4-FFF2-40B4-BE49-F238E27FC236}">
                <a16:creationId xmlns:a16="http://schemas.microsoft.com/office/drawing/2014/main" id="{716D8563-8887-4C79-9E18-6A2ACA9D09B6}"/>
              </a:ext>
            </a:extLst>
          </p:cNvPr>
          <p:cNvGrpSpPr/>
          <p:nvPr/>
        </p:nvGrpSpPr>
        <p:grpSpPr>
          <a:xfrm>
            <a:off x="9272030" y="4820708"/>
            <a:ext cx="365165" cy="360419"/>
            <a:chOff x="3691677" y="3457029"/>
            <a:chExt cx="365165" cy="360419"/>
          </a:xfrm>
        </p:grpSpPr>
        <p:sp>
          <p:nvSpPr>
            <p:cNvPr id="36" name="Ring 32">
              <a:extLst>
                <a:ext uri="{FF2B5EF4-FFF2-40B4-BE49-F238E27FC236}">
                  <a16:creationId xmlns:a16="http://schemas.microsoft.com/office/drawing/2014/main" id="{81DDEDE0-28F7-464E-AC28-6C865903F63D}"/>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7" name="Rak 33">
              <a:extLst>
                <a:ext uri="{FF2B5EF4-FFF2-40B4-BE49-F238E27FC236}">
                  <a16:creationId xmlns:a16="http://schemas.microsoft.com/office/drawing/2014/main" id="{6EA2CA48-7A9E-44E3-A24C-794EA2F5DBA6}"/>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upp 37">
            <a:extLst>
              <a:ext uri="{FF2B5EF4-FFF2-40B4-BE49-F238E27FC236}">
                <a16:creationId xmlns:a16="http://schemas.microsoft.com/office/drawing/2014/main" id="{5C5E4355-A6B1-4271-AA58-25543601B0C5}"/>
              </a:ext>
            </a:extLst>
          </p:cNvPr>
          <p:cNvGrpSpPr/>
          <p:nvPr/>
        </p:nvGrpSpPr>
        <p:grpSpPr>
          <a:xfrm>
            <a:off x="8598626" y="3286314"/>
            <a:ext cx="365165" cy="360419"/>
            <a:chOff x="3691677" y="3457029"/>
            <a:chExt cx="365165" cy="360419"/>
          </a:xfrm>
        </p:grpSpPr>
        <p:sp>
          <p:nvSpPr>
            <p:cNvPr id="39" name="Ring 35">
              <a:extLst>
                <a:ext uri="{FF2B5EF4-FFF2-40B4-BE49-F238E27FC236}">
                  <a16:creationId xmlns:a16="http://schemas.microsoft.com/office/drawing/2014/main" id="{680E3551-5A45-41B3-9958-A8AF9E87A49F}"/>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40" name="Rak 36">
              <a:extLst>
                <a:ext uri="{FF2B5EF4-FFF2-40B4-BE49-F238E27FC236}">
                  <a16:creationId xmlns:a16="http://schemas.microsoft.com/office/drawing/2014/main" id="{D889FD3D-607A-42E9-849E-F0A36CB4F4D4}"/>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42" name="Bildobjekt 41">
            <a:extLst>
              <a:ext uri="{FF2B5EF4-FFF2-40B4-BE49-F238E27FC236}">
                <a16:creationId xmlns:a16="http://schemas.microsoft.com/office/drawing/2014/main" id="{EA156DCB-4C04-4A7E-9828-B1500B403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sp>
        <p:nvSpPr>
          <p:cNvPr id="44" name="Rektangel 43">
            <a:extLst>
              <a:ext uri="{FF2B5EF4-FFF2-40B4-BE49-F238E27FC236}">
                <a16:creationId xmlns:a16="http://schemas.microsoft.com/office/drawing/2014/main" id="{3D0657BD-F418-4A02-B175-DCDCB94348C8}"/>
              </a:ext>
            </a:extLst>
          </p:cNvPr>
          <p:cNvSpPr/>
          <p:nvPr/>
        </p:nvSpPr>
        <p:spPr>
          <a:xfrm>
            <a:off x="7315199" y="1605211"/>
            <a:ext cx="3644871" cy="5102822"/>
          </a:xfrm>
          <a:prstGeom prst="rect">
            <a:avLst/>
          </a:prstGeom>
          <a:no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91343DEA-1964-4F13-AAB2-6243E21848C5}"/>
              </a:ext>
            </a:extLst>
          </p:cNvPr>
          <p:cNvSpPr txBox="1"/>
          <p:nvPr/>
        </p:nvSpPr>
        <p:spPr>
          <a:xfrm>
            <a:off x="8460003" y="2973695"/>
            <a:ext cx="499477" cy="276999"/>
          </a:xfrm>
          <a:prstGeom prst="rect">
            <a:avLst/>
          </a:prstGeom>
          <a:noFill/>
        </p:spPr>
        <p:txBody>
          <a:bodyPr wrap="square" rtlCol="0">
            <a:spAutoFit/>
          </a:bodyPr>
          <a:lstStyle/>
          <a:p>
            <a:r>
              <a:rPr lang="sv-SE" sz="1200" dirty="0" err="1"/>
              <a:t>Fwrd</a:t>
            </a:r>
            <a:endParaRPr lang="sv-SE" sz="1200" dirty="0"/>
          </a:p>
        </p:txBody>
      </p:sp>
      <p:sp>
        <p:nvSpPr>
          <p:cNvPr id="41" name="textruta 40">
            <a:extLst>
              <a:ext uri="{FF2B5EF4-FFF2-40B4-BE49-F238E27FC236}">
                <a16:creationId xmlns:a16="http://schemas.microsoft.com/office/drawing/2014/main" id="{999535F0-29EA-4FE5-A279-115798BA1197}"/>
              </a:ext>
            </a:extLst>
          </p:cNvPr>
          <p:cNvSpPr txBox="1"/>
          <p:nvPr/>
        </p:nvSpPr>
        <p:spPr>
          <a:xfrm>
            <a:off x="8561752" y="3722600"/>
            <a:ext cx="499477" cy="276999"/>
          </a:xfrm>
          <a:prstGeom prst="rect">
            <a:avLst/>
          </a:prstGeom>
          <a:noFill/>
        </p:spPr>
        <p:txBody>
          <a:bodyPr wrap="square" rtlCol="0">
            <a:spAutoFit/>
          </a:bodyPr>
          <a:lstStyle/>
          <a:p>
            <a:r>
              <a:rPr lang="sv-SE" sz="1200" dirty="0"/>
              <a:t>IMF</a:t>
            </a:r>
          </a:p>
        </p:txBody>
      </p:sp>
      <p:sp>
        <p:nvSpPr>
          <p:cNvPr id="45" name="textruta 44">
            <a:extLst>
              <a:ext uri="{FF2B5EF4-FFF2-40B4-BE49-F238E27FC236}">
                <a16:creationId xmlns:a16="http://schemas.microsoft.com/office/drawing/2014/main" id="{FC9813D0-5C22-444B-93DB-8BB82069E3B8}"/>
              </a:ext>
            </a:extLst>
          </p:cNvPr>
          <p:cNvSpPr txBox="1"/>
          <p:nvPr/>
        </p:nvSpPr>
        <p:spPr>
          <a:xfrm>
            <a:off x="9206720" y="3724040"/>
            <a:ext cx="499477" cy="276999"/>
          </a:xfrm>
          <a:prstGeom prst="rect">
            <a:avLst/>
          </a:prstGeom>
          <a:noFill/>
        </p:spPr>
        <p:txBody>
          <a:bodyPr wrap="square" rtlCol="0">
            <a:spAutoFit/>
          </a:bodyPr>
          <a:lstStyle/>
          <a:p>
            <a:r>
              <a:rPr lang="sv-SE" sz="1200" dirty="0"/>
              <a:t>IMF</a:t>
            </a:r>
          </a:p>
        </p:txBody>
      </p:sp>
      <p:sp>
        <p:nvSpPr>
          <p:cNvPr id="46" name="textruta 45">
            <a:extLst>
              <a:ext uri="{FF2B5EF4-FFF2-40B4-BE49-F238E27FC236}">
                <a16:creationId xmlns:a16="http://schemas.microsoft.com/office/drawing/2014/main" id="{F8C341F6-F2F9-47FC-B2FA-F6EEAE8F6BD2}"/>
              </a:ext>
            </a:extLst>
          </p:cNvPr>
          <p:cNvSpPr txBox="1"/>
          <p:nvPr/>
        </p:nvSpPr>
        <p:spPr>
          <a:xfrm>
            <a:off x="8591711" y="4549972"/>
            <a:ext cx="499477" cy="276999"/>
          </a:xfrm>
          <a:prstGeom prst="rect">
            <a:avLst/>
          </a:prstGeom>
          <a:noFill/>
        </p:spPr>
        <p:txBody>
          <a:bodyPr wrap="square" rtlCol="0">
            <a:spAutoFit/>
          </a:bodyPr>
          <a:lstStyle/>
          <a:p>
            <a:r>
              <a:rPr lang="sv-SE" sz="1200" dirty="0"/>
              <a:t>IB</a:t>
            </a:r>
          </a:p>
        </p:txBody>
      </p:sp>
      <p:sp>
        <p:nvSpPr>
          <p:cNvPr id="47" name="textruta 46">
            <a:extLst>
              <a:ext uri="{FF2B5EF4-FFF2-40B4-BE49-F238E27FC236}">
                <a16:creationId xmlns:a16="http://schemas.microsoft.com/office/drawing/2014/main" id="{8EE9079F-6AC9-4B4D-B553-F086F4E3CF67}"/>
              </a:ext>
            </a:extLst>
          </p:cNvPr>
          <p:cNvSpPr txBox="1"/>
          <p:nvPr/>
        </p:nvSpPr>
        <p:spPr>
          <a:xfrm>
            <a:off x="9311953" y="4583469"/>
            <a:ext cx="499477" cy="276999"/>
          </a:xfrm>
          <a:prstGeom prst="rect">
            <a:avLst/>
          </a:prstGeom>
          <a:noFill/>
        </p:spPr>
        <p:txBody>
          <a:bodyPr wrap="square" rtlCol="0">
            <a:spAutoFit/>
          </a:bodyPr>
          <a:lstStyle/>
          <a:p>
            <a:r>
              <a:rPr lang="sv-SE" sz="1200" dirty="0"/>
              <a:t>IB</a:t>
            </a:r>
          </a:p>
        </p:txBody>
      </p:sp>
      <p:sp>
        <p:nvSpPr>
          <p:cNvPr id="48" name="textruta 47">
            <a:extLst>
              <a:ext uri="{FF2B5EF4-FFF2-40B4-BE49-F238E27FC236}">
                <a16:creationId xmlns:a16="http://schemas.microsoft.com/office/drawing/2014/main" id="{B239B7C7-4A34-4724-B51E-2E94A7738B06}"/>
              </a:ext>
            </a:extLst>
          </p:cNvPr>
          <p:cNvSpPr txBox="1"/>
          <p:nvPr/>
        </p:nvSpPr>
        <p:spPr>
          <a:xfrm>
            <a:off x="9928988" y="4484416"/>
            <a:ext cx="499477" cy="276999"/>
          </a:xfrm>
          <a:prstGeom prst="rect">
            <a:avLst/>
          </a:prstGeom>
          <a:noFill/>
        </p:spPr>
        <p:txBody>
          <a:bodyPr wrap="square" rtlCol="0">
            <a:spAutoFit/>
          </a:bodyPr>
          <a:lstStyle/>
          <a:p>
            <a:r>
              <a:rPr lang="sv-SE" sz="1200" dirty="0"/>
              <a:t>HB</a:t>
            </a:r>
          </a:p>
        </p:txBody>
      </p:sp>
      <p:sp>
        <p:nvSpPr>
          <p:cNvPr id="49" name="textruta 48">
            <a:extLst>
              <a:ext uri="{FF2B5EF4-FFF2-40B4-BE49-F238E27FC236}">
                <a16:creationId xmlns:a16="http://schemas.microsoft.com/office/drawing/2014/main" id="{7C89B2D1-26D1-4DA1-B6EC-3126263B131B}"/>
              </a:ext>
            </a:extLst>
          </p:cNvPr>
          <p:cNvSpPr txBox="1"/>
          <p:nvPr/>
        </p:nvSpPr>
        <p:spPr>
          <a:xfrm>
            <a:off x="9794058" y="3707894"/>
            <a:ext cx="599018" cy="276999"/>
          </a:xfrm>
          <a:prstGeom prst="rect">
            <a:avLst/>
          </a:prstGeom>
          <a:noFill/>
        </p:spPr>
        <p:txBody>
          <a:bodyPr wrap="square" rtlCol="0">
            <a:spAutoFit/>
          </a:bodyPr>
          <a:lstStyle/>
          <a:p>
            <a:r>
              <a:rPr lang="sv-SE" sz="1200" dirty="0"/>
              <a:t>H-YMF</a:t>
            </a:r>
          </a:p>
        </p:txBody>
      </p:sp>
      <p:sp>
        <p:nvSpPr>
          <p:cNvPr id="50" name="textruta 49">
            <a:extLst>
              <a:ext uri="{FF2B5EF4-FFF2-40B4-BE49-F238E27FC236}">
                <a16:creationId xmlns:a16="http://schemas.microsoft.com/office/drawing/2014/main" id="{5C23D241-9595-4D79-BDB6-02E516FFBF5A}"/>
              </a:ext>
            </a:extLst>
          </p:cNvPr>
          <p:cNvSpPr txBox="1"/>
          <p:nvPr/>
        </p:nvSpPr>
        <p:spPr>
          <a:xfrm>
            <a:off x="7922111" y="3674949"/>
            <a:ext cx="610873" cy="276999"/>
          </a:xfrm>
          <a:prstGeom prst="rect">
            <a:avLst/>
          </a:prstGeom>
          <a:noFill/>
        </p:spPr>
        <p:txBody>
          <a:bodyPr wrap="square" rtlCol="0">
            <a:spAutoFit/>
          </a:bodyPr>
          <a:lstStyle/>
          <a:p>
            <a:r>
              <a:rPr lang="sv-SE" sz="1200" dirty="0"/>
              <a:t>V-YMF</a:t>
            </a:r>
          </a:p>
        </p:txBody>
      </p:sp>
      <p:sp>
        <p:nvSpPr>
          <p:cNvPr id="51" name="textruta 50">
            <a:extLst>
              <a:ext uri="{FF2B5EF4-FFF2-40B4-BE49-F238E27FC236}">
                <a16:creationId xmlns:a16="http://schemas.microsoft.com/office/drawing/2014/main" id="{FE612CAF-0212-4400-B6B0-2058F9677915}"/>
              </a:ext>
            </a:extLst>
          </p:cNvPr>
          <p:cNvSpPr txBox="1"/>
          <p:nvPr/>
        </p:nvSpPr>
        <p:spPr>
          <a:xfrm>
            <a:off x="9125657" y="2980847"/>
            <a:ext cx="499477" cy="276999"/>
          </a:xfrm>
          <a:prstGeom prst="rect">
            <a:avLst/>
          </a:prstGeom>
          <a:noFill/>
        </p:spPr>
        <p:txBody>
          <a:bodyPr wrap="square" rtlCol="0">
            <a:spAutoFit/>
          </a:bodyPr>
          <a:lstStyle/>
          <a:p>
            <a:r>
              <a:rPr lang="sv-SE" sz="1200" dirty="0" err="1"/>
              <a:t>Fwrd</a:t>
            </a:r>
            <a:endParaRPr lang="sv-SE" sz="1200" dirty="0"/>
          </a:p>
        </p:txBody>
      </p:sp>
      <p:sp>
        <p:nvSpPr>
          <p:cNvPr id="52" name="textruta 51">
            <a:extLst>
              <a:ext uri="{FF2B5EF4-FFF2-40B4-BE49-F238E27FC236}">
                <a16:creationId xmlns:a16="http://schemas.microsoft.com/office/drawing/2014/main" id="{B99F5C59-78B4-4EC5-98DF-392721FE668C}"/>
              </a:ext>
            </a:extLst>
          </p:cNvPr>
          <p:cNvSpPr txBox="1"/>
          <p:nvPr/>
        </p:nvSpPr>
        <p:spPr>
          <a:xfrm>
            <a:off x="7944895" y="4452904"/>
            <a:ext cx="499477" cy="276999"/>
          </a:xfrm>
          <a:prstGeom prst="rect">
            <a:avLst/>
          </a:prstGeom>
          <a:noFill/>
        </p:spPr>
        <p:txBody>
          <a:bodyPr wrap="square" rtlCol="0">
            <a:spAutoFit/>
          </a:bodyPr>
          <a:lstStyle/>
          <a:p>
            <a:r>
              <a:rPr lang="sv-SE" sz="1200" dirty="0"/>
              <a:t>VB</a:t>
            </a:r>
          </a:p>
        </p:txBody>
      </p:sp>
      <p:sp>
        <p:nvSpPr>
          <p:cNvPr id="53" name="textruta 52">
            <a:extLst>
              <a:ext uri="{FF2B5EF4-FFF2-40B4-BE49-F238E27FC236}">
                <a16:creationId xmlns:a16="http://schemas.microsoft.com/office/drawing/2014/main" id="{FBD02CD3-ECF5-4FD1-A1E7-8879F8C44FDC}"/>
              </a:ext>
            </a:extLst>
          </p:cNvPr>
          <p:cNvSpPr txBox="1"/>
          <p:nvPr/>
        </p:nvSpPr>
        <p:spPr>
          <a:xfrm>
            <a:off x="8926917" y="5604525"/>
            <a:ext cx="499477" cy="276999"/>
          </a:xfrm>
          <a:prstGeom prst="rect">
            <a:avLst/>
          </a:prstGeom>
          <a:noFill/>
        </p:spPr>
        <p:txBody>
          <a:bodyPr wrap="square" rtlCol="0">
            <a:spAutoFit/>
          </a:bodyPr>
          <a:lstStyle/>
          <a:p>
            <a:r>
              <a:rPr lang="sv-SE" sz="1200" dirty="0"/>
              <a:t>MV</a:t>
            </a:r>
          </a:p>
        </p:txBody>
      </p:sp>
      <p:sp>
        <p:nvSpPr>
          <p:cNvPr id="54" name="Platshållare för innehåll 2">
            <a:extLst>
              <a:ext uri="{FF2B5EF4-FFF2-40B4-BE49-F238E27FC236}">
                <a16:creationId xmlns:a16="http://schemas.microsoft.com/office/drawing/2014/main" id="{62870808-D765-4802-9466-AD7BDAAC025D}"/>
              </a:ext>
            </a:extLst>
          </p:cNvPr>
          <p:cNvSpPr txBox="1">
            <a:spLocks/>
          </p:cNvSpPr>
          <p:nvPr/>
        </p:nvSpPr>
        <p:spPr>
          <a:xfrm>
            <a:off x="1633194" y="1622420"/>
            <a:ext cx="3136804" cy="3546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dirty="0">
                <a:solidFill>
                  <a:schemeClr val="bg1"/>
                </a:solidFill>
                <a:latin typeface="+mj-lt"/>
              </a:rPr>
              <a:t>Yttermittfältarens roll i anfallsspelet</a:t>
            </a:r>
          </a:p>
        </p:txBody>
      </p:sp>
      <p:sp>
        <p:nvSpPr>
          <p:cNvPr id="80" name="Rounded Rectangle 11">
            <a:extLst>
              <a:ext uri="{FF2B5EF4-FFF2-40B4-BE49-F238E27FC236}">
                <a16:creationId xmlns:a16="http://schemas.microsoft.com/office/drawing/2014/main" id="{8B06AA0C-A091-4CDB-9F1D-F0AA7ADD9AFD}"/>
              </a:ext>
            </a:extLst>
          </p:cNvPr>
          <p:cNvSpPr>
            <a:spLocks noChangeArrowheads="1"/>
          </p:cNvSpPr>
          <p:nvPr/>
        </p:nvSpPr>
        <p:spPr bwMode="auto">
          <a:xfrm>
            <a:off x="781500" y="2034788"/>
            <a:ext cx="2171894" cy="1608087"/>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eaLnBrk="1">
              <a:defRPr/>
            </a:pPr>
            <a:endParaRPr lang="en-US" sz="3200">
              <a:ea typeface="ＭＳ Ｐゴシック" charset="0"/>
            </a:endParaRPr>
          </a:p>
        </p:txBody>
      </p:sp>
      <p:sp>
        <p:nvSpPr>
          <p:cNvPr id="83" name="Rounded Rectangle 16">
            <a:extLst>
              <a:ext uri="{FF2B5EF4-FFF2-40B4-BE49-F238E27FC236}">
                <a16:creationId xmlns:a16="http://schemas.microsoft.com/office/drawing/2014/main" id="{1988FE28-CAD2-41B0-A944-74084EF21A83}"/>
              </a:ext>
            </a:extLst>
          </p:cNvPr>
          <p:cNvSpPr>
            <a:spLocks noChangeArrowheads="1"/>
          </p:cNvSpPr>
          <p:nvPr/>
        </p:nvSpPr>
        <p:spPr bwMode="auto">
          <a:xfrm>
            <a:off x="3260035" y="2041300"/>
            <a:ext cx="2101565" cy="1633649"/>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eaLnBrk="1">
              <a:defRPr/>
            </a:pPr>
            <a:endParaRPr lang="en-US" sz="3200">
              <a:ea typeface="ＭＳ Ｐゴシック" charset="0"/>
            </a:endParaRPr>
          </a:p>
        </p:txBody>
      </p:sp>
      <p:sp>
        <p:nvSpPr>
          <p:cNvPr id="86" name="textruta 85">
            <a:extLst>
              <a:ext uri="{FF2B5EF4-FFF2-40B4-BE49-F238E27FC236}">
                <a16:creationId xmlns:a16="http://schemas.microsoft.com/office/drawing/2014/main" id="{3B0951E5-CB9A-4FA8-88F6-DD9E6DD9A176}"/>
              </a:ext>
            </a:extLst>
          </p:cNvPr>
          <p:cNvSpPr txBox="1"/>
          <p:nvPr/>
        </p:nvSpPr>
        <p:spPr>
          <a:xfrm>
            <a:off x="912459" y="2162020"/>
            <a:ext cx="2149951" cy="1569660"/>
          </a:xfrm>
          <a:prstGeom prst="rect">
            <a:avLst/>
          </a:prstGeom>
          <a:noFill/>
        </p:spPr>
        <p:txBody>
          <a:bodyPr wrap="square" rtlCol="0">
            <a:spAutoFit/>
          </a:bodyPr>
          <a:lstStyle/>
          <a:p>
            <a:r>
              <a:rPr lang="sv-SE" sz="1200" dirty="0">
                <a:solidFill>
                  <a:schemeClr val="bg1"/>
                </a:solidFill>
              </a:rPr>
              <a:t>Yttermittfältaren ska i anfallsspelet agera över stora ytor, ofta i hög fart ,och är viktig när det gäller att komma till avslut och göra mål</a:t>
            </a:r>
          </a:p>
          <a:p>
            <a:pPr marL="171450" indent="-171450">
              <a:buFont typeface="Arial" panose="020B0604020202020204" pitchFamily="34" charset="0"/>
              <a:buChar char="•"/>
            </a:pPr>
            <a:r>
              <a:rPr lang="sv-SE" sz="1200" dirty="0">
                <a:solidFill>
                  <a:schemeClr val="bg1"/>
                </a:solidFill>
              </a:rPr>
              <a:t>Kreativ i alla delar av anfallsspelet</a:t>
            </a:r>
          </a:p>
          <a:p>
            <a:endParaRPr lang="sv-SE" sz="1200" dirty="0">
              <a:solidFill>
                <a:schemeClr val="bg1"/>
              </a:solidFill>
            </a:endParaRPr>
          </a:p>
        </p:txBody>
      </p:sp>
      <p:sp>
        <p:nvSpPr>
          <p:cNvPr id="88" name="textruta 87">
            <a:extLst>
              <a:ext uri="{FF2B5EF4-FFF2-40B4-BE49-F238E27FC236}">
                <a16:creationId xmlns:a16="http://schemas.microsoft.com/office/drawing/2014/main" id="{FAADA86D-EAAA-4549-9A52-E259ED291777}"/>
              </a:ext>
            </a:extLst>
          </p:cNvPr>
          <p:cNvSpPr txBox="1"/>
          <p:nvPr/>
        </p:nvSpPr>
        <p:spPr>
          <a:xfrm>
            <a:off x="3312466" y="2139401"/>
            <a:ext cx="2054574" cy="1384995"/>
          </a:xfrm>
          <a:prstGeom prst="rect">
            <a:avLst/>
          </a:prstGeom>
          <a:noFill/>
        </p:spPr>
        <p:txBody>
          <a:bodyPr wrap="square" rtlCol="0">
            <a:spAutoFit/>
          </a:bodyPr>
          <a:lstStyle/>
          <a:p>
            <a:r>
              <a:rPr lang="sv-SE" sz="1200" dirty="0">
                <a:solidFill>
                  <a:schemeClr val="bg1"/>
                </a:solidFill>
              </a:rPr>
              <a:t>För att lyckas krävs att;</a:t>
            </a:r>
          </a:p>
          <a:p>
            <a:pPr marL="171450" indent="-171450">
              <a:buFont typeface="Arial" panose="020B0604020202020204" pitchFamily="34" charset="0"/>
              <a:buChar char="•"/>
            </a:pPr>
            <a:r>
              <a:rPr lang="sv-SE" sz="1200" dirty="0">
                <a:solidFill>
                  <a:schemeClr val="bg1"/>
                </a:solidFill>
              </a:rPr>
              <a:t>Driva boll, finta/dribbla i hög fart, samt kunna slå sin motståndare</a:t>
            </a:r>
          </a:p>
          <a:p>
            <a:pPr marL="171450" indent="-171450">
              <a:buFont typeface="Arial" panose="020B0604020202020204" pitchFamily="34" charset="0"/>
              <a:buChar char="•"/>
            </a:pPr>
            <a:r>
              <a:rPr lang="sv-SE" sz="1200" dirty="0">
                <a:solidFill>
                  <a:schemeClr val="bg1"/>
                </a:solidFill>
              </a:rPr>
              <a:t>Slå inlägg/inspel med precision</a:t>
            </a:r>
          </a:p>
          <a:p>
            <a:pPr marL="171450" indent="-171450">
              <a:buFont typeface="Arial" panose="020B0604020202020204" pitchFamily="34" charset="0"/>
              <a:buChar char="•"/>
            </a:pPr>
            <a:r>
              <a:rPr lang="sv-SE" sz="1200" dirty="0">
                <a:solidFill>
                  <a:schemeClr val="bg1"/>
                </a:solidFill>
              </a:rPr>
              <a:t>Avsluta med bra teknik</a:t>
            </a:r>
          </a:p>
        </p:txBody>
      </p:sp>
      <p:sp>
        <p:nvSpPr>
          <p:cNvPr id="92" name="Rounded Rectangle 11">
            <a:extLst>
              <a:ext uri="{FF2B5EF4-FFF2-40B4-BE49-F238E27FC236}">
                <a16:creationId xmlns:a16="http://schemas.microsoft.com/office/drawing/2014/main" id="{6E512CA0-9A4A-4AC4-929F-A4386BAA07BF}"/>
              </a:ext>
            </a:extLst>
          </p:cNvPr>
          <p:cNvSpPr>
            <a:spLocks noChangeArrowheads="1"/>
          </p:cNvSpPr>
          <p:nvPr/>
        </p:nvSpPr>
        <p:spPr bwMode="auto">
          <a:xfrm>
            <a:off x="786338" y="4482275"/>
            <a:ext cx="2171894" cy="1608087"/>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eaLnBrk="1">
              <a:defRPr/>
            </a:pPr>
            <a:endParaRPr lang="en-US" sz="3200">
              <a:ea typeface="ＭＳ Ｐゴシック" charset="0"/>
            </a:endParaRPr>
          </a:p>
        </p:txBody>
      </p:sp>
      <p:sp>
        <p:nvSpPr>
          <p:cNvPr id="93" name="Rounded Rectangle 16">
            <a:extLst>
              <a:ext uri="{FF2B5EF4-FFF2-40B4-BE49-F238E27FC236}">
                <a16:creationId xmlns:a16="http://schemas.microsoft.com/office/drawing/2014/main" id="{C4833B34-36F1-4F75-A99A-23234675C106}"/>
              </a:ext>
            </a:extLst>
          </p:cNvPr>
          <p:cNvSpPr>
            <a:spLocks noChangeArrowheads="1"/>
          </p:cNvSpPr>
          <p:nvPr/>
        </p:nvSpPr>
        <p:spPr bwMode="auto">
          <a:xfrm>
            <a:off x="3264873" y="4488787"/>
            <a:ext cx="2101565" cy="1633649"/>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eaLnBrk="1">
              <a:defRPr/>
            </a:pPr>
            <a:endParaRPr lang="en-US" sz="3200">
              <a:ea typeface="ＭＳ Ｐゴシック" charset="0"/>
            </a:endParaRPr>
          </a:p>
        </p:txBody>
      </p:sp>
      <p:sp>
        <p:nvSpPr>
          <p:cNvPr id="94" name="textruta 93">
            <a:extLst>
              <a:ext uri="{FF2B5EF4-FFF2-40B4-BE49-F238E27FC236}">
                <a16:creationId xmlns:a16="http://schemas.microsoft.com/office/drawing/2014/main" id="{CE056A86-C7D4-4260-9605-EB1D018ABCBF}"/>
              </a:ext>
            </a:extLst>
          </p:cNvPr>
          <p:cNvSpPr txBox="1"/>
          <p:nvPr/>
        </p:nvSpPr>
        <p:spPr>
          <a:xfrm>
            <a:off x="884020" y="4540629"/>
            <a:ext cx="2149951" cy="1569660"/>
          </a:xfrm>
          <a:prstGeom prst="rect">
            <a:avLst/>
          </a:prstGeom>
          <a:noFill/>
        </p:spPr>
        <p:txBody>
          <a:bodyPr wrap="square" rtlCol="0">
            <a:spAutoFit/>
          </a:bodyPr>
          <a:lstStyle/>
          <a:p>
            <a:r>
              <a:rPr lang="sv-SE" sz="1200" dirty="0">
                <a:solidFill>
                  <a:schemeClr val="bg1"/>
                </a:solidFill>
              </a:rPr>
              <a:t>Yttermittfältaren ska i försvarsspelet</a:t>
            </a:r>
          </a:p>
          <a:p>
            <a:pPr marL="171450" indent="-171450">
              <a:buFont typeface="Arial" panose="020B0604020202020204" pitchFamily="34" charset="0"/>
              <a:buChar char="•"/>
            </a:pPr>
            <a:r>
              <a:rPr lang="sv-SE" sz="1200" dirty="0">
                <a:solidFill>
                  <a:schemeClr val="bg1"/>
                </a:solidFill>
              </a:rPr>
              <a:t>Agera över stora ytor</a:t>
            </a:r>
          </a:p>
          <a:p>
            <a:pPr marL="171450" indent="-171450">
              <a:buFont typeface="Arial" panose="020B0604020202020204" pitchFamily="34" charset="0"/>
              <a:buChar char="•"/>
            </a:pPr>
            <a:r>
              <a:rPr lang="sv-SE" sz="1200" dirty="0">
                <a:solidFill>
                  <a:schemeClr val="bg1"/>
                </a:solidFill>
              </a:rPr>
              <a:t>Har ett stort ansvar att tillsammans med ytterbacken förhindra motståndarnas inlägg och inspel</a:t>
            </a:r>
          </a:p>
        </p:txBody>
      </p:sp>
      <p:sp>
        <p:nvSpPr>
          <p:cNvPr id="95" name="textruta 94">
            <a:extLst>
              <a:ext uri="{FF2B5EF4-FFF2-40B4-BE49-F238E27FC236}">
                <a16:creationId xmlns:a16="http://schemas.microsoft.com/office/drawing/2014/main" id="{110000FD-CD09-4235-B97C-020979093CD1}"/>
              </a:ext>
            </a:extLst>
          </p:cNvPr>
          <p:cNvSpPr txBox="1"/>
          <p:nvPr/>
        </p:nvSpPr>
        <p:spPr>
          <a:xfrm>
            <a:off x="3281402" y="4946833"/>
            <a:ext cx="2180830" cy="646331"/>
          </a:xfrm>
          <a:prstGeom prst="rect">
            <a:avLst/>
          </a:prstGeom>
          <a:noFill/>
        </p:spPr>
        <p:txBody>
          <a:bodyPr wrap="square" rtlCol="0">
            <a:spAutoFit/>
          </a:bodyPr>
          <a:lstStyle/>
          <a:p>
            <a:r>
              <a:rPr lang="sv-SE" sz="1200" dirty="0">
                <a:solidFill>
                  <a:schemeClr val="bg1"/>
                </a:solidFill>
              </a:rPr>
              <a:t>För att lyckas krävs att;</a:t>
            </a:r>
          </a:p>
          <a:p>
            <a:pPr marL="171450" indent="-171450">
              <a:buFont typeface="Arial" panose="020B0604020202020204" pitchFamily="34" charset="0"/>
              <a:buChar char="•"/>
            </a:pPr>
            <a:r>
              <a:rPr lang="sv-SE" sz="1200" dirty="0">
                <a:solidFill>
                  <a:schemeClr val="bg1"/>
                </a:solidFill>
              </a:rPr>
              <a:t>Press och täckning i samverkan med medspelare</a:t>
            </a:r>
          </a:p>
        </p:txBody>
      </p:sp>
    </p:spTree>
    <p:extLst>
      <p:ext uri="{BB962C8B-B14F-4D97-AF65-F5344CB8AC3E}">
        <p14:creationId xmlns:p14="http://schemas.microsoft.com/office/powerpoint/2010/main" val="35623778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5">
            <a:extLst>
              <a:ext uri="{FF2B5EF4-FFF2-40B4-BE49-F238E27FC236}">
                <a16:creationId xmlns:a16="http://schemas.microsoft.com/office/drawing/2014/main" id="{02C7137C-3580-4F89-9C8C-B02F2844E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199" y="1605211"/>
            <a:ext cx="3644871" cy="5102821"/>
          </a:xfrm>
          <a:prstGeom prst="rect">
            <a:avLst/>
          </a:prstGeom>
        </p:spPr>
      </p:pic>
      <p:sp>
        <p:nvSpPr>
          <p:cNvPr id="91" name="Ellips 90">
            <a:extLst>
              <a:ext uri="{FF2B5EF4-FFF2-40B4-BE49-F238E27FC236}">
                <a16:creationId xmlns:a16="http://schemas.microsoft.com/office/drawing/2014/main" id="{780E05EF-1301-406D-9D9D-E7365D46167F}"/>
              </a:ext>
            </a:extLst>
          </p:cNvPr>
          <p:cNvSpPr/>
          <p:nvPr/>
        </p:nvSpPr>
        <p:spPr>
          <a:xfrm>
            <a:off x="8382992" y="3638408"/>
            <a:ext cx="1402580" cy="912109"/>
          </a:xfrm>
          <a:prstGeom prst="ellipse">
            <a:avLst/>
          </a:prstGeom>
          <a:solidFill>
            <a:schemeClr val="accent4">
              <a:lumMod val="40000"/>
              <a:lumOff val="60000"/>
              <a:alpha val="58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CA8DAA38-488C-4DBC-BB76-94FA62C0CBC2}"/>
              </a:ext>
            </a:extLst>
          </p:cNvPr>
          <p:cNvSpPr>
            <a:spLocks noGrp="1"/>
          </p:cNvSpPr>
          <p:nvPr>
            <p:ph type="title"/>
          </p:nvPr>
        </p:nvSpPr>
        <p:spPr>
          <a:xfrm>
            <a:off x="331763" y="0"/>
            <a:ext cx="7657505" cy="1325563"/>
          </a:xfrm>
        </p:spPr>
        <p:txBody>
          <a:bodyPr/>
          <a:lstStyle/>
          <a:p>
            <a:r>
              <a:rPr lang="sv-SE" b="1" dirty="0"/>
              <a:t>Innermittfältare</a:t>
            </a:r>
          </a:p>
        </p:txBody>
      </p:sp>
      <p:sp>
        <p:nvSpPr>
          <p:cNvPr id="3" name="Platshållare för innehåll 2">
            <a:extLst>
              <a:ext uri="{FF2B5EF4-FFF2-40B4-BE49-F238E27FC236}">
                <a16:creationId xmlns:a16="http://schemas.microsoft.com/office/drawing/2014/main" id="{90517177-5923-47E7-AA8A-3807F99A2481}"/>
              </a:ext>
            </a:extLst>
          </p:cNvPr>
          <p:cNvSpPr>
            <a:spLocks noGrp="1"/>
          </p:cNvSpPr>
          <p:nvPr>
            <p:ph idx="1"/>
          </p:nvPr>
        </p:nvSpPr>
        <p:spPr>
          <a:xfrm>
            <a:off x="1575330" y="4023327"/>
            <a:ext cx="3369410" cy="370326"/>
          </a:xfrm>
        </p:spPr>
        <p:txBody>
          <a:bodyPr>
            <a:noAutofit/>
          </a:bodyPr>
          <a:lstStyle/>
          <a:p>
            <a:pPr marL="0" indent="0">
              <a:buNone/>
            </a:pPr>
            <a:r>
              <a:rPr lang="sv-SE" sz="1600" dirty="0">
                <a:solidFill>
                  <a:schemeClr val="bg1"/>
                </a:solidFill>
              </a:rPr>
              <a:t>Innermittfältarens</a:t>
            </a:r>
            <a:r>
              <a:rPr lang="sv-SE" sz="1600" dirty="0">
                <a:solidFill>
                  <a:schemeClr val="bg1"/>
                </a:solidFill>
                <a:latin typeface="+mj-lt"/>
              </a:rPr>
              <a:t> roll i försvarsspelet</a:t>
            </a:r>
          </a:p>
        </p:txBody>
      </p:sp>
      <p:grpSp>
        <p:nvGrpSpPr>
          <p:cNvPr id="8" name="Grupp 7">
            <a:extLst>
              <a:ext uri="{FF2B5EF4-FFF2-40B4-BE49-F238E27FC236}">
                <a16:creationId xmlns:a16="http://schemas.microsoft.com/office/drawing/2014/main" id="{3A8C4F88-1933-4C88-A575-C28D96FED1FF}"/>
              </a:ext>
            </a:extLst>
          </p:cNvPr>
          <p:cNvGrpSpPr/>
          <p:nvPr/>
        </p:nvGrpSpPr>
        <p:grpSpPr>
          <a:xfrm>
            <a:off x="8926917" y="5868134"/>
            <a:ext cx="365165" cy="360419"/>
            <a:chOff x="3691677" y="3457029"/>
            <a:chExt cx="365165" cy="360419"/>
          </a:xfrm>
        </p:grpSpPr>
        <p:sp>
          <p:nvSpPr>
            <p:cNvPr id="9" name="Ring 5">
              <a:extLst>
                <a:ext uri="{FF2B5EF4-FFF2-40B4-BE49-F238E27FC236}">
                  <a16:creationId xmlns:a16="http://schemas.microsoft.com/office/drawing/2014/main" id="{AD5D1879-AFE7-4DF7-886E-D8282AAE05A9}"/>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0" name="Rak 6">
              <a:extLst>
                <a:ext uri="{FF2B5EF4-FFF2-40B4-BE49-F238E27FC236}">
                  <a16:creationId xmlns:a16="http://schemas.microsoft.com/office/drawing/2014/main" id="{8B3CAED7-C52C-4804-A712-66D9DEB4068F}"/>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 name="Grupp 10">
            <a:extLst>
              <a:ext uri="{FF2B5EF4-FFF2-40B4-BE49-F238E27FC236}">
                <a16:creationId xmlns:a16="http://schemas.microsoft.com/office/drawing/2014/main" id="{D65377B2-1EAF-464D-8EFB-DD247D13A44E}"/>
              </a:ext>
            </a:extLst>
          </p:cNvPr>
          <p:cNvGrpSpPr/>
          <p:nvPr/>
        </p:nvGrpSpPr>
        <p:grpSpPr>
          <a:xfrm>
            <a:off x="9213847" y="3259265"/>
            <a:ext cx="365165" cy="360419"/>
            <a:chOff x="3691677" y="3457029"/>
            <a:chExt cx="365165" cy="360419"/>
          </a:xfrm>
        </p:grpSpPr>
        <p:sp>
          <p:nvSpPr>
            <p:cNvPr id="12" name="Ring 8">
              <a:extLst>
                <a:ext uri="{FF2B5EF4-FFF2-40B4-BE49-F238E27FC236}">
                  <a16:creationId xmlns:a16="http://schemas.microsoft.com/office/drawing/2014/main" id="{222D3D3E-1348-498F-BC04-5459EB2A63C5}"/>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3" name="Rak 9">
              <a:extLst>
                <a:ext uri="{FF2B5EF4-FFF2-40B4-BE49-F238E27FC236}">
                  <a16:creationId xmlns:a16="http://schemas.microsoft.com/office/drawing/2014/main" id="{6051002D-28B1-43F2-9B6B-E9D669B40F05}"/>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 name="Grupp 13">
            <a:extLst>
              <a:ext uri="{FF2B5EF4-FFF2-40B4-BE49-F238E27FC236}">
                <a16:creationId xmlns:a16="http://schemas.microsoft.com/office/drawing/2014/main" id="{7A26B797-EB2E-4FB9-944D-90B9CBFB1C1C}"/>
              </a:ext>
            </a:extLst>
          </p:cNvPr>
          <p:cNvGrpSpPr/>
          <p:nvPr/>
        </p:nvGrpSpPr>
        <p:grpSpPr>
          <a:xfrm>
            <a:off x="9891584" y="4762739"/>
            <a:ext cx="365165" cy="360419"/>
            <a:chOff x="3691677" y="3457029"/>
            <a:chExt cx="365165" cy="360419"/>
          </a:xfrm>
        </p:grpSpPr>
        <p:sp>
          <p:nvSpPr>
            <p:cNvPr id="15" name="Ring 11">
              <a:extLst>
                <a:ext uri="{FF2B5EF4-FFF2-40B4-BE49-F238E27FC236}">
                  <a16:creationId xmlns:a16="http://schemas.microsoft.com/office/drawing/2014/main" id="{A32AA5A7-A538-4533-A3B9-D0006A84181E}"/>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6" name="Rak 12">
              <a:extLst>
                <a:ext uri="{FF2B5EF4-FFF2-40B4-BE49-F238E27FC236}">
                  <a16:creationId xmlns:a16="http://schemas.microsoft.com/office/drawing/2014/main" id="{F3F189A2-EFB4-400F-9DF9-F7B08D5F260F}"/>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 name="Grupp 16">
            <a:extLst>
              <a:ext uri="{FF2B5EF4-FFF2-40B4-BE49-F238E27FC236}">
                <a16:creationId xmlns:a16="http://schemas.microsoft.com/office/drawing/2014/main" id="{77C65033-F317-443C-820F-4C031B78CE55}"/>
              </a:ext>
            </a:extLst>
          </p:cNvPr>
          <p:cNvGrpSpPr/>
          <p:nvPr/>
        </p:nvGrpSpPr>
        <p:grpSpPr>
          <a:xfrm>
            <a:off x="7949156" y="4701489"/>
            <a:ext cx="365165" cy="360419"/>
            <a:chOff x="3691677" y="3457029"/>
            <a:chExt cx="365165" cy="360419"/>
          </a:xfrm>
        </p:grpSpPr>
        <p:sp>
          <p:nvSpPr>
            <p:cNvPr id="18" name="Ring 14">
              <a:extLst>
                <a:ext uri="{FF2B5EF4-FFF2-40B4-BE49-F238E27FC236}">
                  <a16:creationId xmlns:a16="http://schemas.microsoft.com/office/drawing/2014/main" id="{7A2AE685-7D32-4374-B1C1-52E10A61EDD9}"/>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9" name="Rak 15">
              <a:extLst>
                <a:ext uri="{FF2B5EF4-FFF2-40B4-BE49-F238E27FC236}">
                  <a16:creationId xmlns:a16="http://schemas.microsoft.com/office/drawing/2014/main" id="{98C03C0C-05F5-44A2-AF21-D6B9DF920F18}"/>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 name="Grupp 19">
            <a:extLst>
              <a:ext uri="{FF2B5EF4-FFF2-40B4-BE49-F238E27FC236}">
                <a16:creationId xmlns:a16="http://schemas.microsoft.com/office/drawing/2014/main" id="{B2B0306C-A8C1-4771-B38B-BE7DE41213E9}"/>
              </a:ext>
            </a:extLst>
          </p:cNvPr>
          <p:cNvGrpSpPr/>
          <p:nvPr/>
        </p:nvGrpSpPr>
        <p:grpSpPr>
          <a:xfrm>
            <a:off x="8561752" y="4820708"/>
            <a:ext cx="365165" cy="360419"/>
            <a:chOff x="3691677" y="3457029"/>
            <a:chExt cx="365165" cy="360419"/>
          </a:xfrm>
        </p:grpSpPr>
        <p:sp>
          <p:nvSpPr>
            <p:cNvPr id="21" name="Ring 17">
              <a:extLst>
                <a:ext uri="{FF2B5EF4-FFF2-40B4-BE49-F238E27FC236}">
                  <a16:creationId xmlns:a16="http://schemas.microsoft.com/office/drawing/2014/main" id="{679677C2-8658-453B-887D-74929A2D3AEE}"/>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2" name="Rak 18">
              <a:extLst>
                <a:ext uri="{FF2B5EF4-FFF2-40B4-BE49-F238E27FC236}">
                  <a16:creationId xmlns:a16="http://schemas.microsoft.com/office/drawing/2014/main" id="{E183245E-7D02-4ABE-A07D-02E31E51D382}"/>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upp 22">
            <a:extLst>
              <a:ext uri="{FF2B5EF4-FFF2-40B4-BE49-F238E27FC236}">
                <a16:creationId xmlns:a16="http://schemas.microsoft.com/office/drawing/2014/main" id="{DCED8100-2AFF-4579-95EC-723906FC4A91}"/>
              </a:ext>
            </a:extLst>
          </p:cNvPr>
          <p:cNvGrpSpPr/>
          <p:nvPr/>
        </p:nvGrpSpPr>
        <p:grpSpPr>
          <a:xfrm>
            <a:off x="9867039" y="3984404"/>
            <a:ext cx="365165" cy="360419"/>
            <a:chOff x="3691677" y="3457029"/>
            <a:chExt cx="365165" cy="360419"/>
          </a:xfrm>
        </p:grpSpPr>
        <p:sp>
          <p:nvSpPr>
            <p:cNvPr id="24" name="Ring 20">
              <a:extLst>
                <a:ext uri="{FF2B5EF4-FFF2-40B4-BE49-F238E27FC236}">
                  <a16:creationId xmlns:a16="http://schemas.microsoft.com/office/drawing/2014/main" id="{CD5FAEB5-E965-47F3-BC3C-6CC4A74E5F3E}"/>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5" name="Rak 21">
              <a:extLst>
                <a:ext uri="{FF2B5EF4-FFF2-40B4-BE49-F238E27FC236}">
                  <a16:creationId xmlns:a16="http://schemas.microsoft.com/office/drawing/2014/main" id="{D809C5DD-0079-457B-9942-76E1257076EF}"/>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 name="Grupp 25">
            <a:extLst>
              <a:ext uri="{FF2B5EF4-FFF2-40B4-BE49-F238E27FC236}">
                <a16:creationId xmlns:a16="http://schemas.microsoft.com/office/drawing/2014/main" id="{8C010D00-3CD4-432C-A6CF-82FACD9EF723}"/>
              </a:ext>
            </a:extLst>
          </p:cNvPr>
          <p:cNvGrpSpPr/>
          <p:nvPr/>
        </p:nvGrpSpPr>
        <p:grpSpPr>
          <a:xfrm>
            <a:off x="9211888" y="3971878"/>
            <a:ext cx="365165" cy="360419"/>
            <a:chOff x="3691677" y="3457029"/>
            <a:chExt cx="365165" cy="360419"/>
          </a:xfrm>
        </p:grpSpPr>
        <p:sp>
          <p:nvSpPr>
            <p:cNvPr id="27" name="Ring 23">
              <a:extLst>
                <a:ext uri="{FF2B5EF4-FFF2-40B4-BE49-F238E27FC236}">
                  <a16:creationId xmlns:a16="http://schemas.microsoft.com/office/drawing/2014/main" id="{2BE33691-34EC-40A5-9461-B0D57ACFEA8D}"/>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8" name="Rak 24">
              <a:extLst>
                <a:ext uri="{FF2B5EF4-FFF2-40B4-BE49-F238E27FC236}">
                  <a16:creationId xmlns:a16="http://schemas.microsoft.com/office/drawing/2014/main" id="{57956740-2DD5-45D3-8118-6E6A29280A06}"/>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 name="Grupp 28">
            <a:extLst>
              <a:ext uri="{FF2B5EF4-FFF2-40B4-BE49-F238E27FC236}">
                <a16:creationId xmlns:a16="http://schemas.microsoft.com/office/drawing/2014/main" id="{6559D8F0-9944-4A06-8072-D3BCF6DBC11A}"/>
              </a:ext>
            </a:extLst>
          </p:cNvPr>
          <p:cNvGrpSpPr/>
          <p:nvPr/>
        </p:nvGrpSpPr>
        <p:grpSpPr>
          <a:xfrm>
            <a:off x="7989268" y="3959352"/>
            <a:ext cx="365165" cy="360419"/>
            <a:chOff x="3691677" y="3457029"/>
            <a:chExt cx="365165" cy="360419"/>
          </a:xfrm>
        </p:grpSpPr>
        <p:sp>
          <p:nvSpPr>
            <p:cNvPr id="30" name="Ring 26">
              <a:extLst>
                <a:ext uri="{FF2B5EF4-FFF2-40B4-BE49-F238E27FC236}">
                  <a16:creationId xmlns:a16="http://schemas.microsoft.com/office/drawing/2014/main" id="{CEC0687A-FE19-4396-88E1-16BAF162F97A}"/>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1" name="Rak 27">
              <a:extLst>
                <a:ext uri="{FF2B5EF4-FFF2-40B4-BE49-F238E27FC236}">
                  <a16:creationId xmlns:a16="http://schemas.microsoft.com/office/drawing/2014/main" id="{F6146237-1CC7-4B07-B785-A1B03C046222}"/>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 name="Grupp 31">
            <a:extLst>
              <a:ext uri="{FF2B5EF4-FFF2-40B4-BE49-F238E27FC236}">
                <a16:creationId xmlns:a16="http://schemas.microsoft.com/office/drawing/2014/main" id="{5022535E-900F-413D-9A53-4CF5878F543C}"/>
              </a:ext>
            </a:extLst>
          </p:cNvPr>
          <p:cNvGrpSpPr/>
          <p:nvPr/>
        </p:nvGrpSpPr>
        <p:grpSpPr>
          <a:xfrm>
            <a:off x="8594315" y="3959352"/>
            <a:ext cx="365165" cy="360419"/>
            <a:chOff x="3691677" y="3457029"/>
            <a:chExt cx="365165" cy="360419"/>
          </a:xfrm>
        </p:grpSpPr>
        <p:sp>
          <p:nvSpPr>
            <p:cNvPr id="33" name="Ring 29">
              <a:extLst>
                <a:ext uri="{FF2B5EF4-FFF2-40B4-BE49-F238E27FC236}">
                  <a16:creationId xmlns:a16="http://schemas.microsoft.com/office/drawing/2014/main" id="{E9945B87-DFAA-46B5-8DAD-84BBA95FB57C}"/>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4" name="Rak 30">
              <a:extLst>
                <a:ext uri="{FF2B5EF4-FFF2-40B4-BE49-F238E27FC236}">
                  <a16:creationId xmlns:a16="http://schemas.microsoft.com/office/drawing/2014/main" id="{C6CCE8AC-76FA-491D-93CE-CE43940C812B}"/>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5" name="Grupp 34">
            <a:extLst>
              <a:ext uri="{FF2B5EF4-FFF2-40B4-BE49-F238E27FC236}">
                <a16:creationId xmlns:a16="http://schemas.microsoft.com/office/drawing/2014/main" id="{716D8563-8887-4C79-9E18-6A2ACA9D09B6}"/>
              </a:ext>
            </a:extLst>
          </p:cNvPr>
          <p:cNvGrpSpPr/>
          <p:nvPr/>
        </p:nvGrpSpPr>
        <p:grpSpPr>
          <a:xfrm>
            <a:off x="9272030" y="4820708"/>
            <a:ext cx="365165" cy="360419"/>
            <a:chOff x="3691677" y="3457029"/>
            <a:chExt cx="365165" cy="360419"/>
          </a:xfrm>
        </p:grpSpPr>
        <p:sp>
          <p:nvSpPr>
            <p:cNvPr id="36" name="Ring 32">
              <a:extLst>
                <a:ext uri="{FF2B5EF4-FFF2-40B4-BE49-F238E27FC236}">
                  <a16:creationId xmlns:a16="http://schemas.microsoft.com/office/drawing/2014/main" id="{81DDEDE0-28F7-464E-AC28-6C865903F63D}"/>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7" name="Rak 33">
              <a:extLst>
                <a:ext uri="{FF2B5EF4-FFF2-40B4-BE49-F238E27FC236}">
                  <a16:creationId xmlns:a16="http://schemas.microsoft.com/office/drawing/2014/main" id="{6EA2CA48-7A9E-44E3-A24C-794EA2F5DBA6}"/>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upp 37">
            <a:extLst>
              <a:ext uri="{FF2B5EF4-FFF2-40B4-BE49-F238E27FC236}">
                <a16:creationId xmlns:a16="http://schemas.microsoft.com/office/drawing/2014/main" id="{5C5E4355-A6B1-4271-AA58-25543601B0C5}"/>
              </a:ext>
            </a:extLst>
          </p:cNvPr>
          <p:cNvGrpSpPr/>
          <p:nvPr/>
        </p:nvGrpSpPr>
        <p:grpSpPr>
          <a:xfrm>
            <a:off x="8598626" y="3286314"/>
            <a:ext cx="365165" cy="360419"/>
            <a:chOff x="3691677" y="3457029"/>
            <a:chExt cx="365165" cy="360419"/>
          </a:xfrm>
        </p:grpSpPr>
        <p:sp>
          <p:nvSpPr>
            <p:cNvPr id="39" name="Ring 35">
              <a:extLst>
                <a:ext uri="{FF2B5EF4-FFF2-40B4-BE49-F238E27FC236}">
                  <a16:creationId xmlns:a16="http://schemas.microsoft.com/office/drawing/2014/main" id="{680E3551-5A45-41B3-9958-A8AF9E87A49F}"/>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40" name="Rak 36">
              <a:extLst>
                <a:ext uri="{FF2B5EF4-FFF2-40B4-BE49-F238E27FC236}">
                  <a16:creationId xmlns:a16="http://schemas.microsoft.com/office/drawing/2014/main" id="{D889FD3D-607A-42E9-849E-F0A36CB4F4D4}"/>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42" name="Bildobjekt 41">
            <a:extLst>
              <a:ext uri="{FF2B5EF4-FFF2-40B4-BE49-F238E27FC236}">
                <a16:creationId xmlns:a16="http://schemas.microsoft.com/office/drawing/2014/main" id="{EA156DCB-4C04-4A7E-9828-B1500B403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sp>
        <p:nvSpPr>
          <p:cNvPr id="44" name="Rektangel 43">
            <a:extLst>
              <a:ext uri="{FF2B5EF4-FFF2-40B4-BE49-F238E27FC236}">
                <a16:creationId xmlns:a16="http://schemas.microsoft.com/office/drawing/2014/main" id="{3D0657BD-F418-4A02-B175-DCDCB94348C8}"/>
              </a:ext>
            </a:extLst>
          </p:cNvPr>
          <p:cNvSpPr/>
          <p:nvPr/>
        </p:nvSpPr>
        <p:spPr>
          <a:xfrm>
            <a:off x="7315199" y="1605211"/>
            <a:ext cx="3644871" cy="5102822"/>
          </a:xfrm>
          <a:prstGeom prst="rect">
            <a:avLst/>
          </a:prstGeom>
          <a:no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91343DEA-1964-4F13-AAB2-6243E21848C5}"/>
              </a:ext>
            </a:extLst>
          </p:cNvPr>
          <p:cNvSpPr txBox="1"/>
          <p:nvPr/>
        </p:nvSpPr>
        <p:spPr>
          <a:xfrm>
            <a:off x="8460003" y="2973695"/>
            <a:ext cx="499477" cy="276999"/>
          </a:xfrm>
          <a:prstGeom prst="rect">
            <a:avLst/>
          </a:prstGeom>
          <a:noFill/>
        </p:spPr>
        <p:txBody>
          <a:bodyPr wrap="square" rtlCol="0">
            <a:spAutoFit/>
          </a:bodyPr>
          <a:lstStyle/>
          <a:p>
            <a:r>
              <a:rPr lang="sv-SE" sz="1200" dirty="0" err="1"/>
              <a:t>Fwrd</a:t>
            </a:r>
            <a:endParaRPr lang="sv-SE" sz="1200" dirty="0"/>
          </a:p>
        </p:txBody>
      </p:sp>
      <p:sp>
        <p:nvSpPr>
          <p:cNvPr id="41" name="textruta 40">
            <a:extLst>
              <a:ext uri="{FF2B5EF4-FFF2-40B4-BE49-F238E27FC236}">
                <a16:creationId xmlns:a16="http://schemas.microsoft.com/office/drawing/2014/main" id="{999535F0-29EA-4FE5-A279-115798BA1197}"/>
              </a:ext>
            </a:extLst>
          </p:cNvPr>
          <p:cNvSpPr txBox="1"/>
          <p:nvPr/>
        </p:nvSpPr>
        <p:spPr>
          <a:xfrm>
            <a:off x="8561752" y="3722600"/>
            <a:ext cx="499477" cy="276999"/>
          </a:xfrm>
          <a:prstGeom prst="rect">
            <a:avLst/>
          </a:prstGeom>
          <a:noFill/>
        </p:spPr>
        <p:txBody>
          <a:bodyPr wrap="square" rtlCol="0">
            <a:spAutoFit/>
          </a:bodyPr>
          <a:lstStyle/>
          <a:p>
            <a:r>
              <a:rPr lang="sv-SE" sz="1200" dirty="0"/>
              <a:t>IMF</a:t>
            </a:r>
          </a:p>
        </p:txBody>
      </p:sp>
      <p:sp>
        <p:nvSpPr>
          <p:cNvPr id="45" name="textruta 44">
            <a:extLst>
              <a:ext uri="{FF2B5EF4-FFF2-40B4-BE49-F238E27FC236}">
                <a16:creationId xmlns:a16="http://schemas.microsoft.com/office/drawing/2014/main" id="{FC9813D0-5C22-444B-93DB-8BB82069E3B8}"/>
              </a:ext>
            </a:extLst>
          </p:cNvPr>
          <p:cNvSpPr txBox="1"/>
          <p:nvPr/>
        </p:nvSpPr>
        <p:spPr>
          <a:xfrm>
            <a:off x="9206720" y="3724040"/>
            <a:ext cx="499477" cy="276999"/>
          </a:xfrm>
          <a:prstGeom prst="rect">
            <a:avLst/>
          </a:prstGeom>
          <a:noFill/>
        </p:spPr>
        <p:txBody>
          <a:bodyPr wrap="square" rtlCol="0">
            <a:spAutoFit/>
          </a:bodyPr>
          <a:lstStyle/>
          <a:p>
            <a:r>
              <a:rPr lang="sv-SE" sz="1200" dirty="0"/>
              <a:t>IMF</a:t>
            </a:r>
          </a:p>
        </p:txBody>
      </p:sp>
      <p:sp>
        <p:nvSpPr>
          <p:cNvPr id="46" name="textruta 45">
            <a:extLst>
              <a:ext uri="{FF2B5EF4-FFF2-40B4-BE49-F238E27FC236}">
                <a16:creationId xmlns:a16="http://schemas.microsoft.com/office/drawing/2014/main" id="{F8C341F6-F2F9-47FC-B2FA-F6EEAE8F6BD2}"/>
              </a:ext>
            </a:extLst>
          </p:cNvPr>
          <p:cNvSpPr txBox="1"/>
          <p:nvPr/>
        </p:nvSpPr>
        <p:spPr>
          <a:xfrm>
            <a:off x="8591711" y="4549972"/>
            <a:ext cx="499477" cy="276999"/>
          </a:xfrm>
          <a:prstGeom prst="rect">
            <a:avLst/>
          </a:prstGeom>
          <a:noFill/>
        </p:spPr>
        <p:txBody>
          <a:bodyPr wrap="square" rtlCol="0">
            <a:spAutoFit/>
          </a:bodyPr>
          <a:lstStyle/>
          <a:p>
            <a:r>
              <a:rPr lang="sv-SE" sz="1200" dirty="0"/>
              <a:t>IB</a:t>
            </a:r>
          </a:p>
        </p:txBody>
      </p:sp>
      <p:sp>
        <p:nvSpPr>
          <p:cNvPr id="47" name="textruta 46">
            <a:extLst>
              <a:ext uri="{FF2B5EF4-FFF2-40B4-BE49-F238E27FC236}">
                <a16:creationId xmlns:a16="http://schemas.microsoft.com/office/drawing/2014/main" id="{8EE9079F-6AC9-4B4D-B553-F086F4E3CF67}"/>
              </a:ext>
            </a:extLst>
          </p:cNvPr>
          <p:cNvSpPr txBox="1"/>
          <p:nvPr/>
        </p:nvSpPr>
        <p:spPr>
          <a:xfrm>
            <a:off x="9311953" y="4583469"/>
            <a:ext cx="499477" cy="276999"/>
          </a:xfrm>
          <a:prstGeom prst="rect">
            <a:avLst/>
          </a:prstGeom>
          <a:noFill/>
        </p:spPr>
        <p:txBody>
          <a:bodyPr wrap="square" rtlCol="0">
            <a:spAutoFit/>
          </a:bodyPr>
          <a:lstStyle/>
          <a:p>
            <a:r>
              <a:rPr lang="sv-SE" sz="1200" dirty="0"/>
              <a:t>IB</a:t>
            </a:r>
          </a:p>
        </p:txBody>
      </p:sp>
      <p:sp>
        <p:nvSpPr>
          <p:cNvPr id="48" name="textruta 47">
            <a:extLst>
              <a:ext uri="{FF2B5EF4-FFF2-40B4-BE49-F238E27FC236}">
                <a16:creationId xmlns:a16="http://schemas.microsoft.com/office/drawing/2014/main" id="{B239B7C7-4A34-4724-B51E-2E94A7738B06}"/>
              </a:ext>
            </a:extLst>
          </p:cNvPr>
          <p:cNvSpPr txBox="1"/>
          <p:nvPr/>
        </p:nvSpPr>
        <p:spPr>
          <a:xfrm>
            <a:off x="9928988" y="4484416"/>
            <a:ext cx="499477" cy="276999"/>
          </a:xfrm>
          <a:prstGeom prst="rect">
            <a:avLst/>
          </a:prstGeom>
          <a:noFill/>
        </p:spPr>
        <p:txBody>
          <a:bodyPr wrap="square" rtlCol="0">
            <a:spAutoFit/>
          </a:bodyPr>
          <a:lstStyle/>
          <a:p>
            <a:r>
              <a:rPr lang="sv-SE" sz="1200" dirty="0"/>
              <a:t>HB</a:t>
            </a:r>
          </a:p>
        </p:txBody>
      </p:sp>
      <p:sp>
        <p:nvSpPr>
          <p:cNvPr id="49" name="textruta 48">
            <a:extLst>
              <a:ext uri="{FF2B5EF4-FFF2-40B4-BE49-F238E27FC236}">
                <a16:creationId xmlns:a16="http://schemas.microsoft.com/office/drawing/2014/main" id="{7C89B2D1-26D1-4DA1-B6EC-3126263B131B}"/>
              </a:ext>
            </a:extLst>
          </p:cNvPr>
          <p:cNvSpPr txBox="1"/>
          <p:nvPr/>
        </p:nvSpPr>
        <p:spPr>
          <a:xfrm>
            <a:off x="9794058" y="3707894"/>
            <a:ext cx="599018" cy="276999"/>
          </a:xfrm>
          <a:prstGeom prst="rect">
            <a:avLst/>
          </a:prstGeom>
          <a:noFill/>
        </p:spPr>
        <p:txBody>
          <a:bodyPr wrap="square" rtlCol="0">
            <a:spAutoFit/>
          </a:bodyPr>
          <a:lstStyle/>
          <a:p>
            <a:r>
              <a:rPr lang="sv-SE" sz="1200" dirty="0"/>
              <a:t>H-YMF</a:t>
            </a:r>
          </a:p>
        </p:txBody>
      </p:sp>
      <p:sp>
        <p:nvSpPr>
          <p:cNvPr id="50" name="textruta 49">
            <a:extLst>
              <a:ext uri="{FF2B5EF4-FFF2-40B4-BE49-F238E27FC236}">
                <a16:creationId xmlns:a16="http://schemas.microsoft.com/office/drawing/2014/main" id="{5C23D241-9595-4D79-BDB6-02E516FFBF5A}"/>
              </a:ext>
            </a:extLst>
          </p:cNvPr>
          <p:cNvSpPr txBox="1"/>
          <p:nvPr/>
        </p:nvSpPr>
        <p:spPr>
          <a:xfrm>
            <a:off x="7922111" y="3674949"/>
            <a:ext cx="610873" cy="276999"/>
          </a:xfrm>
          <a:prstGeom prst="rect">
            <a:avLst/>
          </a:prstGeom>
          <a:noFill/>
        </p:spPr>
        <p:txBody>
          <a:bodyPr wrap="square" rtlCol="0">
            <a:spAutoFit/>
          </a:bodyPr>
          <a:lstStyle/>
          <a:p>
            <a:r>
              <a:rPr lang="sv-SE" sz="1200" dirty="0"/>
              <a:t>V-YMF</a:t>
            </a:r>
          </a:p>
        </p:txBody>
      </p:sp>
      <p:sp>
        <p:nvSpPr>
          <p:cNvPr id="51" name="textruta 50">
            <a:extLst>
              <a:ext uri="{FF2B5EF4-FFF2-40B4-BE49-F238E27FC236}">
                <a16:creationId xmlns:a16="http://schemas.microsoft.com/office/drawing/2014/main" id="{FE612CAF-0212-4400-B6B0-2058F9677915}"/>
              </a:ext>
            </a:extLst>
          </p:cNvPr>
          <p:cNvSpPr txBox="1"/>
          <p:nvPr/>
        </p:nvSpPr>
        <p:spPr>
          <a:xfrm>
            <a:off x="9125657" y="2980847"/>
            <a:ext cx="499477" cy="276999"/>
          </a:xfrm>
          <a:prstGeom prst="rect">
            <a:avLst/>
          </a:prstGeom>
          <a:noFill/>
        </p:spPr>
        <p:txBody>
          <a:bodyPr wrap="square" rtlCol="0">
            <a:spAutoFit/>
          </a:bodyPr>
          <a:lstStyle/>
          <a:p>
            <a:r>
              <a:rPr lang="sv-SE" sz="1200" dirty="0" err="1"/>
              <a:t>Fwrd</a:t>
            </a:r>
            <a:endParaRPr lang="sv-SE" sz="1200" dirty="0"/>
          </a:p>
        </p:txBody>
      </p:sp>
      <p:sp>
        <p:nvSpPr>
          <p:cNvPr id="52" name="textruta 51">
            <a:extLst>
              <a:ext uri="{FF2B5EF4-FFF2-40B4-BE49-F238E27FC236}">
                <a16:creationId xmlns:a16="http://schemas.microsoft.com/office/drawing/2014/main" id="{B99F5C59-78B4-4EC5-98DF-392721FE668C}"/>
              </a:ext>
            </a:extLst>
          </p:cNvPr>
          <p:cNvSpPr txBox="1"/>
          <p:nvPr/>
        </p:nvSpPr>
        <p:spPr>
          <a:xfrm>
            <a:off x="7944895" y="4452904"/>
            <a:ext cx="499477" cy="276999"/>
          </a:xfrm>
          <a:prstGeom prst="rect">
            <a:avLst/>
          </a:prstGeom>
          <a:noFill/>
        </p:spPr>
        <p:txBody>
          <a:bodyPr wrap="square" rtlCol="0">
            <a:spAutoFit/>
          </a:bodyPr>
          <a:lstStyle/>
          <a:p>
            <a:r>
              <a:rPr lang="sv-SE" sz="1200" dirty="0"/>
              <a:t>VB</a:t>
            </a:r>
          </a:p>
        </p:txBody>
      </p:sp>
      <p:sp>
        <p:nvSpPr>
          <p:cNvPr id="53" name="textruta 52">
            <a:extLst>
              <a:ext uri="{FF2B5EF4-FFF2-40B4-BE49-F238E27FC236}">
                <a16:creationId xmlns:a16="http://schemas.microsoft.com/office/drawing/2014/main" id="{FBD02CD3-ECF5-4FD1-A1E7-8879F8C44FDC}"/>
              </a:ext>
            </a:extLst>
          </p:cNvPr>
          <p:cNvSpPr txBox="1"/>
          <p:nvPr/>
        </p:nvSpPr>
        <p:spPr>
          <a:xfrm>
            <a:off x="8926917" y="5604525"/>
            <a:ext cx="499477" cy="276999"/>
          </a:xfrm>
          <a:prstGeom prst="rect">
            <a:avLst/>
          </a:prstGeom>
          <a:noFill/>
        </p:spPr>
        <p:txBody>
          <a:bodyPr wrap="square" rtlCol="0">
            <a:spAutoFit/>
          </a:bodyPr>
          <a:lstStyle/>
          <a:p>
            <a:r>
              <a:rPr lang="sv-SE" sz="1200" dirty="0"/>
              <a:t>MV</a:t>
            </a:r>
          </a:p>
        </p:txBody>
      </p:sp>
      <p:sp>
        <p:nvSpPr>
          <p:cNvPr id="54" name="Platshållare för innehåll 2">
            <a:extLst>
              <a:ext uri="{FF2B5EF4-FFF2-40B4-BE49-F238E27FC236}">
                <a16:creationId xmlns:a16="http://schemas.microsoft.com/office/drawing/2014/main" id="{62870808-D765-4802-9466-AD7BDAAC025D}"/>
              </a:ext>
            </a:extLst>
          </p:cNvPr>
          <p:cNvSpPr txBox="1">
            <a:spLocks/>
          </p:cNvSpPr>
          <p:nvPr/>
        </p:nvSpPr>
        <p:spPr>
          <a:xfrm>
            <a:off x="1713324" y="1658829"/>
            <a:ext cx="3229569" cy="3546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dirty="0">
                <a:solidFill>
                  <a:schemeClr val="bg1"/>
                </a:solidFill>
              </a:rPr>
              <a:t>Innermittfältarens</a:t>
            </a:r>
            <a:r>
              <a:rPr lang="sv-SE" sz="1600" dirty="0">
                <a:solidFill>
                  <a:schemeClr val="bg1"/>
                </a:solidFill>
                <a:latin typeface="+mj-lt"/>
              </a:rPr>
              <a:t> roll i anfallsspelet</a:t>
            </a:r>
          </a:p>
        </p:txBody>
      </p:sp>
      <p:sp>
        <p:nvSpPr>
          <p:cNvPr id="80" name="Rounded Rectangle 11">
            <a:extLst>
              <a:ext uri="{FF2B5EF4-FFF2-40B4-BE49-F238E27FC236}">
                <a16:creationId xmlns:a16="http://schemas.microsoft.com/office/drawing/2014/main" id="{8B06AA0C-A091-4CDB-9F1D-F0AA7ADD9AFD}"/>
              </a:ext>
            </a:extLst>
          </p:cNvPr>
          <p:cNvSpPr>
            <a:spLocks noChangeArrowheads="1"/>
          </p:cNvSpPr>
          <p:nvPr/>
        </p:nvSpPr>
        <p:spPr bwMode="auto">
          <a:xfrm>
            <a:off x="781500" y="2034788"/>
            <a:ext cx="2171894" cy="1608087"/>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eaLnBrk="1">
              <a:defRPr/>
            </a:pPr>
            <a:endParaRPr lang="en-US" sz="3200">
              <a:ea typeface="ＭＳ Ｐゴシック" charset="0"/>
            </a:endParaRPr>
          </a:p>
        </p:txBody>
      </p:sp>
      <p:sp>
        <p:nvSpPr>
          <p:cNvPr id="83" name="Rounded Rectangle 16">
            <a:extLst>
              <a:ext uri="{FF2B5EF4-FFF2-40B4-BE49-F238E27FC236}">
                <a16:creationId xmlns:a16="http://schemas.microsoft.com/office/drawing/2014/main" id="{1988FE28-CAD2-41B0-A944-74084EF21A83}"/>
              </a:ext>
            </a:extLst>
          </p:cNvPr>
          <p:cNvSpPr>
            <a:spLocks noChangeArrowheads="1"/>
          </p:cNvSpPr>
          <p:nvPr/>
        </p:nvSpPr>
        <p:spPr bwMode="auto">
          <a:xfrm>
            <a:off x="3260035" y="2041300"/>
            <a:ext cx="2101565" cy="1633649"/>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eaLnBrk="1">
              <a:defRPr/>
            </a:pPr>
            <a:endParaRPr lang="en-US" sz="3200">
              <a:ea typeface="ＭＳ Ｐゴシック" charset="0"/>
            </a:endParaRPr>
          </a:p>
        </p:txBody>
      </p:sp>
      <p:sp>
        <p:nvSpPr>
          <p:cNvPr id="86" name="textruta 85">
            <a:extLst>
              <a:ext uri="{FF2B5EF4-FFF2-40B4-BE49-F238E27FC236}">
                <a16:creationId xmlns:a16="http://schemas.microsoft.com/office/drawing/2014/main" id="{3B0951E5-CB9A-4FA8-88F6-DD9E6DD9A176}"/>
              </a:ext>
            </a:extLst>
          </p:cNvPr>
          <p:cNvSpPr txBox="1"/>
          <p:nvPr/>
        </p:nvSpPr>
        <p:spPr>
          <a:xfrm>
            <a:off x="797309" y="2367201"/>
            <a:ext cx="2149951" cy="1015663"/>
          </a:xfrm>
          <a:prstGeom prst="rect">
            <a:avLst/>
          </a:prstGeom>
          <a:noFill/>
        </p:spPr>
        <p:txBody>
          <a:bodyPr wrap="square" rtlCol="0">
            <a:spAutoFit/>
          </a:bodyPr>
          <a:lstStyle/>
          <a:p>
            <a:r>
              <a:rPr lang="sv-SE" sz="1200" dirty="0">
                <a:solidFill>
                  <a:schemeClr val="bg1"/>
                </a:solidFill>
              </a:rPr>
              <a:t>Innermittfältaren ska i anfallsspelet</a:t>
            </a:r>
          </a:p>
          <a:p>
            <a:pPr marL="171450" indent="-171450">
              <a:buFont typeface="Arial" panose="020B0604020202020204" pitchFamily="34" charset="0"/>
              <a:buChar char="•"/>
            </a:pPr>
            <a:r>
              <a:rPr lang="sv-SE" sz="1200" dirty="0">
                <a:solidFill>
                  <a:schemeClr val="bg1"/>
                </a:solidFill>
              </a:rPr>
              <a:t>Alltid vara spelbar</a:t>
            </a:r>
          </a:p>
          <a:p>
            <a:pPr marL="171450" indent="-171450">
              <a:buFont typeface="Arial" panose="020B0604020202020204" pitchFamily="34" charset="0"/>
              <a:buChar char="•"/>
            </a:pPr>
            <a:r>
              <a:rPr lang="sv-SE" sz="1200" dirty="0">
                <a:solidFill>
                  <a:schemeClr val="bg1"/>
                </a:solidFill>
              </a:rPr>
              <a:t>Kreativ i alla delar av anfallsspelet</a:t>
            </a:r>
          </a:p>
        </p:txBody>
      </p:sp>
      <p:sp>
        <p:nvSpPr>
          <p:cNvPr id="88" name="textruta 87">
            <a:extLst>
              <a:ext uri="{FF2B5EF4-FFF2-40B4-BE49-F238E27FC236}">
                <a16:creationId xmlns:a16="http://schemas.microsoft.com/office/drawing/2014/main" id="{FAADA86D-EAAA-4549-9A52-E259ED291777}"/>
              </a:ext>
            </a:extLst>
          </p:cNvPr>
          <p:cNvSpPr txBox="1"/>
          <p:nvPr/>
        </p:nvSpPr>
        <p:spPr>
          <a:xfrm>
            <a:off x="3328109" y="2369213"/>
            <a:ext cx="2054574" cy="830997"/>
          </a:xfrm>
          <a:prstGeom prst="rect">
            <a:avLst/>
          </a:prstGeom>
          <a:noFill/>
        </p:spPr>
        <p:txBody>
          <a:bodyPr wrap="square" rtlCol="0">
            <a:spAutoFit/>
          </a:bodyPr>
          <a:lstStyle/>
          <a:p>
            <a:r>
              <a:rPr lang="sv-SE" sz="1200" dirty="0">
                <a:solidFill>
                  <a:schemeClr val="bg1"/>
                </a:solidFill>
              </a:rPr>
              <a:t>För att lyckas krävs att;</a:t>
            </a:r>
          </a:p>
          <a:p>
            <a:pPr marL="171450" indent="-171450">
              <a:buFont typeface="Arial" panose="020B0604020202020204" pitchFamily="34" charset="0"/>
              <a:buChar char="•"/>
            </a:pPr>
            <a:r>
              <a:rPr lang="sv-SE" sz="1200" dirty="0">
                <a:solidFill>
                  <a:schemeClr val="bg1"/>
                </a:solidFill>
              </a:rPr>
              <a:t>Ta emot och skydda bollen</a:t>
            </a:r>
          </a:p>
          <a:p>
            <a:pPr marL="171450" indent="-171450">
              <a:buFont typeface="Arial" panose="020B0604020202020204" pitchFamily="34" charset="0"/>
              <a:buChar char="•"/>
            </a:pPr>
            <a:r>
              <a:rPr lang="sv-SE" sz="1200" dirty="0">
                <a:solidFill>
                  <a:schemeClr val="bg1"/>
                </a:solidFill>
              </a:rPr>
              <a:t>Slå alla typer av passningar</a:t>
            </a:r>
          </a:p>
          <a:p>
            <a:pPr marL="171450" indent="-171450">
              <a:buFont typeface="Arial" panose="020B0604020202020204" pitchFamily="34" charset="0"/>
              <a:buChar char="•"/>
            </a:pPr>
            <a:r>
              <a:rPr lang="sv-SE" sz="1200" dirty="0">
                <a:solidFill>
                  <a:schemeClr val="bg1"/>
                </a:solidFill>
              </a:rPr>
              <a:t>Avsluta med bra teknik</a:t>
            </a:r>
          </a:p>
        </p:txBody>
      </p:sp>
      <p:sp>
        <p:nvSpPr>
          <p:cNvPr id="92" name="Rounded Rectangle 11">
            <a:extLst>
              <a:ext uri="{FF2B5EF4-FFF2-40B4-BE49-F238E27FC236}">
                <a16:creationId xmlns:a16="http://schemas.microsoft.com/office/drawing/2014/main" id="{6E512CA0-9A4A-4AC4-929F-A4386BAA07BF}"/>
              </a:ext>
            </a:extLst>
          </p:cNvPr>
          <p:cNvSpPr>
            <a:spLocks noChangeArrowheads="1"/>
          </p:cNvSpPr>
          <p:nvPr/>
        </p:nvSpPr>
        <p:spPr bwMode="auto">
          <a:xfrm>
            <a:off x="786338" y="4482275"/>
            <a:ext cx="2171894" cy="1608087"/>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eaLnBrk="1">
              <a:defRPr/>
            </a:pPr>
            <a:endParaRPr lang="en-US" sz="3200">
              <a:ea typeface="ＭＳ Ｐゴシック" charset="0"/>
            </a:endParaRPr>
          </a:p>
        </p:txBody>
      </p:sp>
      <p:sp>
        <p:nvSpPr>
          <p:cNvPr id="93" name="Rounded Rectangle 16">
            <a:extLst>
              <a:ext uri="{FF2B5EF4-FFF2-40B4-BE49-F238E27FC236}">
                <a16:creationId xmlns:a16="http://schemas.microsoft.com/office/drawing/2014/main" id="{C4833B34-36F1-4F75-A99A-23234675C106}"/>
              </a:ext>
            </a:extLst>
          </p:cNvPr>
          <p:cNvSpPr>
            <a:spLocks noChangeArrowheads="1"/>
          </p:cNvSpPr>
          <p:nvPr/>
        </p:nvSpPr>
        <p:spPr bwMode="auto">
          <a:xfrm>
            <a:off x="3264873" y="4488787"/>
            <a:ext cx="2101565" cy="1633649"/>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eaLnBrk="1">
              <a:defRPr/>
            </a:pPr>
            <a:endParaRPr lang="en-US" sz="3200">
              <a:ea typeface="ＭＳ Ｐゴシック" charset="0"/>
            </a:endParaRPr>
          </a:p>
        </p:txBody>
      </p:sp>
      <p:sp>
        <p:nvSpPr>
          <p:cNvPr id="94" name="textruta 93">
            <a:extLst>
              <a:ext uri="{FF2B5EF4-FFF2-40B4-BE49-F238E27FC236}">
                <a16:creationId xmlns:a16="http://schemas.microsoft.com/office/drawing/2014/main" id="{CE056A86-C7D4-4260-9605-EB1D018ABCBF}"/>
              </a:ext>
            </a:extLst>
          </p:cNvPr>
          <p:cNvSpPr txBox="1"/>
          <p:nvPr/>
        </p:nvSpPr>
        <p:spPr>
          <a:xfrm>
            <a:off x="908202" y="4784836"/>
            <a:ext cx="2201496" cy="1015663"/>
          </a:xfrm>
          <a:prstGeom prst="rect">
            <a:avLst/>
          </a:prstGeom>
          <a:noFill/>
        </p:spPr>
        <p:txBody>
          <a:bodyPr wrap="square" rtlCol="0">
            <a:spAutoFit/>
          </a:bodyPr>
          <a:lstStyle/>
          <a:p>
            <a:r>
              <a:rPr lang="sv-SE" sz="1200" dirty="0">
                <a:solidFill>
                  <a:schemeClr val="bg1"/>
                </a:solidFill>
              </a:rPr>
              <a:t>Innermittfältaren ska i försvarsspelet</a:t>
            </a:r>
          </a:p>
          <a:p>
            <a:pPr marL="171450" indent="-171450">
              <a:buFont typeface="Arial" panose="020B0604020202020204" pitchFamily="34" charset="0"/>
              <a:buChar char="•"/>
            </a:pPr>
            <a:r>
              <a:rPr lang="sv-SE" sz="1200" dirty="0">
                <a:solidFill>
                  <a:schemeClr val="bg1"/>
                </a:solidFill>
              </a:rPr>
              <a:t>Samverka med alla medspelare i alla delar av försvarsspelet</a:t>
            </a:r>
          </a:p>
        </p:txBody>
      </p:sp>
      <p:sp>
        <p:nvSpPr>
          <p:cNvPr id="95" name="textruta 94">
            <a:extLst>
              <a:ext uri="{FF2B5EF4-FFF2-40B4-BE49-F238E27FC236}">
                <a16:creationId xmlns:a16="http://schemas.microsoft.com/office/drawing/2014/main" id="{110000FD-CD09-4235-B97C-020979093CD1}"/>
              </a:ext>
            </a:extLst>
          </p:cNvPr>
          <p:cNvSpPr txBox="1"/>
          <p:nvPr/>
        </p:nvSpPr>
        <p:spPr>
          <a:xfrm>
            <a:off x="3332947" y="4749610"/>
            <a:ext cx="2054574" cy="1015663"/>
          </a:xfrm>
          <a:prstGeom prst="rect">
            <a:avLst/>
          </a:prstGeom>
          <a:noFill/>
        </p:spPr>
        <p:txBody>
          <a:bodyPr wrap="square" rtlCol="0">
            <a:spAutoFit/>
          </a:bodyPr>
          <a:lstStyle/>
          <a:p>
            <a:r>
              <a:rPr lang="sv-SE" sz="1200" dirty="0">
                <a:solidFill>
                  <a:schemeClr val="bg1"/>
                </a:solidFill>
              </a:rPr>
              <a:t>För att lyckas krävs att;</a:t>
            </a:r>
          </a:p>
          <a:p>
            <a:pPr marL="171450" indent="-171450">
              <a:buFont typeface="Arial" panose="020B0604020202020204" pitchFamily="34" charset="0"/>
              <a:buChar char="•"/>
            </a:pPr>
            <a:r>
              <a:rPr lang="sv-SE" sz="1200" dirty="0">
                <a:solidFill>
                  <a:schemeClr val="bg1"/>
                </a:solidFill>
              </a:rPr>
              <a:t>Press och täckning i samverkan med närmaste medspelare</a:t>
            </a:r>
          </a:p>
          <a:p>
            <a:pPr marL="171450" indent="-171450">
              <a:buFont typeface="Arial" panose="020B0604020202020204" pitchFamily="34" charset="0"/>
              <a:buChar char="•"/>
            </a:pPr>
            <a:r>
              <a:rPr lang="sv-SE" sz="1200" dirty="0">
                <a:solidFill>
                  <a:schemeClr val="bg1"/>
                </a:solidFill>
              </a:rPr>
              <a:t>Tackla och bryta</a:t>
            </a:r>
          </a:p>
        </p:txBody>
      </p:sp>
    </p:spTree>
    <p:extLst>
      <p:ext uri="{BB962C8B-B14F-4D97-AF65-F5344CB8AC3E}">
        <p14:creationId xmlns:p14="http://schemas.microsoft.com/office/powerpoint/2010/main" val="3869917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5">
            <a:extLst>
              <a:ext uri="{FF2B5EF4-FFF2-40B4-BE49-F238E27FC236}">
                <a16:creationId xmlns:a16="http://schemas.microsoft.com/office/drawing/2014/main" id="{02C7137C-3580-4F89-9C8C-B02F2844E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199" y="1605211"/>
            <a:ext cx="3644871" cy="5102821"/>
          </a:xfrm>
          <a:prstGeom prst="rect">
            <a:avLst/>
          </a:prstGeom>
        </p:spPr>
      </p:pic>
      <p:sp>
        <p:nvSpPr>
          <p:cNvPr id="91" name="Ellips 90">
            <a:extLst>
              <a:ext uri="{FF2B5EF4-FFF2-40B4-BE49-F238E27FC236}">
                <a16:creationId xmlns:a16="http://schemas.microsoft.com/office/drawing/2014/main" id="{780E05EF-1301-406D-9D9D-E7365D46167F}"/>
              </a:ext>
            </a:extLst>
          </p:cNvPr>
          <p:cNvSpPr/>
          <p:nvPr/>
        </p:nvSpPr>
        <p:spPr>
          <a:xfrm>
            <a:off x="8371502" y="2896092"/>
            <a:ext cx="1368148" cy="912109"/>
          </a:xfrm>
          <a:prstGeom prst="ellipse">
            <a:avLst/>
          </a:prstGeom>
          <a:solidFill>
            <a:schemeClr val="accent4">
              <a:lumMod val="40000"/>
              <a:lumOff val="60000"/>
              <a:alpha val="58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CA8DAA38-488C-4DBC-BB76-94FA62C0CBC2}"/>
              </a:ext>
            </a:extLst>
          </p:cNvPr>
          <p:cNvSpPr>
            <a:spLocks noGrp="1"/>
          </p:cNvSpPr>
          <p:nvPr>
            <p:ph type="title"/>
          </p:nvPr>
        </p:nvSpPr>
        <p:spPr>
          <a:xfrm>
            <a:off x="331763" y="0"/>
            <a:ext cx="7657505" cy="1325563"/>
          </a:xfrm>
        </p:spPr>
        <p:txBody>
          <a:bodyPr/>
          <a:lstStyle/>
          <a:p>
            <a:r>
              <a:rPr lang="sv-SE" b="1" dirty="0"/>
              <a:t>Forward</a:t>
            </a:r>
          </a:p>
        </p:txBody>
      </p:sp>
      <p:sp>
        <p:nvSpPr>
          <p:cNvPr id="3" name="Platshållare för innehåll 2">
            <a:extLst>
              <a:ext uri="{FF2B5EF4-FFF2-40B4-BE49-F238E27FC236}">
                <a16:creationId xmlns:a16="http://schemas.microsoft.com/office/drawing/2014/main" id="{90517177-5923-47E7-AA8A-3807F99A2481}"/>
              </a:ext>
            </a:extLst>
          </p:cNvPr>
          <p:cNvSpPr>
            <a:spLocks noGrp="1"/>
          </p:cNvSpPr>
          <p:nvPr>
            <p:ph idx="1"/>
          </p:nvPr>
        </p:nvSpPr>
        <p:spPr>
          <a:xfrm>
            <a:off x="1867447" y="4020360"/>
            <a:ext cx="2766161" cy="370326"/>
          </a:xfrm>
        </p:spPr>
        <p:txBody>
          <a:bodyPr>
            <a:noAutofit/>
          </a:bodyPr>
          <a:lstStyle/>
          <a:p>
            <a:pPr marL="0" indent="0">
              <a:buNone/>
            </a:pPr>
            <a:r>
              <a:rPr lang="sv-SE" sz="1600" dirty="0">
                <a:solidFill>
                  <a:schemeClr val="bg1"/>
                </a:solidFill>
              </a:rPr>
              <a:t>Forwardens roll i försvarsspelet</a:t>
            </a:r>
          </a:p>
        </p:txBody>
      </p:sp>
      <p:grpSp>
        <p:nvGrpSpPr>
          <p:cNvPr id="8" name="Grupp 7">
            <a:extLst>
              <a:ext uri="{FF2B5EF4-FFF2-40B4-BE49-F238E27FC236}">
                <a16:creationId xmlns:a16="http://schemas.microsoft.com/office/drawing/2014/main" id="{3A8C4F88-1933-4C88-A575-C28D96FED1FF}"/>
              </a:ext>
            </a:extLst>
          </p:cNvPr>
          <p:cNvGrpSpPr/>
          <p:nvPr/>
        </p:nvGrpSpPr>
        <p:grpSpPr>
          <a:xfrm>
            <a:off x="8926917" y="5868134"/>
            <a:ext cx="365165" cy="360419"/>
            <a:chOff x="3691677" y="3457029"/>
            <a:chExt cx="365165" cy="360419"/>
          </a:xfrm>
        </p:grpSpPr>
        <p:sp>
          <p:nvSpPr>
            <p:cNvPr id="9" name="Ring 5">
              <a:extLst>
                <a:ext uri="{FF2B5EF4-FFF2-40B4-BE49-F238E27FC236}">
                  <a16:creationId xmlns:a16="http://schemas.microsoft.com/office/drawing/2014/main" id="{AD5D1879-AFE7-4DF7-886E-D8282AAE05A9}"/>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0" name="Rak 6">
              <a:extLst>
                <a:ext uri="{FF2B5EF4-FFF2-40B4-BE49-F238E27FC236}">
                  <a16:creationId xmlns:a16="http://schemas.microsoft.com/office/drawing/2014/main" id="{8B3CAED7-C52C-4804-A712-66D9DEB4068F}"/>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 name="Grupp 10">
            <a:extLst>
              <a:ext uri="{FF2B5EF4-FFF2-40B4-BE49-F238E27FC236}">
                <a16:creationId xmlns:a16="http://schemas.microsoft.com/office/drawing/2014/main" id="{D65377B2-1EAF-464D-8EFB-DD247D13A44E}"/>
              </a:ext>
            </a:extLst>
          </p:cNvPr>
          <p:cNvGrpSpPr/>
          <p:nvPr/>
        </p:nvGrpSpPr>
        <p:grpSpPr>
          <a:xfrm>
            <a:off x="9213847" y="3259265"/>
            <a:ext cx="365165" cy="360419"/>
            <a:chOff x="3691677" y="3457029"/>
            <a:chExt cx="365165" cy="360419"/>
          </a:xfrm>
        </p:grpSpPr>
        <p:sp>
          <p:nvSpPr>
            <p:cNvPr id="12" name="Ring 8">
              <a:extLst>
                <a:ext uri="{FF2B5EF4-FFF2-40B4-BE49-F238E27FC236}">
                  <a16:creationId xmlns:a16="http://schemas.microsoft.com/office/drawing/2014/main" id="{222D3D3E-1348-498F-BC04-5459EB2A63C5}"/>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3" name="Rak 9">
              <a:extLst>
                <a:ext uri="{FF2B5EF4-FFF2-40B4-BE49-F238E27FC236}">
                  <a16:creationId xmlns:a16="http://schemas.microsoft.com/office/drawing/2014/main" id="{6051002D-28B1-43F2-9B6B-E9D669B40F05}"/>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 name="Grupp 13">
            <a:extLst>
              <a:ext uri="{FF2B5EF4-FFF2-40B4-BE49-F238E27FC236}">
                <a16:creationId xmlns:a16="http://schemas.microsoft.com/office/drawing/2014/main" id="{7A26B797-EB2E-4FB9-944D-90B9CBFB1C1C}"/>
              </a:ext>
            </a:extLst>
          </p:cNvPr>
          <p:cNvGrpSpPr/>
          <p:nvPr/>
        </p:nvGrpSpPr>
        <p:grpSpPr>
          <a:xfrm>
            <a:off x="9891584" y="4762739"/>
            <a:ext cx="365165" cy="360419"/>
            <a:chOff x="3691677" y="3457029"/>
            <a:chExt cx="365165" cy="360419"/>
          </a:xfrm>
        </p:grpSpPr>
        <p:sp>
          <p:nvSpPr>
            <p:cNvPr id="15" name="Ring 11">
              <a:extLst>
                <a:ext uri="{FF2B5EF4-FFF2-40B4-BE49-F238E27FC236}">
                  <a16:creationId xmlns:a16="http://schemas.microsoft.com/office/drawing/2014/main" id="{A32AA5A7-A538-4533-A3B9-D0006A84181E}"/>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6" name="Rak 12">
              <a:extLst>
                <a:ext uri="{FF2B5EF4-FFF2-40B4-BE49-F238E27FC236}">
                  <a16:creationId xmlns:a16="http://schemas.microsoft.com/office/drawing/2014/main" id="{F3F189A2-EFB4-400F-9DF9-F7B08D5F260F}"/>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 name="Grupp 16">
            <a:extLst>
              <a:ext uri="{FF2B5EF4-FFF2-40B4-BE49-F238E27FC236}">
                <a16:creationId xmlns:a16="http://schemas.microsoft.com/office/drawing/2014/main" id="{77C65033-F317-443C-820F-4C031B78CE55}"/>
              </a:ext>
            </a:extLst>
          </p:cNvPr>
          <p:cNvGrpSpPr/>
          <p:nvPr/>
        </p:nvGrpSpPr>
        <p:grpSpPr>
          <a:xfrm>
            <a:off x="7949156" y="4701489"/>
            <a:ext cx="365165" cy="360419"/>
            <a:chOff x="3691677" y="3457029"/>
            <a:chExt cx="365165" cy="360419"/>
          </a:xfrm>
        </p:grpSpPr>
        <p:sp>
          <p:nvSpPr>
            <p:cNvPr id="18" name="Ring 14">
              <a:extLst>
                <a:ext uri="{FF2B5EF4-FFF2-40B4-BE49-F238E27FC236}">
                  <a16:creationId xmlns:a16="http://schemas.microsoft.com/office/drawing/2014/main" id="{7A2AE685-7D32-4374-B1C1-52E10A61EDD9}"/>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9" name="Rak 15">
              <a:extLst>
                <a:ext uri="{FF2B5EF4-FFF2-40B4-BE49-F238E27FC236}">
                  <a16:creationId xmlns:a16="http://schemas.microsoft.com/office/drawing/2014/main" id="{98C03C0C-05F5-44A2-AF21-D6B9DF920F18}"/>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 name="Grupp 19">
            <a:extLst>
              <a:ext uri="{FF2B5EF4-FFF2-40B4-BE49-F238E27FC236}">
                <a16:creationId xmlns:a16="http://schemas.microsoft.com/office/drawing/2014/main" id="{B2B0306C-A8C1-4771-B38B-BE7DE41213E9}"/>
              </a:ext>
            </a:extLst>
          </p:cNvPr>
          <p:cNvGrpSpPr/>
          <p:nvPr/>
        </p:nvGrpSpPr>
        <p:grpSpPr>
          <a:xfrm>
            <a:off x="8561752" y="4820708"/>
            <a:ext cx="365165" cy="360419"/>
            <a:chOff x="3691677" y="3457029"/>
            <a:chExt cx="365165" cy="360419"/>
          </a:xfrm>
        </p:grpSpPr>
        <p:sp>
          <p:nvSpPr>
            <p:cNvPr id="21" name="Ring 17">
              <a:extLst>
                <a:ext uri="{FF2B5EF4-FFF2-40B4-BE49-F238E27FC236}">
                  <a16:creationId xmlns:a16="http://schemas.microsoft.com/office/drawing/2014/main" id="{679677C2-8658-453B-887D-74929A2D3AEE}"/>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2" name="Rak 18">
              <a:extLst>
                <a:ext uri="{FF2B5EF4-FFF2-40B4-BE49-F238E27FC236}">
                  <a16:creationId xmlns:a16="http://schemas.microsoft.com/office/drawing/2014/main" id="{E183245E-7D02-4ABE-A07D-02E31E51D382}"/>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upp 22">
            <a:extLst>
              <a:ext uri="{FF2B5EF4-FFF2-40B4-BE49-F238E27FC236}">
                <a16:creationId xmlns:a16="http://schemas.microsoft.com/office/drawing/2014/main" id="{DCED8100-2AFF-4579-95EC-723906FC4A91}"/>
              </a:ext>
            </a:extLst>
          </p:cNvPr>
          <p:cNvGrpSpPr/>
          <p:nvPr/>
        </p:nvGrpSpPr>
        <p:grpSpPr>
          <a:xfrm>
            <a:off x="9867039" y="3984404"/>
            <a:ext cx="365165" cy="360419"/>
            <a:chOff x="3691677" y="3457029"/>
            <a:chExt cx="365165" cy="360419"/>
          </a:xfrm>
        </p:grpSpPr>
        <p:sp>
          <p:nvSpPr>
            <p:cNvPr id="24" name="Ring 20">
              <a:extLst>
                <a:ext uri="{FF2B5EF4-FFF2-40B4-BE49-F238E27FC236}">
                  <a16:creationId xmlns:a16="http://schemas.microsoft.com/office/drawing/2014/main" id="{CD5FAEB5-E965-47F3-BC3C-6CC4A74E5F3E}"/>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5" name="Rak 21">
              <a:extLst>
                <a:ext uri="{FF2B5EF4-FFF2-40B4-BE49-F238E27FC236}">
                  <a16:creationId xmlns:a16="http://schemas.microsoft.com/office/drawing/2014/main" id="{D809C5DD-0079-457B-9942-76E1257076EF}"/>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 name="Grupp 25">
            <a:extLst>
              <a:ext uri="{FF2B5EF4-FFF2-40B4-BE49-F238E27FC236}">
                <a16:creationId xmlns:a16="http://schemas.microsoft.com/office/drawing/2014/main" id="{8C010D00-3CD4-432C-A6CF-82FACD9EF723}"/>
              </a:ext>
            </a:extLst>
          </p:cNvPr>
          <p:cNvGrpSpPr/>
          <p:nvPr/>
        </p:nvGrpSpPr>
        <p:grpSpPr>
          <a:xfrm>
            <a:off x="9211888" y="3971878"/>
            <a:ext cx="365165" cy="360419"/>
            <a:chOff x="3691677" y="3457029"/>
            <a:chExt cx="365165" cy="360419"/>
          </a:xfrm>
        </p:grpSpPr>
        <p:sp>
          <p:nvSpPr>
            <p:cNvPr id="27" name="Ring 23">
              <a:extLst>
                <a:ext uri="{FF2B5EF4-FFF2-40B4-BE49-F238E27FC236}">
                  <a16:creationId xmlns:a16="http://schemas.microsoft.com/office/drawing/2014/main" id="{2BE33691-34EC-40A5-9461-B0D57ACFEA8D}"/>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28" name="Rak 24">
              <a:extLst>
                <a:ext uri="{FF2B5EF4-FFF2-40B4-BE49-F238E27FC236}">
                  <a16:creationId xmlns:a16="http://schemas.microsoft.com/office/drawing/2014/main" id="{57956740-2DD5-45D3-8118-6E6A29280A06}"/>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 name="Grupp 28">
            <a:extLst>
              <a:ext uri="{FF2B5EF4-FFF2-40B4-BE49-F238E27FC236}">
                <a16:creationId xmlns:a16="http://schemas.microsoft.com/office/drawing/2014/main" id="{6559D8F0-9944-4A06-8072-D3BCF6DBC11A}"/>
              </a:ext>
            </a:extLst>
          </p:cNvPr>
          <p:cNvGrpSpPr/>
          <p:nvPr/>
        </p:nvGrpSpPr>
        <p:grpSpPr>
          <a:xfrm>
            <a:off x="7989268" y="3959352"/>
            <a:ext cx="365165" cy="360419"/>
            <a:chOff x="3691677" y="3457029"/>
            <a:chExt cx="365165" cy="360419"/>
          </a:xfrm>
        </p:grpSpPr>
        <p:sp>
          <p:nvSpPr>
            <p:cNvPr id="30" name="Ring 26">
              <a:extLst>
                <a:ext uri="{FF2B5EF4-FFF2-40B4-BE49-F238E27FC236}">
                  <a16:creationId xmlns:a16="http://schemas.microsoft.com/office/drawing/2014/main" id="{CEC0687A-FE19-4396-88E1-16BAF162F97A}"/>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1" name="Rak 27">
              <a:extLst>
                <a:ext uri="{FF2B5EF4-FFF2-40B4-BE49-F238E27FC236}">
                  <a16:creationId xmlns:a16="http://schemas.microsoft.com/office/drawing/2014/main" id="{F6146237-1CC7-4B07-B785-A1B03C046222}"/>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 name="Grupp 31">
            <a:extLst>
              <a:ext uri="{FF2B5EF4-FFF2-40B4-BE49-F238E27FC236}">
                <a16:creationId xmlns:a16="http://schemas.microsoft.com/office/drawing/2014/main" id="{5022535E-900F-413D-9A53-4CF5878F543C}"/>
              </a:ext>
            </a:extLst>
          </p:cNvPr>
          <p:cNvGrpSpPr/>
          <p:nvPr/>
        </p:nvGrpSpPr>
        <p:grpSpPr>
          <a:xfrm>
            <a:off x="8594315" y="3959352"/>
            <a:ext cx="365165" cy="360419"/>
            <a:chOff x="3691677" y="3457029"/>
            <a:chExt cx="365165" cy="360419"/>
          </a:xfrm>
        </p:grpSpPr>
        <p:sp>
          <p:nvSpPr>
            <p:cNvPr id="33" name="Ring 29">
              <a:extLst>
                <a:ext uri="{FF2B5EF4-FFF2-40B4-BE49-F238E27FC236}">
                  <a16:creationId xmlns:a16="http://schemas.microsoft.com/office/drawing/2014/main" id="{E9945B87-DFAA-46B5-8DAD-84BBA95FB57C}"/>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4" name="Rak 30">
              <a:extLst>
                <a:ext uri="{FF2B5EF4-FFF2-40B4-BE49-F238E27FC236}">
                  <a16:creationId xmlns:a16="http://schemas.microsoft.com/office/drawing/2014/main" id="{C6CCE8AC-76FA-491D-93CE-CE43940C812B}"/>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5" name="Grupp 34">
            <a:extLst>
              <a:ext uri="{FF2B5EF4-FFF2-40B4-BE49-F238E27FC236}">
                <a16:creationId xmlns:a16="http://schemas.microsoft.com/office/drawing/2014/main" id="{716D8563-8887-4C79-9E18-6A2ACA9D09B6}"/>
              </a:ext>
            </a:extLst>
          </p:cNvPr>
          <p:cNvGrpSpPr/>
          <p:nvPr/>
        </p:nvGrpSpPr>
        <p:grpSpPr>
          <a:xfrm>
            <a:off x="9272030" y="4820708"/>
            <a:ext cx="365165" cy="360419"/>
            <a:chOff x="3691677" y="3457029"/>
            <a:chExt cx="365165" cy="360419"/>
          </a:xfrm>
        </p:grpSpPr>
        <p:sp>
          <p:nvSpPr>
            <p:cNvPr id="36" name="Ring 32">
              <a:extLst>
                <a:ext uri="{FF2B5EF4-FFF2-40B4-BE49-F238E27FC236}">
                  <a16:creationId xmlns:a16="http://schemas.microsoft.com/office/drawing/2014/main" id="{81DDEDE0-28F7-464E-AC28-6C865903F63D}"/>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37" name="Rak 33">
              <a:extLst>
                <a:ext uri="{FF2B5EF4-FFF2-40B4-BE49-F238E27FC236}">
                  <a16:creationId xmlns:a16="http://schemas.microsoft.com/office/drawing/2014/main" id="{6EA2CA48-7A9E-44E3-A24C-794EA2F5DBA6}"/>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upp 37">
            <a:extLst>
              <a:ext uri="{FF2B5EF4-FFF2-40B4-BE49-F238E27FC236}">
                <a16:creationId xmlns:a16="http://schemas.microsoft.com/office/drawing/2014/main" id="{5C5E4355-A6B1-4271-AA58-25543601B0C5}"/>
              </a:ext>
            </a:extLst>
          </p:cNvPr>
          <p:cNvGrpSpPr/>
          <p:nvPr/>
        </p:nvGrpSpPr>
        <p:grpSpPr>
          <a:xfrm>
            <a:off x="8598626" y="3286314"/>
            <a:ext cx="365165" cy="360419"/>
            <a:chOff x="3691677" y="3457029"/>
            <a:chExt cx="365165" cy="360419"/>
          </a:xfrm>
        </p:grpSpPr>
        <p:sp>
          <p:nvSpPr>
            <p:cNvPr id="39" name="Ring 35">
              <a:extLst>
                <a:ext uri="{FF2B5EF4-FFF2-40B4-BE49-F238E27FC236}">
                  <a16:creationId xmlns:a16="http://schemas.microsoft.com/office/drawing/2014/main" id="{680E3551-5A45-41B3-9958-A8AF9E87A49F}"/>
                </a:ext>
              </a:extLst>
            </p:cNvPr>
            <p:cNvSpPr/>
            <p:nvPr/>
          </p:nvSpPr>
          <p:spPr>
            <a:xfrm>
              <a:off x="3691677" y="3457029"/>
              <a:ext cx="365165" cy="360419"/>
            </a:xfrm>
            <a:prstGeom prst="donut">
              <a:avLst>
                <a:gd name="adj" fmla="val 9014"/>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40" name="Rak 36">
              <a:extLst>
                <a:ext uri="{FF2B5EF4-FFF2-40B4-BE49-F238E27FC236}">
                  <a16:creationId xmlns:a16="http://schemas.microsoft.com/office/drawing/2014/main" id="{D889FD3D-607A-42E9-849E-F0A36CB4F4D4}"/>
                </a:ext>
              </a:extLst>
            </p:cNvPr>
            <p:cNvCxnSpPr/>
            <p:nvPr/>
          </p:nvCxnSpPr>
          <p:spPr>
            <a:xfrm flipV="1">
              <a:off x="3874260" y="3760808"/>
              <a:ext cx="129105" cy="527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42" name="Bildobjekt 41">
            <a:extLst>
              <a:ext uri="{FF2B5EF4-FFF2-40B4-BE49-F238E27FC236}">
                <a16:creationId xmlns:a16="http://schemas.microsoft.com/office/drawing/2014/main" id="{EA156DCB-4C04-4A7E-9828-B1500B403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sp>
        <p:nvSpPr>
          <p:cNvPr id="44" name="Rektangel 43">
            <a:extLst>
              <a:ext uri="{FF2B5EF4-FFF2-40B4-BE49-F238E27FC236}">
                <a16:creationId xmlns:a16="http://schemas.microsoft.com/office/drawing/2014/main" id="{3D0657BD-F418-4A02-B175-DCDCB94348C8}"/>
              </a:ext>
            </a:extLst>
          </p:cNvPr>
          <p:cNvSpPr/>
          <p:nvPr/>
        </p:nvSpPr>
        <p:spPr>
          <a:xfrm>
            <a:off x="7315199" y="1605211"/>
            <a:ext cx="3644871" cy="5102822"/>
          </a:xfrm>
          <a:prstGeom prst="rect">
            <a:avLst/>
          </a:prstGeom>
          <a:no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91343DEA-1964-4F13-AAB2-6243E21848C5}"/>
              </a:ext>
            </a:extLst>
          </p:cNvPr>
          <p:cNvSpPr txBox="1"/>
          <p:nvPr/>
        </p:nvSpPr>
        <p:spPr>
          <a:xfrm>
            <a:off x="8460003" y="2973695"/>
            <a:ext cx="499477" cy="276999"/>
          </a:xfrm>
          <a:prstGeom prst="rect">
            <a:avLst/>
          </a:prstGeom>
          <a:noFill/>
        </p:spPr>
        <p:txBody>
          <a:bodyPr wrap="square" rtlCol="0">
            <a:spAutoFit/>
          </a:bodyPr>
          <a:lstStyle/>
          <a:p>
            <a:r>
              <a:rPr lang="sv-SE" sz="1200" dirty="0" err="1"/>
              <a:t>Fwrd</a:t>
            </a:r>
            <a:endParaRPr lang="sv-SE" sz="1200" dirty="0"/>
          </a:p>
        </p:txBody>
      </p:sp>
      <p:sp>
        <p:nvSpPr>
          <p:cNvPr id="41" name="textruta 40">
            <a:extLst>
              <a:ext uri="{FF2B5EF4-FFF2-40B4-BE49-F238E27FC236}">
                <a16:creationId xmlns:a16="http://schemas.microsoft.com/office/drawing/2014/main" id="{999535F0-29EA-4FE5-A279-115798BA1197}"/>
              </a:ext>
            </a:extLst>
          </p:cNvPr>
          <p:cNvSpPr txBox="1"/>
          <p:nvPr/>
        </p:nvSpPr>
        <p:spPr>
          <a:xfrm>
            <a:off x="8561752" y="3722600"/>
            <a:ext cx="499477" cy="276999"/>
          </a:xfrm>
          <a:prstGeom prst="rect">
            <a:avLst/>
          </a:prstGeom>
          <a:noFill/>
        </p:spPr>
        <p:txBody>
          <a:bodyPr wrap="square" rtlCol="0">
            <a:spAutoFit/>
          </a:bodyPr>
          <a:lstStyle/>
          <a:p>
            <a:r>
              <a:rPr lang="sv-SE" sz="1200" dirty="0"/>
              <a:t>IMF</a:t>
            </a:r>
          </a:p>
        </p:txBody>
      </p:sp>
      <p:sp>
        <p:nvSpPr>
          <p:cNvPr id="45" name="textruta 44">
            <a:extLst>
              <a:ext uri="{FF2B5EF4-FFF2-40B4-BE49-F238E27FC236}">
                <a16:creationId xmlns:a16="http://schemas.microsoft.com/office/drawing/2014/main" id="{FC9813D0-5C22-444B-93DB-8BB82069E3B8}"/>
              </a:ext>
            </a:extLst>
          </p:cNvPr>
          <p:cNvSpPr txBox="1"/>
          <p:nvPr/>
        </p:nvSpPr>
        <p:spPr>
          <a:xfrm>
            <a:off x="9206720" y="3724040"/>
            <a:ext cx="499477" cy="276999"/>
          </a:xfrm>
          <a:prstGeom prst="rect">
            <a:avLst/>
          </a:prstGeom>
          <a:noFill/>
        </p:spPr>
        <p:txBody>
          <a:bodyPr wrap="square" rtlCol="0">
            <a:spAutoFit/>
          </a:bodyPr>
          <a:lstStyle/>
          <a:p>
            <a:r>
              <a:rPr lang="sv-SE" sz="1200" dirty="0"/>
              <a:t>IMF</a:t>
            </a:r>
          </a:p>
        </p:txBody>
      </p:sp>
      <p:sp>
        <p:nvSpPr>
          <p:cNvPr id="46" name="textruta 45">
            <a:extLst>
              <a:ext uri="{FF2B5EF4-FFF2-40B4-BE49-F238E27FC236}">
                <a16:creationId xmlns:a16="http://schemas.microsoft.com/office/drawing/2014/main" id="{F8C341F6-F2F9-47FC-B2FA-F6EEAE8F6BD2}"/>
              </a:ext>
            </a:extLst>
          </p:cNvPr>
          <p:cNvSpPr txBox="1"/>
          <p:nvPr/>
        </p:nvSpPr>
        <p:spPr>
          <a:xfrm>
            <a:off x="8591711" y="4549972"/>
            <a:ext cx="499477" cy="276999"/>
          </a:xfrm>
          <a:prstGeom prst="rect">
            <a:avLst/>
          </a:prstGeom>
          <a:noFill/>
        </p:spPr>
        <p:txBody>
          <a:bodyPr wrap="square" rtlCol="0">
            <a:spAutoFit/>
          </a:bodyPr>
          <a:lstStyle/>
          <a:p>
            <a:r>
              <a:rPr lang="sv-SE" sz="1200" dirty="0"/>
              <a:t>IB</a:t>
            </a:r>
          </a:p>
        </p:txBody>
      </p:sp>
      <p:sp>
        <p:nvSpPr>
          <p:cNvPr id="47" name="textruta 46">
            <a:extLst>
              <a:ext uri="{FF2B5EF4-FFF2-40B4-BE49-F238E27FC236}">
                <a16:creationId xmlns:a16="http://schemas.microsoft.com/office/drawing/2014/main" id="{8EE9079F-6AC9-4B4D-B553-F086F4E3CF67}"/>
              </a:ext>
            </a:extLst>
          </p:cNvPr>
          <p:cNvSpPr txBox="1"/>
          <p:nvPr/>
        </p:nvSpPr>
        <p:spPr>
          <a:xfrm>
            <a:off x="9311953" y="4583469"/>
            <a:ext cx="499477" cy="276999"/>
          </a:xfrm>
          <a:prstGeom prst="rect">
            <a:avLst/>
          </a:prstGeom>
          <a:noFill/>
        </p:spPr>
        <p:txBody>
          <a:bodyPr wrap="square" rtlCol="0">
            <a:spAutoFit/>
          </a:bodyPr>
          <a:lstStyle/>
          <a:p>
            <a:r>
              <a:rPr lang="sv-SE" sz="1200" dirty="0"/>
              <a:t>IB</a:t>
            </a:r>
          </a:p>
        </p:txBody>
      </p:sp>
      <p:sp>
        <p:nvSpPr>
          <p:cNvPr id="48" name="textruta 47">
            <a:extLst>
              <a:ext uri="{FF2B5EF4-FFF2-40B4-BE49-F238E27FC236}">
                <a16:creationId xmlns:a16="http://schemas.microsoft.com/office/drawing/2014/main" id="{B239B7C7-4A34-4724-B51E-2E94A7738B06}"/>
              </a:ext>
            </a:extLst>
          </p:cNvPr>
          <p:cNvSpPr txBox="1"/>
          <p:nvPr/>
        </p:nvSpPr>
        <p:spPr>
          <a:xfrm>
            <a:off x="9928988" y="4484416"/>
            <a:ext cx="499477" cy="276999"/>
          </a:xfrm>
          <a:prstGeom prst="rect">
            <a:avLst/>
          </a:prstGeom>
          <a:noFill/>
        </p:spPr>
        <p:txBody>
          <a:bodyPr wrap="square" rtlCol="0">
            <a:spAutoFit/>
          </a:bodyPr>
          <a:lstStyle/>
          <a:p>
            <a:r>
              <a:rPr lang="sv-SE" sz="1200" dirty="0"/>
              <a:t>HB</a:t>
            </a:r>
          </a:p>
        </p:txBody>
      </p:sp>
      <p:sp>
        <p:nvSpPr>
          <p:cNvPr id="49" name="textruta 48">
            <a:extLst>
              <a:ext uri="{FF2B5EF4-FFF2-40B4-BE49-F238E27FC236}">
                <a16:creationId xmlns:a16="http://schemas.microsoft.com/office/drawing/2014/main" id="{7C89B2D1-26D1-4DA1-B6EC-3126263B131B}"/>
              </a:ext>
            </a:extLst>
          </p:cNvPr>
          <p:cNvSpPr txBox="1"/>
          <p:nvPr/>
        </p:nvSpPr>
        <p:spPr>
          <a:xfrm>
            <a:off x="9794058" y="3707894"/>
            <a:ext cx="599018" cy="276999"/>
          </a:xfrm>
          <a:prstGeom prst="rect">
            <a:avLst/>
          </a:prstGeom>
          <a:noFill/>
        </p:spPr>
        <p:txBody>
          <a:bodyPr wrap="square" rtlCol="0">
            <a:spAutoFit/>
          </a:bodyPr>
          <a:lstStyle/>
          <a:p>
            <a:r>
              <a:rPr lang="sv-SE" sz="1200" dirty="0"/>
              <a:t>H-YMF</a:t>
            </a:r>
          </a:p>
        </p:txBody>
      </p:sp>
      <p:sp>
        <p:nvSpPr>
          <p:cNvPr id="50" name="textruta 49">
            <a:extLst>
              <a:ext uri="{FF2B5EF4-FFF2-40B4-BE49-F238E27FC236}">
                <a16:creationId xmlns:a16="http://schemas.microsoft.com/office/drawing/2014/main" id="{5C23D241-9595-4D79-BDB6-02E516FFBF5A}"/>
              </a:ext>
            </a:extLst>
          </p:cNvPr>
          <p:cNvSpPr txBox="1"/>
          <p:nvPr/>
        </p:nvSpPr>
        <p:spPr>
          <a:xfrm>
            <a:off x="7922111" y="3674949"/>
            <a:ext cx="610873" cy="276999"/>
          </a:xfrm>
          <a:prstGeom prst="rect">
            <a:avLst/>
          </a:prstGeom>
          <a:noFill/>
        </p:spPr>
        <p:txBody>
          <a:bodyPr wrap="square" rtlCol="0">
            <a:spAutoFit/>
          </a:bodyPr>
          <a:lstStyle/>
          <a:p>
            <a:r>
              <a:rPr lang="sv-SE" sz="1200" dirty="0"/>
              <a:t>V-YMF</a:t>
            </a:r>
          </a:p>
        </p:txBody>
      </p:sp>
      <p:sp>
        <p:nvSpPr>
          <p:cNvPr id="51" name="textruta 50">
            <a:extLst>
              <a:ext uri="{FF2B5EF4-FFF2-40B4-BE49-F238E27FC236}">
                <a16:creationId xmlns:a16="http://schemas.microsoft.com/office/drawing/2014/main" id="{FE612CAF-0212-4400-B6B0-2058F9677915}"/>
              </a:ext>
            </a:extLst>
          </p:cNvPr>
          <p:cNvSpPr txBox="1"/>
          <p:nvPr/>
        </p:nvSpPr>
        <p:spPr>
          <a:xfrm>
            <a:off x="9125657" y="2980847"/>
            <a:ext cx="499477" cy="276999"/>
          </a:xfrm>
          <a:prstGeom prst="rect">
            <a:avLst/>
          </a:prstGeom>
          <a:noFill/>
        </p:spPr>
        <p:txBody>
          <a:bodyPr wrap="square" rtlCol="0">
            <a:spAutoFit/>
          </a:bodyPr>
          <a:lstStyle/>
          <a:p>
            <a:r>
              <a:rPr lang="sv-SE" sz="1200" dirty="0" err="1"/>
              <a:t>Fwrd</a:t>
            </a:r>
            <a:endParaRPr lang="sv-SE" sz="1200" dirty="0"/>
          </a:p>
        </p:txBody>
      </p:sp>
      <p:sp>
        <p:nvSpPr>
          <p:cNvPr id="52" name="textruta 51">
            <a:extLst>
              <a:ext uri="{FF2B5EF4-FFF2-40B4-BE49-F238E27FC236}">
                <a16:creationId xmlns:a16="http://schemas.microsoft.com/office/drawing/2014/main" id="{B99F5C59-78B4-4EC5-98DF-392721FE668C}"/>
              </a:ext>
            </a:extLst>
          </p:cNvPr>
          <p:cNvSpPr txBox="1"/>
          <p:nvPr/>
        </p:nvSpPr>
        <p:spPr>
          <a:xfrm>
            <a:off x="7944895" y="4452904"/>
            <a:ext cx="499477" cy="276999"/>
          </a:xfrm>
          <a:prstGeom prst="rect">
            <a:avLst/>
          </a:prstGeom>
          <a:noFill/>
        </p:spPr>
        <p:txBody>
          <a:bodyPr wrap="square" rtlCol="0">
            <a:spAutoFit/>
          </a:bodyPr>
          <a:lstStyle/>
          <a:p>
            <a:r>
              <a:rPr lang="sv-SE" sz="1200" dirty="0"/>
              <a:t>VB</a:t>
            </a:r>
          </a:p>
        </p:txBody>
      </p:sp>
      <p:sp>
        <p:nvSpPr>
          <p:cNvPr id="53" name="textruta 52">
            <a:extLst>
              <a:ext uri="{FF2B5EF4-FFF2-40B4-BE49-F238E27FC236}">
                <a16:creationId xmlns:a16="http://schemas.microsoft.com/office/drawing/2014/main" id="{FBD02CD3-ECF5-4FD1-A1E7-8879F8C44FDC}"/>
              </a:ext>
            </a:extLst>
          </p:cNvPr>
          <p:cNvSpPr txBox="1"/>
          <p:nvPr/>
        </p:nvSpPr>
        <p:spPr>
          <a:xfrm>
            <a:off x="8926917" y="5604525"/>
            <a:ext cx="499477" cy="276999"/>
          </a:xfrm>
          <a:prstGeom prst="rect">
            <a:avLst/>
          </a:prstGeom>
          <a:noFill/>
        </p:spPr>
        <p:txBody>
          <a:bodyPr wrap="square" rtlCol="0">
            <a:spAutoFit/>
          </a:bodyPr>
          <a:lstStyle/>
          <a:p>
            <a:r>
              <a:rPr lang="sv-SE" sz="1200" dirty="0"/>
              <a:t>MV</a:t>
            </a:r>
          </a:p>
        </p:txBody>
      </p:sp>
      <p:sp>
        <p:nvSpPr>
          <p:cNvPr id="54" name="Platshållare för innehåll 2">
            <a:extLst>
              <a:ext uri="{FF2B5EF4-FFF2-40B4-BE49-F238E27FC236}">
                <a16:creationId xmlns:a16="http://schemas.microsoft.com/office/drawing/2014/main" id="{62870808-D765-4802-9466-AD7BDAAC025D}"/>
              </a:ext>
            </a:extLst>
          </p:cNvPr>
          <p:cNvSpPr txBox="1">
            <a:spLocks/>
          </p:cNvSpPr>
          <p:nvPr/>
        </p:nvSpPr>
        <p:spPr>
          <a:xfrm>
            <a:off x="1938779" y="1633234"/>
            <a:ext cx="2766161" cy="3546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dirty="0">
                <a:solidFill>
                  <a:schemeClr val="bg1"/>
                </a:solidFill>
              </a:rPr>
              <a:t>Forwardens roll i anfallsspelet</a:t>
            </a:r>
          </a:p>
        </p:txBody>
      </p:sp>
      <p:sp>
        <p:nvSpPr>
          <p:cNvPr id="80" name="Rounded Rectangle 11">
            <a:extLst>
              <a:ext uri="{FF2B5EF4-FFF2-40B4-BE49-F238E27FC236}">
                <a16:creationId xmlns:a16="http://schemas.microsoft.com/office/drawing/2014/main" id="{8B06AA0C-A091-4CDB-9F1D-F0AA7ADD9AFD}"/>
              </a:ext>
            </a:extLst>
          </p:cNvPr>
          <p:cNvSpPr>
            <a:spLocks noChangeArrowheads="1"/>
          </p:cNvSpPr>
          <p:nvPr/>
        </p:nvSpPr>
        <p:spPr bwMode="auto">
          <a:xfrm>
            <a:off x="781500" y="2034788"/>
            <a:ext cx="2171894" cy="1608087"/>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eaLnBrk="1">
              <a:defRPr/>
            </a:pPr>
            <a:endParaRPr lang="en-US" sz="3200">
              <a:ea typeface="ＭＳ Ｐゴシック" charset="0"/>
            </a:endParaRPr>
          </a:p>
        </p:txBody>
      </p:sp>
      <p:sp>
        <p:nvSpPr>
          <p:cNvPr id="83" name="Rounded Rectangle 16">
            <a:extLst>
              <a:ext uri="{FF2B5EF4-FFF2-40B4-BE49-F238E27FC236}">
                <a16:creationId xmlns:a16="http://schemas.microsoft.com/office/drawing/2014/main" id="{1988FE28-CAD2-41B0-A944-74084EF21A83}"/>
              </a:ext>
            </a:extLst>
          </p:cNvPr>
          <p:cNvSpPr>
            <a:spLocks noChangeArrowheads="1"/>
          </p:cNvSpPr>
          <p:nvPr/>
        </p:nvSpPr>
        <p:spPr bwMode="auto">
          <a:xfrm>
            <a:off x="3260035" y="2041300"/>
            <a:ext cx="2101565" cy="1633649"/>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eaLnBrk="1">
              <a:defRPr/>
            </a:pPr>
            <a:endParaRPr lang="en-US" sz="3200">
              <a:ea typeface="ＭＳ Ｐゴシック" charset="0"/>
            </a:endParaRPr>
          </a:p>
        </p:txBody>
      </p:sp>
      <p:sp>
        <p:nvSpPr>
          <p:cNvPr id="86" name="textruta 85">
            <a:extLst>
              <a:ext uri="{FF2B5EF4-FFF2-40B4-BE49-F238E27FC236}">
                <a16:creationId xmlns:a16="http://schemas.microsoft.com/office/drawing/2014/main" id="{3B0951E5-CB9A-4FA8-88F6-DD9E6DD9A176}"/>
              </a:ext>
            </a:extLst>
          </p:cNvPr>
          <p:cNvSpPr txBox="1"/>
          <p:nvPr/>
        </p:nvSpPr>
        <p:spPr>
          <a:xfrm>
            <a:off x="860701" y="2201315"/>
            <a:ext cx="2149951" cy="1200329"/>
          </a:xfrm>
          <a:prstGeom prst="rect">
            <a:avLst/>
          </a:prstGeom>
          <a:noFill/>
        </p:spPr>
        <p:txBody>
          <a:bodyPr wrap="square" rtlCol="0">
            <a:spAutoFit/>
          </a:bodyPr>
          <a:lstStyle/>
          <a:p>
            <a:r>
              <a:rPr lang="sv-SE" sz="1200" dirty="0">
                <a:solidFill>
                  <a:schemeClr val="bg1"/>
                </a:solidFill>
              </a:rPr>
              <a:t>Forwarden ska i anfallsspelet</a:t>
            </a:r>
          </a:p>
          <a:p>
            <a:pPr marL="171450" indent="-171450">
              <a:buFont typeface="Arial" panose="020B0604020202020204" pitchFamily="34" charset="0"/>
              <a:buChar char="•"/>
            </a:pPr>
            <a:r>
              <a:rPr lang="sv-SE" sz="1200" dirty="0">
                <a:solidFill>
                  <a:schemeClr val="bg1"/>
                </a:solidFill>
              </a:rPr>
              <a:t>Skapa målchans och ta avslut</a:t>
            </a:r>
          </a:p>
          <a:p>
            <a:pPr marL="171450" indent="-171450">
              <a:buFont typeface="Arial" panose="020B0604020202020204" pitchFamily="34" charset="0"/>
              <a:buChar char="•"/>
            </a:pPr>
            <a:r>
              <a:rPr lang="sv-SE" sz="1200" dirty="0">
                <a:solidFill>
                  <a:schemeClr val="bg1"/>
                </a:solidFill>
              </a:rPr>
              <a:t>Kreativ i alla delar av anfallsspelet</a:t>
            </a:r>
          </a:p>
          <a:p>
            <a:pPr marL="171450" indent="-171450">
              <a:buFont typeface="Arial" panose="020B0604020202020204" pitchFamily="34" charset="0"/>
              <a:buChar char="•"/>
            </a:pPr>
            <a:endParaRPr lang="sv-SE" sz="1200" dirty="0">
              <a:solidFill>
                <a:schemeClr val="bg1"/>
              </a:solidFill>
            </a:endParaRPr>
          </a:p>
        </p:txBody>
      </p:sp>
      <p:sp>
        <p:nvSpPr>
          <p:cNvPr id="88" name="textruta 87">
            <a:extLst>
              <a:ext uri="{FF2B5EF4-FFF2-40B4-BE49-F238E27FC236}">
                <a16:creationId xmlns:a16="http://schemas.microsoft.com/office/drawing/2014/main" id="{FAADA86D-EAAA-4549-9A52-E259ED291777}"/>
              </a:ext>
            </a:extLst>
          </p:cNvPr>
          <p:cNvSpPr txBox="1"/>
          <p:nvPr/>
        </p:nvSpPr>
        <p:spPr>
          <a:xfrm>
            <a:off x="3338676" y="2208190"/>
            <a:ext cx="2054574" cy="1015663"/>
          </a:xfrm>
          <a:prstGeom prst="rect">
            <a:avLst/>
          </a:prstGeom>
          <a:noFill/>
        </p:spPr>
        <p:txBody>
          <a:bodyPr wrap="square" rtlCol="0">
            <a:spAutoFit/>
          </a:bodyPr>
          <a:lstStyle/>
          <a:p>
            <a:r>
              <a:rPr lang="sv-SE" sz="1200" dirty="0">
                <a:solidFill>
                  <a:schemeClr val="bg1"/>
                </a:solidFill>
              </a:rPr>
              <a:t>För att lyckas krävs att;</a:t>
            </a:r>
          </a:p>
          <a:p>
            <a:pPr marL="171450" indent="-171450">
              <a:buFont typeface="Arial" panose="020B0604020202020204" pitchFamily="34" charset="0"/>
              <a:buChar char="•"/>
            </a:pPr>
            <a:r>
              <a:rPr lang="sv-SE" sz="1200" dirty="0">
                <a:solidFill>
                  <a:schemeClr val="bg1"/>
                </a:solidFill>
              </a:rPr>
              <a:t>Avslut med bra teknik</a:t>
            </a:r>
          </a:p>
          <a:p>
            <a:pPr marL="171450" indent="-171450">
              <a:buFont typeface="Arial" panose="020B0604020202020204" pitchFamily="34" charset="0"/>
              <a:buChar char="•"/>
            </a:pPr>
            <a:r>
              <a:rPr lang="sv-SE" sz="1200" dirty="0">
                <a:solidFill>
                  <a:schemeClr val="bg1"/>
                </a:solidFill>
              </a:rPr>
              <a:t>Driva boll och finta/dribbla med hög fart</a:t>
            </a:r>
          </a:p>
          <a:p>
            <a:pPr marL="171450" indent="-171450">
              <a:buFont typeface="Arial" panose="020B0604020202020204" pitchFamily="34" charset="0"/>
              <a:buChar char="•"/>
            </a:pPr>
            <a:r>
              <a:rPr lang="sv-SE" sz="1200" dirty="0">
                <a:solidFill>
                  <a:schemeClr val="bg1"/>
                </a:solidFill>
              </a:rPr>
              <a:t>Ta emot och skydda bollen</a:t>
            </a:r>
          </a:p>
        </p:txBody>
      </p:sp>
      <p:sp>
        <p:nvSpPr>
          <p:cNvPr id="92" name="Rounded Rectangle 11">
            <a:extLst>
              <a:ext uri="{FF2B5EF4-FFF2-40B4-BE49-F238E27FC236}">
                <a16:creationId xmlns:a16="http://schemas.microsoft.com/office/drawing/2014/main" id="{6E512CA0-9A4A-4AC4-929F-A4386BAA07BF}"/>
              </a:ext>
            </a:extLst>
          </p:cNvPr>
          <p:cNvSpPr>
            <a:spLocks noChangeArrowheads="1"/>
          </p:cNvSpPr>
          <p:nvPr/>
        </p:nvSpPr>
        <p:spPr bwMode="auto">
          <a:xfrm>
            <a:off x="786338" y="4482275"/>
            <a:ext cx="2171894" cy="1608087"/>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eaLnBrk="1">
              <a:defRPr/>
            </a:pPr>
            <a:endParaRPr lang="en-US" sz="3200">
              <a:ea typeface="ＭＳ Ｐゴシック" charset="0"/>
            </a:endParaRPr>
          </a:p>
        </p:txBody>
      </p:sp>
      <p:sp>
        <p:nvSpPr>
          <p:cNvPr id="93" name="Rounded Rectangle 16">
            <a:extLst>
              <a:ext uri="{FF2B5EF4-FFF2-40B4-BE49-F238E27FC236}">
                <a16:creationId xmlns:a16="http://schemas.microsoft.com/office/drawing/2014/main" id="{C4833B34-36F1-4F75-A99A-23234675C106}"/>
              </a:ext>
            </a:extLst>
          </p:cNvPr>
          <p:cNvSpPr>
            <a:spLocks noChangeArrowheads="1"/>
          </p:cNvSpPr>
          <p:nvPr/>
        </p:nvSpPr>
        <p:spPr bwMode="auto">
          <a:xfrm>
            <a:off x="3264873" y="4488787"/>
            <a:ext cx="2248904" cy="1815511"/>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eaLnBrk="1">
              <a:defRPr/>
            </a:pPr>
            <a:endParaRPr lang="en-US" sz="3200">
              <a:ea typeface="ＭＳ Ｐゴシック" charset="0"/>
            </a:endParaRPr>
          </a:p>
        </p:txBody>
      </p:sp>
      <p:sp>
        <p:nvSpPr>
          <p:cNvPr id="94" name="textruta 93">
            <a:extLst>
              <a:ext uri="{FF2B5EF4-FFF2-40B4-BE49-F238E27FC236}">
                <a16:creationId xmlns:a16="http://schemas.microsoft.com/office/drawing/2014/main" id="{CE056A86-C7D4-4260-9605-EB1D018ABCBF}"/>
              </a:ext>
            </a:extLst>
          </p:cNvPr>
          <p:cNvSpPr txBox="1"/>
          <p:nvPr/>
        </p:nvSpPr>
        <p:spPr>
          <a:xfrm>
            <a:off x="744930" y="4519379"/>
            <a:ext cx="2299178" cy="1754326"/>
          </a:xfrm>
          <a:prstGeom prst="rect">
            <a:avLst/>
          </a:prstGeom>
          <a:noFill/>
        </p:spPr>
        <p:txBody>
          <a:bodyPr wrap="square" rtlCol="0">
            <a:spAutoFit/>
          </a:bodyPr>
          <a:lstStyle/>
          <a:p>
            <a:pPr marL="171450" indent="-171450">
              <a:buFont typeface="Arial" panose="020B0604020202020204" pitchFamily="34" charset="0"/>
              <a:buChar char="•"/>
            </a:pPr>
            <a:r>
              <a:rPr lang="sv-SE" sz="1200" dirty="0">
                <a:solidFill>
                  <a:schemeClr val="bg1"/>
                </a:solidFill>
              </a:rPr>
              <a:t>Forwarden är i försvarsspelet vid motståndarnas speluppbyggnad vår första försvarsspelare</a:t>
            </a:r>
          </a:p>
          <a:p>
            <a:pPr marL="171450" indent="-171450">
              <a:buFont typeface="Arial" panose="020B0604020202020204" pitchFamily="34" charset="0"/>
              <a:buChar char="•"/>
            </a:pPr>
            <a:r>
              <a:rPr lang="sv-SE" sz="1200" dirty="0">
                <a:solidFill>
                  <a:schemeClr val="bg1"/>
                </a:solidFill>
              </a:rPr>
              <a:t>Genom press och understöd i samverkan med medspelare styra motståndaren för att kunna återerövra bollen</a:t>
            </a:r>
          </a:p>
          <a:p>
            <a:endParaRPr lang="sv-SE" sz="1200" dirty="0">
              <a:solidFill>
                <a:schemeClr val="bg1"/>
              </a:solidFill>
            </a:endParaRPr>
          </a:p>
        </p:txBody>
      </p:sp>
      <p:sp>
        <p:nvSpPr>
          <p:cNvPr id="95" name="textruta 94">
            <a:extLst>
              <a:ext uri="{FF2B5EF4-FFF2-40B4-BE49-F238E27FC236}">
                <a16:creationId xmlns:a16="http://schemas.microsoft.com/office/drawing/2014/main" id="{110000FD-CD09-4235-B97C-020979093CD1}"/>
              </a:ext>
            </a:extLst>
          </p:cNvPr>
          <p:cNvSpPr txBox="1"/>
          <p:nvPr/>
        </p:nvSpPr>
        <p:spPr>
          <a:xfrm>
            <a:off x="3335168" y="4651509"/>
            <a:ext cx="2167576" cy="830997"/>
          </a:xfrm>
          <a:prstGeom prst="rect">
            <a:avLst/>
          </a:prstGeom>
          <a:noFill/>
        </p:spPr>
        <p:txBody>
          <a:bodyPr wrap="square" rtlCol="0">
            <a:spAutoFit/>
          </a:bodyPr>
          <a:lstStyle/>
          <a:p>
            <a:r>
              <a:rPr lang="sv-SE" sz="1200" dirty="0">
                <a:solidFill>
                  <a:schemeClr val="bg1"/>
                </a:solidFill>
              </a:rPr>
              <a:t>För att lyckas krävs att;</a:t>
            </a:r>
          </a:p>
          <a:p>
            <a:pPr marL="171450" indent="-171450">
              <a:buFont typeface="Arial" panose="020B0604020202020204" pitchFamily="34" charset="0"/>
              <a:buChar char="•"/>
            </a:pPr>
            <a:r>
              <a:rPr lang="sv-SE" sz="1200" dirty="0">
                <a:solidFill>
                  <a:schemeClr val="bg1"/>
                </a:solidFill>
              </a:rPr>
              <a:t>Press- och Brytteknik för att återerövra bollen och skapa offensiva omställningar</a:t>
            </a:r>
          </a:p>
        </p:txBody>
      </p:sp>
    </p:spTree>
    <p:extLst>
      <p:ext uri="{BB962C8B-B14F-4D97-AF65-F5344CB8AC3E}">
        <p14:creationId xmlns:p14="http://schemas.microsoft.com/office/powerpoint/2010/main" val="1284118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rubrik 2"/>
          <p:cNvSpPr txBox="1">
            <a:spLocks/>
          </p:cNvSpPr>
          <p:nvPr/>
        </p:nvSpPr>
        <p:spPr>
          <a:xfrm>
            <a:off x="439955" y="1569676"/>
            <a:ext cx="10654748" cy="5114903"/>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solidFill>
                  <a:schemeClr val="bg1"/>
                </a:solidFill>
              </a:rPr>
              <a:t>Teknik</a:t>
            </a:r>
          </a:p>
          <a:p>
            <a:pPr marL="0" indent="0">
              <a:buNone/>
            </a:pPr>
            <a:r>
              <a:rPr lang="sv-SE" sz="1600" dirty="0">
                <a:solidFill>
                  <a:schemeClr val="bg1"/>
                </a:solidFill>
              </a:rPr>
              <a:t>- </a:t>
            </a:r>
            <a:r>
              <a:rPr lang="sv-SE" sz="1600" b="1" dirty="0">
                <a:solidFill>
                  <a:schemeClr val="bg1"/>
                </a:solidFill>
              </a:rPr>
              <a:t>Teknik i hög hastighet/under press</a:t>
            </a:r>
          </a:p>
          <a:p>
            <a:pPr marL="0" indent="0">
              <a:buNone/>
            </a:pPr>
            <a:r>
              <a:rPr lang="sv-SE" sz="1600" dirty="0">
                <a:solidFill>
                  <a:schemeClr val="bg1"/>
                </a:solidFill>
              </a:rPr>
              <a:t>Att klara av att ta emot, driva och passa bollen i hög hastighet samt att behärska bollen under press och på små ytor.</a:t>
            </a:r>
          </a:p>
          <a:p>
            <a:pPr marL="0" indent="0">
              <a:buNone/>
            </a:pPr>
            <a:endParaRPr lang="sv-SE" sz="1600" b="1" dirty="0">
              <a:solidFill>
                <a:schemeClr val="bg1"/>
              </a:solidFill>
            </a:endParaRPr>
          </a:p>
          <a:p>
            <a:pPr marL="0" indent="0">
              <a:buNone/>
            </a:pPr>
            <a:r>
              <a:rPr lang="sv-SE" sz="2000" b="1" dirty="0">
                <a:solidFill>
                  <a:schemeClr val="bg1"/>
                </a:solidFill>
              </a:rPr>
              <a:t>Spelförståelse</a:t>
            </a:r>
          </a:p>
          <a:p>
            <a:pPr marL="0" indent="0">
              <a:buNone/>
            </a:pPr>
            <a:r>
              <a:rPr lang="sv-SE" sz="1600" dirty="0">
                <a:solidFill>
                  <a:schemeClr val="bg1"/>
                </a:solidFill>
              </a:rPr>
              <a:t>- </a:t>
            </a:r>
            <a:r>
              <a:rPr lang="sv-SE" sz="1600" b="1" dirty="0">
                <a:solidFill>
                  <a:schemeClr val="bg1"/>
                </a:solidFill>
              </a:rPr>
              <a:t>Taktisk förståelse av roll och arbetssätt</a:t>
            </a:r>
          </a:p>
          <a:p>
            <a:pPr marL="0" indent="0">
              <a:buNone/>
            </a:pPr>
            <a:r>
              <a:rPr lang="sv-SE" sz="1600" dirty="0">
                <a:solidFill>
                  <a:schemeClr val="bg1"/>
                </a:solidFill>
              </a:rPr>
              <a:t>Att klara av att förstå lagets arbetssätt i spelets samtliga skeden och den roll jag tilldelas trots att det kan skilja sig mot hur man gör i sitt klubblag.</a:t>
            </a:r>
          </a:p>
          <a:p>
            <a:pPr marL="0" indent="0">
              <a:buNone/>
            </a:pPr>
            <a:r>
              <a:rPr lang="sv-SE" sz="1600" dirty="0">
                <a:solidFill>
                  <a:schemeClr val="bg1"/>
                </a:solidFill>
              </a:rPr>
              <a:t>- </a:t>
            </a:r>
            <a:r>
              <a:rPr lang="sv-SE" sz="1600" b="1" dirty="0">
                <a:solidFill>
                  <a:schemeClr val="bg1"/>
                </a:solidFill>
              </a:rPr>
              <a:t>Samverka med andra</a:t>
            </a:r>
          </a:p>
          <a:p>
            <a:pPr marL="0" indent="0">
              <a:buNone/>
            </a:pPr>
            <a:r>
              <a:rPr lang="sv-SE" sz="1600" dirty="0">
                <a:solidFill>
                  <a:schemeClr val="bg1"/>
                </a:solidFill>
              </a:rPr>
              <a:t>Att klara av att samverka med andra för att skapa egen fördel eller ge bra fördel till en medspelare. Utnyttja tid och utrymme och ta för laget fördelaktiga beslut.</a:t>
            </a:r>
          </a:p>
          <a:p>
            <a:pPr marL="0" indent="0">
              <a:buNone/>
            </a:pPr>
            <a:endParaRPr lang="sv-SE" sz="1600" dirty="0">
              <a:solidFill>
                <a:schemeClr val="bg1"/>
              </a:solidFill>
            </a:endParaRPr>
          </a:p>
          <a:p>
            <a:pPr marL="0" indent="0">
              <a:buNone/>
            </a:pPr>
            <a:endParaRPr lang="sv-SE" sz="1600" dirty="0">
              <a:solidFill>
                <a:schemeClr val="bg1"/>
              </a:solidFill>
            </a:endParaRPr>
          </a:p>
          <a:p>
            <a:pPr marL="0" indent="0">
              <a:buNone/>
            </a:pPr>
            <a:endParaRPr lang="sv-SE" sz="1600" dirty="0">
              <a:solidFill>
                <a:schemeClr val="bg1"/>
              </a:solidFill>
            </a:endParaRPr>
          </a:p>
          <a:p>
            <a:pPr marL="0" indent="0">
              <a:buNone/>
            </a:pPr>
            <a:r>
              <a:rPr lang="sv-SE" sz="1600" dirty="0">
                <a:solidFill>
                  <a:schemeClr val="bg1"/>
                </a:solidFill>
              </a:rPr>
              <a:t>  </a:t>
            </a:r>
            <a:r>
              <a:rPr lang="sv-SE" sz="2000" b="1" dirty="0">
                <a:solidFill>
                  <a:schemeClr val="bg1"/>
                </a:solidFill>
              </a:rPr>
              <a:t>Fysiologi </a:t>
            </a:r>
          </a:p>
          <a:p>
            <a:pPr marL="0" indent="0">
              <a:buNone/>
            </a:pPr>
            <a:r>
              <a:rPr lang="sv-SE" sz="1600" b="1" dirty="0">
                <a:solidFill>
                  <a:schemeClr val="bg1"/>
                </a:solidFill>
              </a:rPr>
              <a:t>- Utföra aktioner i hög hastighet</a:t>
            </a:r>
          </a:p>
          <a:p>
            <a:pPr marL="0" indent="0">
              <a:buNone/>
            </a:pPr>
            <a:r>
              <a:rPr lang="sv-SE" sz="1600" dirty="0">
                <a:solidFill>
                  <a:schemeClr val="bg1"/>
                </a:solidFill>
              </a:rPr>
              <a:t>Att utföra aktioner i maximal hastighet som spelaren kan i både försvars- och anfallsspel.</a:t>
            </a:r>
          </a:p>
          <a:p>
            <a:pPr marL="0" indent="0">
              <a:buNone/>
            </a:pPr>
            <a:r>
              <a:rPr lang="sv-SE" sz="1600" dirty="0">
                <a:solidFill>
                  <a:schemeClr val="bg1"/>
                </a:solidFill>
              </a:rPr>
              <a:t>- </a:t>
            </a:r>
            <a:r>
              <a:rPr lang="sv-SE" sz="1600" b="1" dirty="0">
                <a:solidFill>
                  <a:schemeClr val="bg1"/>
                </a:solidFill>
              </a:rPr>
              <a:t>Göra aktioner i hög hastighet flera gånger och över tid</a:t>
            </a:r>
          </a:p>
          <a:p>
            <a:pPr marL="0" indent="0">
              <a:buNone/>
            </a:pPr>
            <a:r>
              <a:rPr lang="sv-SE" sz="1600" dirty="0">
                <a:solidFill>
                  <a:schemeClr val="bg1"/>
                </a:solidFill>
              </a:rPr>
              <a:t>Att utföra aktioner maximalt flera gånger utan paus och att klara av att göra det så länge som möjligt.</a:t>
            </a:r>
          </a:p>
          <a:p>
            <a:pPr marL="0" indent="0">
              <a:buNone/>
            </a:pPr>
            <a:r>
              <a:rPr lang="sv-SE" sz="2000" b="1" dirty="0">
                <a:solidFill>
                  <a:schemeClr val="bg1"/>
                </a:solidFill>
              </a:rPr>
              <a:t>Psykologi</a:t>
            </a:r>
          </a:p>
          <a:p>
            <a:pPr marL="0" indent="0">
              <a:buNone/>
            </a:pPr>
            <a:r>
              <a:rPr lang="sv-SE" sz="1600" dirty="0">
                <a:solidFill>
                  <a:schemeClr val="bg1"/>
                </a:solidFill>
              </a:rPr>
              <a:t>- </a:t>
            </a:r>
            <a:r>
              <a:rPr lang="sv-SE" sz="1600" b="1" dirty="0">
                <a:solidFill>
                  <a:schemeClr val="bg1"/>
                </a:solidFill>
              </a:rPr>
              <a:t>Nästa aktion</a:t>
            </a:r>
          </a:p>
          <a:p>
            <a:pPr marL="0" indent="0">
              <a:buNone/>
            </a:pPr>
            <a:r>
              <a:rPr lang="sv-SE" sz="1600" dirty="0">
                <a:solidFill>
                  <a:schemeClr val="bg1"/>
                </a:solidFill>
              </a:rPr>
              <a:t>Att direkt efter en aktion gå vidare till nästa aktion oavsett utfall från tidigare aktion.</a:t>
            </a:r>
          </a:p>
          <a:p>
            <a:pPr marL="0" indent="0">
              <a:buNone/>
            </a:pPr>
            <a:r>
              <a:rPr lang="sv-SE" sz="1600" dirty="0">
                <a:solidFill>
                  <a:schemeClr val="bg1"/>
                </a:solidFill>
              </a:rPr>
              <a:t>- </a:t>
            </a:r>
            <a:r>
              <a:rPr lang="sv-SE" sz="1600" b="1" dirty="0">
                <a:solidFill>
                  <a:schemeClr val="bg1"/>
                </a:solidFill>
              </a:rPr>
              <a:t>Hantera känslor</a:t>
            </a:r>
          </a:p>
          <a:p>
            <a:pPr marL="0" indent="0">
              <a:buNone/>
            </a:pPr>
            <a:r>
              <a:rPr lang="sv-SE" sz="1600" dirty="0">
                <a:solidFill>
                  <a:schemeClr val="bg1"/>
                </a:solidFill>
              </a:rPr>
              <a:t>Att utföra sin roll och sina aktioner oavsett om det går bra eller dåligt. Att inte låta yttre faktorer påverka sin prestation.</a:t>
            </a:r>
          </a:p>
          <a:p>
            <a:pPr marL="0" indent="0">
              <a:buNone/>
            </a:pPr>
            <a:r>
              <a:rPr lang="sv-SE" sz="1600" dirty="0">
                <a:solidFill>
                  <a:schemeClr val="bg1"/>
                </a:solidFill>
              </a:rPr>
              <a:t>- </a:t>
            </a:r>
            <a:r>
              <a:rPr lang="sv-SE" sz="1600" b="1" dirty="0">
                <a:solidFill>
                  <a:schemeClr val="bg1"/>
                </a:solidFill>
              </a:rPr>
              <a:t>Hjälpa medspelare</a:t>
            </a:r>
          </a:p>
          <a:p>
            <a:pPr marL="0" indent="0">
              <a:buNone/>
            </a:pPr>
            <a:r>
              <a:rPr lang="sv-SE" sz="1600" dirty="0">
                <a:solidFill>
                  <a:schemeClr val="bg1"/>
                </a:solidFill>
              </a:rPr>
              <a:t>Att coacha och hjälpa sina medspelare till nästa aktion.</a:t>
            </a:r>
          </a:p>
          <a:p>
            <a:pPr marL="0" indent="0">
              <a:buNone/>
            </a:pPr>
            <a:endParaRPr lang="sv-SE" sz="1200" dirty="0">
              <a:solidFill>
                <a:schemeClr val="bg1"/>
              </a:solidFill>
            </a:endParaRPr>
          </a:p>
        </p:txBody>
      </p:sp>
      <p:sp>
        <p:nvSpPr>
          <p:cNvPr id="5" name="Rubrik 1"/>
          <p:cNvSpPr>
            <a:spLocks noGrp="1"/>
          </p:cNvSpPr>
          <p:nvPr>
            <p:ph type="title"/>
          </p:nvPr>
        </p:nvSpPr>
        <p:spPr>
          <a:xfrm>
            <a:off x="310101" y="446746"/>
            <a:ext cx="7521934" cy="779463"/>
          </a:xfrm>
        </p:spPr>
        <p:txBody>
          <a:bodyPr>
            <a:normAutofit/>
          </a:bodyPr>
          <a:lstStyle/>
          <a:p>
            <a:r>
              <a:rPr lang="sv-SE" b="1" dirty="0"/>
              <a:t>Basf</a:t>
            </a:r>
            <a:r>
              <a:rPr lang="sv-SE" sz="4400" b="1" dirty="0"/>
              <a:t>ärdigheter </a:t>
            </a:r>
            <a:endParaRPr lang="sv-SE" dirty="0"/>
          </a:p>
        </p:txBody>
      </p:sp>
      <p:pic>
        <p:nvPicPr>
          <p:cNvPr id="6" name="Picture 2" descr="Informationsprocessen höger cirke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4866" y="-195172"/>
            <a:ext cx="3581325" cy="2063301"/>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6">
            <a:extLst>
              <a:ext uri="{FF2B5EF4-FFF2-40B4-BE49-F238E27FC236}">
                <a16:creationId xmlns:a16="http://schemas.microsoft.com/office/drawing/2014/main" id="{979DEC88-8A45-49EE-99C1-D1B9E6D311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spTree>
    <p:extLst>
      <p:ext uri="{BB962C8B-B14F-4D97-AF65-F5344CB8AC3E}">
        <p14:creationId xmlns:p14="http://schemas.microsoft.com/office/powerpoint/2010/main" val="1419713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utbildning.sisuidrottsbocker.se/globalassets/fotboll/uefa-b/spelet/spelets-skeden.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5472" y="1825625"/>
            <a:ext cx="8081056"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Rubrik 1"/>
          <p:cNvSpPr txBox="1">
            <a:spLocks/>
          </p:cNvSpPr>
          <p:nvPr/>
        </p:nvSpPr>
        <p:spPr>
          <a:xfrm>
            <a:off x="76862" y="0"/>
            <a:ext cx="4226689" cy="13790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a:t>Spelets skeden </a:t>
            </a:r>
            <a:endParaRPr lang="sv-SE" b="1" dirty="0"/>
          </a:p>
        </p:txBody>
      </p:sp>
    </p:spTree>
    <p:extLst>
      <p:ext uri="{BB962C8B-B14F-4D97-AF65-F5344CB8AC3E}">
        <p14:creationId xmlns:p14="http://schemas.microsoft.com/office/powerpoint/2010/main" val="2113144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0" y="147484"/>
            <a:ext cx="3793008" cy="1243013"/>
          </a:xfrm>
        </p:spPr>
        <p:txBody>
          <a:bodyPr>
            <a:normAutofit fontScale="90000"/>
          </a:bodyPr>
          <a:lstStyle/>
          <a:p>
            <a:r>
              <a:rPr lang="sv-SE" sz="4400" b="1" dirty="0"/>
              <a:t>Basfärdigheter i Spelets skeden </a:t>
            </a:r>
          </a:p>
        </p:txBody>
      </p:sp>
      <p:sp>
        <p:nvSpPr>
          <p:cNvPr id="3" name="Underrubrik 2"/>
          <p:cNvSpPr>
            <a:spLocks noGrp="1"/>
          </p:cNvSpPr>
          <p:nvPr>
            <p:ph type="subTitle" idx="1"/>
          </p:nvPr>
        </p:nvSpPr>
        <p:spPr>
          <a:xfrm>
            <a:off x="198783" y="1736521"/>
            <a:ext cx="11993217" cy="5057869"/>
          </a:xfrm>
        </p:spPr>
        <p:txBody>
          <a:bodyPr numCol="2">
            <a:noAutofit/>
          </a:bodyPr>
          <a:lstStyle/>
          <a:p>
            <a:pPr algn="l"/>
            <a:endParaRPr lang="sv-SE" sz="1600" b="1" dirty="0">
              <a:solidFill>
                <a:schemeClr val="bg1"/>
              </a:solidFill>
            </a:endParaRPr>
          </a:p>
          <a:p>
            <a:pPr algn="l"/>
            <a:r>
              <a:rPr lang="sv-SE" sz="1200" dirty="0">
                <a:solidFill>
                  <a:schemeClr val="bg1"/>
                </a:solidFill>
              </a:rPr>
              <a:t>Medelpads Distriktlagsspelare behöver behärska alla skeden i en match utifrån sin position, lagets arbetssätt och matchplan.</a:t>
            </a:r>
          </a:p>
          <a:p>
            <a:pPr algn="l"/>
            <a:r>
              <a:rPr lang="sv-SE" sz="1600" b="1" dirty="0">
                <a:solidFill>
                  <a:schemeClr val="bg1"/>
                </a:solidFill>
              </a:rPr>
              <a:t>Anfallsspel</a:t>
            </a:r>
          </a:p>
          <a:p>
            <a:pPr algn="l"/>
            <a:r>
              <a:rPr lang="sv-SE" sz="1200" dirty="0">
                <a:solidFill>
                  <a:schemeClr val="bg1"/>
                </a:solidFill>
              </a:rPr>
              <a:t>- S</a:t>
            </a:r>
            <a:r>
              <a:rPr lang="sv-SE" sz="1200" b="1" dirty="0">
                <a:solidFill>
                  <a:schemeClr val="bg1"/>
                </a:solidFill>
              </a:rPr>
              <a:t>öka information - vrida på huvudet</a:t>
            </a:r>
          </a:p>
          <a:p>
            <a:pPr algn="l"/>
            <a:r>
              <a:rPr lang="sv-SE" sz="1200" dirty="0">
                <a:solidFill>
                  <a:schemeClr val="bg1"/>
                </a:solidFill>
              </a:rPr>
              <a:t>Att ständigt vrida på huvudet för att uppdatera vad som sker i spelet. Att se ytor, medspelare och motståndare när spelaren har bollen, är långt ifrån bollen men även när bollen är på väg. Att sträva efter att ha en öppen kroppsposition och diagonal position till bollhållaren.</a:t>
            </a:r>
          </a:p>
          <a:p>
            <a:pPr algn="l"/>
            <a:r>
              <a:rPr lang="sv-SE" sz="1200" dirty="0">
                <a:solidFill>
                  <a:schemeClr val="bg1"/>
                </a:solidFill>
              </a:rPr>
              <a:t>-</a:t>
            </a:r>
            <a:r>
              <a:rPr lang="sv-SE" sz="1200" b="1" dirty="0">
                <a:solidFill>
                  <a:schemeClr val="bg1"/>
                </a:solidFill>
              </a:rPr>
              <a:t> Positionering - spelbarhetsprincip</a:t>
            </a:r>
          </a:p>
          <a:p>
            <a:pPr algn="l"/>
            <a:r>
              <a:rPr lang="sv-SE" sz="1200" dirty="0">
                <a:solidFill>
                  <a:schemeClr val="bg1"/>
                </a:solidFill>
              </a:rPr>
              <a:t>Att positionera sig på rätt ställe på planen och i förhållande till medspelare och motståndare (yta1-6). Att välja rätt spelbarhet beroende på hur situationen ser ut för bollhållaren (pressade/opressad).</a:t>
            </a:r>
          </a:p>
          <a:p>
            <a:pPr algn="l"/>
            <a:r>
              <a:rPr lang="sv-SE" sz="1200" b="1" dirty="0">
                <a:solidFill>
                  <a:schemeClr val="bg1"/>
                </a:solidFill>
              </a:rPr>
              <a:t>- Erövra ytor</a:t>
            </a:r>
          </a:p>
          <a:p>
            <a:pPr algn="l"/>
            <a:r>
              <a:rPr lang="sv-SE" sz="1200" dirty="0">
                <a:solidFill>
                  <a:schemeClr val="bg1"/>
                </a:solidFill>
              </a:rPr>
              <a:t>Att sträva efter att ta eller spela bollen framåt och erövra yta. Antingen själv eller genom att ge sina medspelare förutsättningar för detta.</a:t>
            </a:r>
          </a:p>
          <a:p>
            <a:pPr marL="171450" indent="-171450" algn="l">
              <a:buFontTx/>
              <a:buChar char="-"/>
            </a:pPr>
            <a:r>
              <a:rPr lang="sv-SE" sz="1200" b="1" dirty="0">
                <a:solidFill>
                  <a:schemeClr val="bg1"/>
                </a:solidFill>
              </a:rPr>
              <a:t>Omställning</a:t>
            </a:r>
          </a:p>
          <a:p>
            <a:pPr algn="l"/>
            <a:r>
              <a:rPr lang="sv-SE" sz="1200" dirty="0">
                <a:solidFill>
                  <a:schemeClr val="bg1"/>
                </a:solidFill>
              </a:rPr>
              <a:t>Att uppfatta när spelet är på väg att skifta skede och spelarens roll samt uppgift i det aktuella skedet. Att snabbt skifta skede och utföra aktioner i aktuellt skede utifrån lagets arbetssätt och sin roll.</a:t>
            </a:r>
          </a:p>
          <a:p>
            <a:pPr algn="l"/>
            <a:endParaRPr lang="sv-SE" sz="1200" b="1" dirty="0">
              <a:solidFill>
                <a:schemeClr val="bg1"/>
              </a:solidFill>
            </a:endParaRPr>
          </a:p>
          <a:p>
            <a:pPr algn="l"/>
            <a:endParaRPr lang="sv-SE" sz="1200" b="1" dirty="0">
              <a:solidFill>
                <a:schemeClr val="bg1"/>
              </a:solidFill>
            </a:endParaRPr>
          </a:p>
          <a:p>
            <a:pPr algn="l"/>
            <a:endParaRPr lang="sv-SE" sz="1200" b="1" dirty="0">
              <a:solidFill>
                <a:schemeClr val="bg1"/>
              </a:solidFill>
            </a:endParaRPr>
          </a:p>
          <a:p>
            <a:pPr algn="l"/>
            <a:endParaRPr lang="sv-SE" sz="1200" b="1" dirty="0">
              <a:solidFill>
                <a:schemeClr val="bg1"/>
              </a:solidFill>
            </a:endParaRPr>
          </a:p>
          <a:p>
            <a:pPr algn="l"/>
            <a:r>
              <a:rPr lang="sv-SE" sz="1600" b="1" dirty="0">
                <a:solidFill>
                  <a:schemeClr val="bg1"/>
                </a:solidFill>
              </a:rPr>
              <a:t>Försvarsspel</a:t>
            </a:r>
          </a:p>
          <a:p>
            <a:pPr algn="l"/>
            <a:r>
              <a:rPr lang="sv-SE" sz="1200" b="1" dirty="0">
                <a:solidFill>
                  <a:schemeClr val="bg1"/>
                </a:solidFill>
              </a:rPr>
              <a:t>-Rätt position </a:t>
            </a:r>
          </a:p>
          <a:p>
            <a:pPr algn="l"/>
            <a:r>
              <a:rPr lang="sv-SE" sz="1200" dirty="0">
                <a:solidFill>
                  <a:schemeClr val="bg1"/>
                </a:solidFill>
              </a:rPr>
              <a:t>Att snabbt inta rätt position i sin lagdel. Att bibehålla rätt position utifrån boll-medspelare-motståndare som gör att laget är kompakt.</a:t>
            </a:r>
          </a:p>
          <a:p>
            <a:pPr algn="l"/>
            <a:r>
              <a:rPr lang="sv-SE" sz="1200" b="1" dirty="0">
                <a:solidFill>
                  <a:schemeClr val="bg1"/>
                </a:solidFill>
              </a:rPr>
              <a:t>- Försvara ytan</a:t>
            </a:r>
          </a:p>
          <a:p>
            <a:pPr algn="l"/>
            <a:r>
              <a:rPr lang="sv-SE" sz="1200" dirty="0">
                <a:solidFill>
                  <a:schemeClr val="bg1"/>
                </a:solidFill>
              </a:rPr>
              <a:t>Att veta när det är jag som ska pressa bollhållaren, eller om jag ska täcka ytan så att motståndarna inte kan spela igenom lagdelen. Att söka information och ha en öppen kroppsställning för att kunna se boll-medspelare-motståndare och vad jag ska prioritera.</a:t>
            </a:r>
          </a:p>
          <a:p>
            <a:pPr algn="l"/>
            <a:r>
              <a:rPr lang="sv-SE" sz="1200" b="1" dirty="0">
                <a:solidFill>
                  <a:schemeClr val="bg1"/>
                </a:solidFill>
              </a:rPr>
              <a:t>- 1v1</a:t>
            </a:r>
          </a:p>
          <a:p>
            <a:pPr algn="l"/>
            <a:r>
              <a:rPr lang="sv-SE" sz="1200" dirty="0">
                <a:solidFill>
                  <a:schemeClr val="bg1"/>
                </a:solidFill>
              </a:rPr>
              <a:t>Att försvara och vinna  1v1 situationer som förhindrar att motståndaren tar sig förbi.</a:t>
            </a:r>
          </a:p>
          <a:p>
            <a:pPr algn="l"/>
            <a:r>
              <a:rPr lang="sv-SE" sz="1200" b="1" dirty="0">
                <a:solidFill>
                  <a:schemeClr val="bg1"/>
                </a:solidFill>
              </a:rPr>
              <a:t>-Omställning </a:t>
            </a:r>
          </a:p>
          <a:p>
            <a:pPr algn="l"/>
            <a:r>
              <a:rPr lang="sv-SE" sz="1200" dirty="0">
                <a:solidFill>
                  <a:schemeClr val="bg1"/>
                </a:solidFill>
              </a:rPr>
              <a:t>Att uppfatta när spelet är på väg att skifta skede och spelarens roll samt uppgift i det aktuella skedet.</a:t>
            </a:r>
          </a:p>
        </p:txBody>
      </p:sp>
      <p:pic>
        <p:nvPicPr>
          <p:cNvPr id="5" name="Bildobjekt 4">
            <a:extLst>
              <a:ext uri="{FF2B5EF4-FFF2-40B4-BE49-F238E27FC236}">
                <a16:creationId xmlns:a16="http://schemas.microsoft.com/office/drawing/2014/main" id="{979DEC88-8A45-49EE-99C1-D1B9E6D31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pic>
        <p:nvPicPr>
          <p:cNvPr id="1028" name="Picture 4" descr="https://utbildning.sisuidrottsbocker.se/globalassets/fotboll/uefa-b/spelet/spelets-sked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58" y="0"/>
            <a:ext cx="5620624" cy="2016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979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idx="4294967295"/>
          </p:nvPr>
        </p:nvSpPr>
        <p:spPr>
          <a:xfrm>
            <a:off x="331763" y="198782"/>
            <a:ext cx="7657500" cy="112691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sv-SE" b="1" dirty="0"/>
              <a:t>Spelytor - Bred</a:t>
            </a:r>
            <a:endParaRPr dirty="0"/>
          </a:p>
        </p:txBody>
      </p:sp>
      <p:pic>
        <p:nvPicPr>
          <p:cNvPr id="99" name="Google Shape;99;p15"/>
          <p:cNvPicPr preferRelativeResize="0"/>
          <p:nvPr/>
        </p:nvPicPr>
        <p:blipFill>
          <a:blip r:embed="rId3">
            <a:alphaModFix/>
          </a:blip>
          <a:stretch>
            <a:fillRect/>
          </a:stretch>
        </p:blipFill>
        <p:spPr>
          <a:xfrm>
            <a:off x="0" y="1439186"/>
            <a:ext cx="12192000" cy="5418814"/>
          </a:xfrm>
          <a:prstGeom prst="rect">
            <a:avLst/>
          </a:prstGeom>
          <a:noFill/>
          <a:ln>
            <a:noFill/>
          </a:ln>
        </p:spPr>
      </p:pic>
      <p:sp>
        <p:nvSpPr>
          <p:cNvPr id="100" name="Google Shape;100;p15"/>
          <p:cNvSpPr txBox="1"/>
          <p:nvPr/>
        </p:nvSpPr>
        <p:spPr>
          <a:xfrm>
            <a:off x="1199100" y="4301300"/>
            <a:ext cx="9793800" cy="81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sv-SE" sz="3600" dirty="0">
                <a:solidFill>
                  <a:srgbClr val="FFFFFF"/>
                </a:solidFill>
                <a:latin typeface="Calibri"/>
                <a:ea typeface="Calibri"/>
                <a:cs typeface="Calibri"/>
                <a:sym typeface="Calibri"/>
              </a:rPr>
              <a:t>Yttre korridor</a:t>
            </a:r>
            <a:endParaRPr sz="3600" dirty="0">
              <a:solidFill>
                <a:srgbClr val="FFFFFF"/>
              </a:solidFill>
              <a:latin typeface="Calibri"/>
              <a:ea typeface="Calibri"/>
              <a:cs typeface="Calibri"/>
              <a:sym typeface="Calibri"/>
            </a:endParaRPr>
          </a:p>
        </p:txBody>
      </p:sp>
      <p:sp>
        <p:nvSpPr>
          <p:cNvPr id="101" name="Google Shape;101;p15"/>
          <p:cNvSpPr/>
          <p:nvPr/>
        </p:nvSpPr>
        <p:spPr>
          <a:xfrm>
            <a:off x="7808800" y="4554050"/>
            <a:ext cx="2977800" cy="306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1420650" y="4503200"/>
            <a:ext cx="2977800" cy="3063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txBox="1"/>
          <p:nvPr/>
        </p:nvSpPr>
        <p:spPr>
          <a:xfrm>
            <a:off x="1199100" y="3415250"/>
            <a:ext cx="9793800" cy="81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sv-SE" sz="3600" dirty="0">
                <a:solidFill>
                  <a:srgbClr val="FFFFFF"/>
                </a:solidFill>
                <a:latin typeface="Calibri"/>
                <a:ea typeface="Calibri"/>
                <a:cs typeface="Calibri"/>
                <a:sym typeface="Calibri"/>
              </a:rPr>
              <a:t>Inre korridor</a:t>
            </a:r>
            <a:endParaRPr sz="3600" dirty="0">
              <a:solidFill>
                <a:srgbClr val="FFFFFF"/>
              </a:solidFill>
              <a:latin typeface="Calibri"/>
              <a:ea typeface="Calibri"/>
              <a:cs typeface="Calibri"/>
              <a:sym typeface="Calibri"/>
            </a:endParaRPr>
          </a:p>
        </p:txBody>
      </p:sp>
      <p:sp>
        <p:nvSpPr>
          <p:cNvPr id="104" name="Google Shape;104;p15"/>
          <p:cNvSpPr txBox="1"/>
          <p:nvPr/>
        </p:nvSpPr>
        <p:spPr>
          <a:xfrm>
            <a:off x="1199100" y="2716295"/>
            <a:ext cx="9793800" cy="81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sv-SE" sz="3600">
                <a:solidFill>
                  <a:srgbClr val="FFFFFF"/>
                </a:solidFill>
                <a:latin typeface="Calibri"/>
                <a:ea typeface="Calibri"/>
                <a:cs typeface="Calibri"/>
                <a:sym typeface="Calibri"/>
              </a:rPr>
              <a:t>Central korridor</a:t>
            </a:r>
            <a:endParaRPr sz="3600">
              <a:solidFill>
                <a:srgbClr val="FFFFFF"/>
              </a:solidFill>
              <a:latin typeface="Calibri"/>
              <a:ea typeface="Calibri"/>
              <a:cs typeface="Calibri"/>
              <a:sym typeface="Calibri"/>
            </a:endParaRPr>
          </a:p>
        </p:txBody>
      </p:sp>
      <p:sp>
        <p:nvSpPr>
          <p:cNvPr id="105" name="Google Shape;105;p15"/>
          <p:cNvSpPr txBox="1"/>
          <p:nvPr/>
        </p:nvSpPr>
        <p:spPr>
          <a:xfrm>
            <a:off x="1199100" y="2190717"/>
            <a:ext cx="9793800" cy="81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sv-SE" sz="3600" dirty="0">
                <a:solidFill>
                  <a:srgbClr val="FFFFFF"/>
                </a:solidFill>
                <a:latin typeface="Calibri"/>
                <a:ea typeface="Calibri"/>
                <a:cs typeface="Calibri"/>
                <a:sym typeface="Calibri"/>
              </a:rPr>
              <a:t>Inre korridor</a:t>
            </a:r>
            <a:endParaRPr sz="3600" dirty="0">
              <a:solidFill>
                <a:srgbClr val="FFFFFF"/>
              </a:solidFill>
              <a:latin typeface="Calibri"/>
              <a:ea typeface="Calibri"/>
              <a:cs typeface="Calibri"/>
              <a:sym typeface="Calibri"/>
            </a:endParaRPr>
          </a:p>
        </p:txBody>
      </p:sp>
      <p:sp>
        <p:nvSpPr>
          <p:cNvPr id="106" name="Google Shape;106;p15"/>
          <p:cNvSpPr txBox="1"/>
          <p:nvPr/>
        </p:nvSpPr>
        <p:spPr>
          <a:xfrm>
            <a:off x="1199100" y="1745142"/>
            <a:ext cx="9793800" cy="81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sv-SE" sz="3600" dirty="0">
                <a:solidFill>
                  <a:srgbClr val="FFFFFF"/>
                </a:solidFill>
                <a:latin typeface="Calibri"/>
                <a:ea typeface="Calibri"/>
                <a:cs typeface="Calibri"/>
                <a:sym typeface="Calibri"/>
              </a:rPr>
              <a:t>Yttre korridor</a:t>
            </a:r>
            <a:endParaRPr sz="3600" dirty="0">
              <a:solidFill>
                <a:srgbClr val="FFFFFF"/>
              </a:solidFill>
              <a:latin typeface="Calibri"/>
              <a:ea typeface="Calibri"/>
              <a:cs typeface="Calibri"/>
              <a:sym typeface="Calibri"/>
            </a:endParaRPr>
          </a:p>
        </p:txBody>
      </p:sp>
      <p:sp>
        <p:nvSpPr>
          <p:cNvPr id="107" name="Google Shape;107;p15"/>
          <p:cNvSpPr/>
          <p:nvPr/>
        </p:nvSpPr>
        <p:spPr>
          <a:xfrm>
            <a:off x="7808800" y="3679463"/>
            <a:ext cx="2620500" cy="306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7808800" y="2955923"/>
            <a:ext cx="2169300" cy="306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7800747" y="2439730"/>
            <a:ext cx="1778400" cy="306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7800747" y="1961714"/>
            <a:ext cx="1477500" cy="306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1777950" y="3678796"/>
            <a:ext cx="2620500" cy="3063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2229150" y="2955900"/>
            <a:ext cx="2169300" cy="3063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2396250" y="2437287"/>
            <a:ext cx="2002200" cy="3063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2757150" y="1963088"/>
            <a:ext cx="1641300" cy="3063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Bildobjekt 19">
            <a:extLst>
              <a:ext uri="{FF2B5EF4-FFF2-40B4-BE49-F238E27FC236}">
                <a16:creationId xmlns:a16="http://schemas.microsoft.com/office/drawing/2014/main" id="{979DEC88-8A45-49EE-99C1-D1B9E6D311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spTree>
    <p:extLst>
      <p:ext uri="{BB962C8B-B14F-4D97-AF65-F5344CB8AC3E}">
        <p14:creationId xmlns:p14="http://schemas.microsoft.com/office/powerpoint/2010/main" val="808986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Google Shape;120;p16"/>
          <p:cNvSpPr txBox="1">
            <a:spLocks noGrp="1"/>
          </p:cNvSpPr>
          <p:nvPr>
            <p:ph type="title" idx="4294967295"/>
          </p:nvPr>
        </p:nvSpPr>
        <p:spPr>
          <a:xfrm>
            <a:off x="331763" y="405516"/>
            <a:ext cx="7657500" cy="920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sv-SE" b="1" dirty="0"/>
              <a:t>Spelytor - Djup</a:t>
            </a:r>
            <a:endParaRPr dirty="0"/>
          </a:p>
        </p:txBody>
      </p:sp>
      <p:pic>
        <p:nvPicPr>
          <p:cNvPr id="121" name="Google Shape;121;p16"/>
          <p:cNvPicPr preferRelativeResize="0"/>
          <p:nvPr/>
        </p:nvPicPr>
        <p:blipFill>
          <a:blip r:embed="rId3">
            <a:alphaModFix/>
          </a:blip>
          <a:stretch>
            <a:fillRect/>
          </a:stretch>
        </p:blipFill>
        <p:spPr>
          <a:xfrm>
            <a:off x="0" y="1439186"/>
            <a:ext cx="12192000" cy="5418814"/>
          </a:xfrm>
          <a:prstGeom prst="rect">
            <a:avLst/>
          </a:prstGeom>
          <a:noFill/>
          <a:ln>
            <a:noFill/>
          </a:ln>
        </p:spPr>
      </p:pic>
      <p:sp>
        <p:nvSpPr>
          <p:cNvPr id="122" name="Google Shape;122;p16"/>
          <p:cNvSpPr/>
          <p:nvPr/>
        </p:nvSpPr>
        <p:spPr>
          <a:xfrm>
            <a:off x="2608625" y="4936175"/>
            <a:ext cx="7137900" cy="1616645"/>
          </a:xfrm>
          <a:prstGeom prst="rect">
            <a:avLst/>
          </a:prstGeom>
          <a:solidFill>
            <a:srgbClr val="BF9000">
              <a:alpha val="51760"/>
            </a:srgbClr>
          </a:solidFill>
          <a:ln w="25400" cap="flat" cmpd="sng">
            <a:solidFill>
              <a:srgbClr val="BF9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3" name="Google Shape;123;p16"/>
          <p:cNvSpPr/>
          <p:nvPr/>
        </p:nvSpPr>
        <p:spPr>
          <a:xfrm>
            <a:off x="3246950" y="3734703"/>
            <a:ext cx="5904300" cy="827780"/>
          </a:xfrm>
          <a:prstGeom prst="rect">
            <a:avLst/>
          </a:prstGeom>
          <a:solidFill>
            <a:srgbClr val="BF9000">
              <a:alpha val="51760"/>
            </a:srgbClr>
          </a:solidFill>
          <a:ln w="25400" cap="flat" cmpd="sng">
            <a:solidFill>
              <a:srgbClr val="BF9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sv-SE" sz="3000" dirty="0">
                <a:solidFill>
                  <a:srgbClr val="FFFFFF"/>
                </a:solidFill>
                <a:latin typeface="Calibri"/>
                <a:ea typeface="Calibri"/>
                <a:cs typeface="Calibri"/>
                <a:sym typeface="Calibri"/>
              </a:rPr>
              <a:t>Spelyta 1</a:t>
            </a:r>
            <a:endParaRPr sz="3000" dirty="0">
              <a:solidFill>
                <a:srgbClr val="FFFFFF"/>
              </a:solidFill>
              <a:latin typeface="Calibri"/>
              <a:ea typeface="Calibri"/>
              <a:cs typeface="Calibri"/>
              <a:sym typeface="Calibri"/>
            </a:endParaRPr>
          </a:p>
        </p:txBody>
      </p:sp>
      <p:sp>
        <p:nvSpPr>
          <p:cNvPr id="124" name="Google Shape;124;p16"/>
          <p:cNvSpPr/>
          <p:nvPr/>
        </p:nvSpPr>
        <p:spPr>
          <a:xfrm>
            <a:off x="3598025" y="2787523"/>
            <a:ext cx="5106600" cy="642000"/>
          </a:xfrm>
          <a:prstGeom prst="rect">
            <a:avLst/>
          </a:prstGeom>
          <a:solidFill>
            <a:srgbClr val="BF9000">
              <a:alpha val="51760"/>
            </a:srgbClr>
          </a:solidFill>
          <a:ln w="25400" cap="flat" cmpd="sng">
            <a:solidFill>
              <a:srgbClr val="BF9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sv-SE" sz="3000" dirty="0">
                <a:solidFill>
                  <a:srgbClr val="FFFFFF"/>
                </a:solidFill>
                <a:latin typeface="Calibri"/>
                <a:ea typeface="Calibri"/>
                <a:cs typeface="Calibri"/>
                <a:sym typeface="Calibri"/>
              </a:rPr>
              <a:t>Spelyta 2</a:t>
            </a:r>
            <a:endParaRPr sz="3000" dirty="0">
              <a:solidFill>
                <a:srgbClr val="FFFFFF"/>
              </a:solidFill>
              <a:latin typeface="Calibri"/>
              <a:ea typeface="Calibri"/>
              <a:cs typeface="Calibri"/>
              <a:sym typeface="Calibri"/>
            </a:endParaRPr>
          </a:p>
        </p:txBody>
      </p:sp>
      <p:sp>
        <p:nvSpPr>
          <p:cNvPr id="125" name="Google Shape;125;p16"/>
          <p:cNvSpPr/>
          <p:nvPr/>
        </p:nvSpPr>
        <p:spPr>
          <a:xfrm>
            <a:off x="4221857" y="1623485"/>
            <a:ext cx="3858936" cy="725447"/>
          </a:xfrm>
          <a:prstGeom prst="rect">
            <a:avLst/>
          </a:prstGeom>
          <a:solidFill>
            <a:srgbClr val="BF9000">
              <a:alpha val="51760"/>
            </a:srgbClr>
          </a:solidFill>
          <a:ln w="25400" cap="flat" cmpd="sng">
            <a:solidFill>
              <a:srgbClr val="BF9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sv-SE" sz="3000">
                <a:solidFill>
                  <a:srgbClr val="FFFFFF"/>
                </a:solidFill>
                <a:latin typeface="Calibri"/>
                <a:ea typeface="Calibri"/>
                <a:cs typeface="Calibri"/>
                <a:sym typeface="Calibri"/>
              </a:rPr>
              <a:t>Spelyta 3</a:t>
            </a:r>
            <a:endParaRPr sz="3000">
              <a:solidFill>
                <a:srgbClr val="FFFFFF"/>
              </a:solidFill>
              <a:latin typeface="Calibri"/>
              <a:ea typeface="Calibri"/>
              <a:cs typeface="Calibri"/>
              <a:sym typeface="Calibri"/>
            </a:endParaRPr>
          </a:p>
        </p:txBody>
      </p:sp>
      <p:sp>
        <p:nvSpPr>
          <p:cNvPr id="126" name="Google Shape;126;p16"/>
          <p:cNvSpPr txBox="1"/>
          <p:nvPr/>
        </p:nvSpPr>
        <p:spPr>
          <a:xfrm>
            <a:off x="4746950" y="5288675"/>
            <a:ext cx="2904300" cy="89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sv-SE" sz="3000">
                <a:solidFill>
                  <a:srgbClr val="FFFFFF"/>
                </a:solidFill>
                <a:latin typeface="Calibri"/>
                <a:ea typeface="Calibri"/>
                <a:cs typeface="Calibri"/>
                <a:sym typeface="Calibri"/>
              </a:rPr>
              <a:t>Utgångsyta</a:t>
            </a:r>
            <a:endParaRPr sz="3000">
              <a:solidFill>
                <a:srgbClr val="FFFFFF"/>
              </a:solidFill>
              <a:latin typeface="Calibri"/>
              <a:ea typeface="Calibri"/>
              <a:cs typeface="Calibri"/>
              <a:sym typeface="Calibri"/>
            </a:endParaRPr>
          </a:p>
        </p:txBody>
      </p:sp>
      <p:pic>
        <p:nvPicPr>
          <p:cNvPr id="10" name="Bildobjekt 9">
            <a:extLst>
              <a:ext uri="{FF2B5EF4-FFF2-40B4-BE49-F238E27FC236}">
                <a16:creationId xmlns:a16="http://schemas.microsoft.com/office/drawing/2014/main" id="{979DEC88-8A45-49EE-99C1-D1B9E6D311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spTree>
    <p:extLst>
      <p:ext uri="{BB962C8B-B14F-4D97-AF65-F5344CB8AC3E}">
        <p14:creationId xmlns:p14="http://schemas.microsoft.com/office/powerpoint/2010/main" val="2588793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8DAA38-488C-4DBC-BB76-94FA62C0CBC2}"/>
              </a:ext>
            </a:extLst>
          </p:cNvPr>
          <p:cNvSpPr>
            <a:spLocks noGrp="1"/>
          </p:cNvSpPr>
          <p:nvPr>
            <p:ph type="title"/>
          </p:nvPr>
        </p:nvSpPr>
        <p:spPr>
          <a:xfrm>
            <a:off x="331763" y="0"/>
            <a:ext cx="7657505" cy="1325563"/>
          </a:xfrm>
        </p:spPr>
        <p:txBody>
          <a:bodyPr/>
          <a:lstStyle/>
          <a:p>
            <a:r>
              <a:rPr lang="sv-SE" b="1" dirty="0"/>
              <a:t>Försvarsspel</a:t>
            </a:r>
          </a:p>
        </p:txBody>
      </p:sp>
      <p:pic>
        <p:nvPicPr>
          <p:cNvPr id="42" name="Bildobjekt 41">
            <a:extLst>
              <a:ext uri="{FF2B5EF4-FFF2-40B4-BE49-F238E27FC236}">
                <a16:creationId xmlns:a16="http://schemas.microsoft.com/office/drawing/2014/main" id="{EA156DCB-4C04-4A7E-9828-B1500B403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91" y="1"/>
            <a:ext cx="1223889" cy="1243012"/>
          </a:xfrm>
          <a:prstGeom prst="rect">
            <a:avLst/>
          </a:prstGeom>
        </p:spPr>
      </p:pic>
      <p:pic>
        <p:nvPicPr>
          <p:cNvPr id="3" name="Bildobjekt 2"/>
          <p:cNvPicPr>
            <a:picLocks noChangeAspect="1"/>
          </p:cNvPicPr>
          <p:nvPr/>
        </p:nvPicPr>
        <p:blipFill>
          <a:blip r:embed="rId3"/>
          <a:stretch>
            <a:fillRect/>
          </a:stretch>
        </p:blipFill>
        <p:spPr>
          <a:xfrm>
            <a:off x="2172738" y="1995055"/>
            <a:ext cx="7643228" cy="4110817"/>
          </a:xfrm>
          <a:prstGeom prst="rect">
            <a:avLst/>
          </a:prstGeom>
        </p:spPr>
      </p:pic>
    </p:spTree>
    <p:extLst>
      <p:ext uri="{BB962C8B-B14F-4D97-AF65-F5344CB8AC3E}">
        <p14:creationId xmlns:p14="http://schemas.microsoft.com/office/powerpoint/2010/main" val="294546210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18267</TotalTime>
  <Words>2543</Words>
  <Application>Microsoft Office PowerPoint</Application>
  <PresentationFormat>Bredbild</PresentationFormat>
  <Paragraphs>414</Paragraphs>
  <Slides>39</Slides>
  <Notes>4</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39</vt:i4>
      </vt:variant>
    </vt:vector>
  </HeadingPairs>
  <TitlesOfParts>
    <vt:vector size="44" baseType="lpstr">
      <vt:lpstr>Arial</vt:lpstr>
      <vt:lpstr>Calibri</vt:lpstr>
      <vt:lpstr>Calibri Light</vt:lpstr>
      <vt:lpstr>Wingdings</vt:lpstr>
      <vt:lpstr>Office-tema</vt:lpstr>
      <vt:lpstr>Spelsystem</vt:lpstr>
      <vt:lpstr> Informationsprocessen</vt:lpstr>
      <vt:lpstr>PowerPoint-presentation</vt:lpstr>
      <vt:lpstr>Basfärdigheter </vt:lpstr>
      <vt:lpstr>PowerPoint-presentation</vt:lpstr>
      <vt:lpstr>Basfärdigheter i Spelets skeden </vt:lpstr>
      <vt:lpstr>Spelytor - Bred</vt:lpstr>
      <vt:lpstr>Spelytor - Djup</vt:lpstr>
      <vt:lpstr>Försvarsspel</vt:lpstr>
      <vt:lpstr>Utgångspositioner försvarsspel</vt:lpstr>
      <vt:lpstr>Försvarsspel</vt:lpstr>
      <vt:lpstr>Arbetssätt – Förhindra speluppbyggnad</vt:lpstr>
      <vt:lpstr>Förhindra speluppbyggnad -kollektiva försvarsmetoder</vt:lpstr>
      <vt:lpstr>Förhindra speluppbyggnad -kollektiva försvarsmetoder</vt:lpstr>
      <vt:lpstr>Förhindra speluppbyggnad -kollektiva försvarsmetoder</vt:lpstr>
      <vt:lpstr>Förhindra speluppbyggnad - Triggers</vt:lpstr>
      <vt:lpstr>Från anfall till försvar - Återerövring</vt:lpstr>
      <vt:lpstr>Från anfall till försvar - Direkt återerövring</vt:lpstr>
      <vt:lpstr>Från anfall till försvar - Indirekt återerövring</vt:lpstr>
      <vt:lpstr>Arbetssätt - Förhindra och rädda avslut</vt:lpstr>
      <vt:lpstr>Arbetssätt - Förhindra och rädda avslut</vt:lpstr>
      <vt:lpstr>Arbetssätt - Förhindra och rädda avslut</vt:lpstr>
      <vt:lpstr>Arbetssätt - Förhindra och rädda avslut</vt:lpstr>
      <vt:lpstr>Anfallsspel</vt:lpstr>
      <vt:lpstr>Utgångspositioner Anfallsspel</vt:lpstr>
      <vt:lpstr>PowerPoint-presentation</vt:lpstr>
      <vt:lpstr>Arbetssätt - Speluppbyggnad</vt:lpstr>
      <vt:lpstr>Anfallsspel - Speluppbyggnad - Principer</vt:lpstr>
      <vt:lpstr>Från försvar till anfall - Kontring</vt:lpstr>
      <vt:lpstr>PowerPoint-presentation</vt:lpstr>
      <vt:lpstr>Arbetssätt - Komma till avslut och göra mål</vt:lpstr>
      <vt:lpstr>Arbetssätt - Komma till avslut och göra mål</vt:lpstr>
      <vt:lpstr>Roller</vt:lpstr>
      <vt:lpstr>Målvakt</vt:lpstr>
      <vt:lpstr>Ytterback</vt:lpstr>
      <vt:lpstr>Innerback</vt:lpstr>
      <vt:lpstr>Yttermittfältare</vt:lpstr>
      <vt:lpstr>Innermittfältare</vt:lpstr>
      <vt:lpstr>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Spelsystem</dc:title>
  <dc:creator>Fredrik Karlström</dc:creator>
  <cp:lastModifiedBy>Angelica Bengtsson</cp:lastModifiedBy>
  <cp:revision>186</cp:revision>
  <dcterms:created xsi:type="dcterms:W3CDTF">2018-07-06T20:39:20Z</dcterms:created>
  <dcterms:modified xsi:type="dcterms:W3CDTF">2023-03-28T18:56:24Z</dcterms:modified>
</cp:coreProperties>
</file>