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59" r:id="rId2"/>
    <p:sldId id="260" r:id="rId3"/>
    <p:sldId id="261" r:id="rId4"/>
    <p:sldId id="262" r:id="rId5"/>
    <p:sldId id="263" r:id="rId6"/>
    <p:sldId id="264" r:id="rId7"/>
  </p:sldIdLst>
  <p:sldSz cx="12195175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3" orient="horz" pos="3793">
          <p15:clr>
            <a:srgbClr val="A4A3A4"/>
          </p15:clr>
        </p15:guide>
        <p15:guide id="6" pos="303">
          <p15:clr>
            <a:srgbClr val="A4A3A4"/>
          </p15:clr>
        </p15:guide>
        <p15:guide id="7" pos="7379">
          <p15:clr>
            <a:srgbClr val="A4A3A4"/>
          </p15:clr>
        </p15:guide>
        <p15:guide id="9" orient="horz" pos="981" userDrawn="1">
          <p15:clr>
            <a:srgbClr val="A4A3A4"/>
          </p15:clr>
        </p15:guide>
        <p15:guide id="10" pos="384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anna Virtanen" initials="SV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B948"/>
    <a:srgbClr val="ECEDEF"/>
    <a:srgbClr val="FFFFFF"/>
    <a:srgbClr val="BDBD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33" autoAdjust="0"/>
    <p:restoredTop sz="94660"/>
  </p:normalViewPr>
  <p:slideViewPr>
    <p:cSldViewPr>
      <p:cViewPr varScale="1">
        <p:scale>
          <a:sx n="86" d="100"/>
          <a:sy n="86" d="100"/>
        </p:scale>
        <p:origin x="418" y="58"/>
      </p:cViewPr>
      <p:guideLst>
        <p:guide orient="horz" pos="2160"/>
        <p:guide orient="horz" pos="3793"/>
        <p:guide pos="303"/>
        <p:guide pos="7379"/>
        <p:guide orient="horz" pos="981"/>
        <p:guide pos="3841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9" d="100"/>
          <a:sy n="79" d="100"/>
        </p:scale>
        <p:origin x="3408" y="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sz="80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0B686A-5C92-4042-AC44-8C9313BBECEE}" type="datetime3">
              <a:rPr lang="en-US" sz="800" smtClean="0"/>
              <a:t>26 May 2021</a:t>
            </a:fld>
            <a:endParaRPr lang="en-US" sz="80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sz="80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C1C51C-1507-4174-B2C8-A06D43695541}" type="slidenum">
              <a:rPr lang="en-US" sz="800" smtClean="0"/>
              <a:pPr/>
              <a:t>‹#›</a:t>
            </a:fld>
            <a:endParaRPr lang="en-US" sz="800"/>
          </a:p>
        </p:txBody>
      </p:sp>
    </p:spTree>
    <p:extLst>
      <p:ext uri="{BB962C8B-B14F-4D97-AF65-F5344CB8AC3E}">
        <p14:creationId xmlns:p14="http://schemas.microsoft.com/office/powerpoint/2010/main" val="3618467629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8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800"/>
            </a:lvl1pPr>
          </a:lstStyle>
          <a:p>
            <a:fld id="{D5763ACD-1D08-4B13-B254-89AF7211A586}" type="datetime3">
              <a:rPr lang="en-US" smtClean="0"/>
              <a:t>26 May 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92696" y="861129"/>
            <a:ext cx="5472608" cy="307834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/>
            </a:lvl1pPr>
          </a:lstStyle>
          <a:p>
            <a:fld id="{A9B43CDF-ECC4-4314-B82A-B821CE003FD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287598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4585419" y="1916113"/>
            <a:ext cx="7128744" cy="1441450"/>
          </a:xfrm>
        </p:spPr>
        <p:txBody>
          <a:bodyPr anchor="b" anchorCtr="0"/>
          <a:lstStyle>
            <a:lvl1pPr>
              <a:defRPr sz="3000"/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4585419" y="3500438"/>
            <a:ext cx="7128744" cy="2138362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tx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fi-FI" dirty="0"/>
          </a:p>
        </p:txBody>
      </p:sp>
      <p:sp>
        <p:nvSpPr>
          <p:cNvPr id="7" name="Freeform 6"/>
          <p:cNvSpPr>
            <a:spLocks/>
          </p:cNvSpPr>
          <p:nvPr userDrawn="1"/>
        </p:nvSpPr>
        <p:spPr bwMode="auto">
          <a:xfrm>
            <a:off x="0" y="119063"/>
            <a:ext cx="3517900" cy="3233738"/>
          </a:xfrm>
          <a:custGeom>
            <a:avLst/>
            <a:gdLst>
              <a:gd name="T0" fmla="*/ 0 w 2216"/>
              <a:gd name="T1" fmla="*/ 1158 h 2037"/>
              <a:gd name="T2" fmla="*/ 0 w 2216"/>
              <a:gd name="T3" fmla="*/ 578 h 2037"/>
              <a:gd name="T4" fmla="*/ 0 w 2216"/>
              <a:gd name="T5" fmla="*/ 0 h 2037"/>
              <a:gd name="T6" fmla="*/ 18 w 2216"/>
              <a:gd name="T7" fmla="*/ 2 h 2037"/>
              <a:gd name="T8" fmla="*/ 35 w 2216"/>
              <a:gd name="T9" fmla="*/ 3 h 2037"/>
              <a:gd name="T10" fmla="*/ 51 w 2216"/>
              <a:gd name="T11" fmla="*/ 5 h 2037"/>
              <a:gd name="T12" fmla="*/ 68 w 2216"/>
              <a:gd name="T13" fmla="*/ 9 h 2037"/>
              <a:gd name="T14" fmla="*/ 84 w 2216"/>
              <a:gd name="T15" fmla="*/ 12 h 2037"/>
              <a:gd name="T16" fmla="*/ 99 w 2216"/>
              <a:gd name="T17" fmla="*/ 16 h 2037"/>
              <a:gd name="T18" fmla="*/ 115 w 2216"/>
              <a:gd name="T19" fmla="*/ 21 h 2037"/>
              <a:gd name="T20" fmla="*/ 130 w 2216"/>
              <a:gd name="T21" fmla="*/ 26 h 2037"/>
              <a:gd name="T22" fmla="*/ 159 w 2216"/>
              <a:gd name="T23" fmla="*/ 36 h 2037"/>
              <a:gd name="T24" fmla="*/ 185 w 2216"/>
              <a:gd name="T25" fmla="*/ 49 h 2037"/>
              <a:gd name="T26" fmla="*/ 211 w 2216"/>
              <a:gd name="T27" fmla="*/ 63 h 2037"/>
              <a:gd name="T28" fmla="*/ 233 w 2216"/>
              <a:gd name="T29" fmla="*/ 76 h 2037"/>
              <a:gd name="T30" fmla="*/ 254 w 2216"/>
              <a:gd name="T31" fmla="*/ 89 h 2037"/>
              <a:gd name="T32" fmla="*/ 273 w 2216"/>
              <a:gd name="T33" fmla="*/ 101 h 2037"/>
              <a:gd name="T34" fmla="*/ 301 w 2216"/>
              <a:gd name="T35" fmla="*/ 124 h 2037"/>
              <a:gd name="T36" fmla="*/ 312 w 2216"/>
              <a:gd name="T37" fmla="*/ 133 h 2037"/>
              <a:gd name="T38" fmla="*/ 319 w 2216"/>
              <a:gd name="T39" fmla="*/ 139 h 2037"/>
              <a:gd name="T40" fmla="*/ 327 w 2216"/>
              <a:gd name="T41" fmla="*/ 145 h 2037"/>
              <a:gd name="T42" fmla="*/ 1271 w 2216"/>
              <a:gd name="T43" fmla="*/ 1091 h 2037"/>
              <a:gd name="T44" fmla="*/ 2216 w 2216"/>
              <a:gd name="T45" fmla="*/ 2037 h 2037"/>
              <a:gd name="T46" fmla="*/ 1548 w 2216"/>
              <a:gd name="T47" fmla="*/ 2037 h 2037"/>
              <a:gd name="T48" fmla="*/ 879 w 2216"/>
              <a:gd name="T49" fmla="*/ 2037 h 2037"/>
              <a:gd name="T50" fmla="*/ 0 w 2216"/>
              <a:gd name="T51" fmla="*/ 1158 h 20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2216" h="2037">
                <a:moveTo>
                  <a:pt x="0" y="1158"/>
                </a:moveTo>
                <a:lnTo>
                  <a:pt x="0" y="578"/>
                </a:lnTo>
                <a:lnTo>
                  <a:pt x="0" y="0"/>
                </a:lnTo>
                <a:lnTo>
                  <a:pt x="18" y="2"/>
                </a:lnTo>
                <a:lnTo>
                  <a:pt x="35" y="3"/>
                </a:lnTo>
                <a:lnTo>
                  <a:pt x="51" y="5"/>
                </a:lnTo>
                <a:lnTo>
                  <a:pt x="68" y="9"/>
                </a:lnTo>
                <a:lnTo>
                  <a:pt x="84" y="12"/>
                </a:lnTo>
                <a:lnTo>
                  <a:pt x="99" y="16"/>
                </a:lnTo>
                <a:lnTo>
                  <a:pt x="115" y="21"/>
                </a:lnTo>
                <a:lnTo>
                  <a:pt x="130" y="26"/>
                </a:lnTo>
                <a:lnTo>
                  <a:pt x="159" y="36"/>
                </a:lnTo>
                <a:lnTo>
                  <a:pt x="185" y="49"/>
                </a:lnTo>
                <a:lnTo>
                  <a:pt x="211" y="63"/>
                </a:lnTo>
                <a:lnTo>
                  <a:pt x="233" y="76"/>
                </a:lnTo>
                <a:lnTo>
                  <a:pt x="254" y="89"/>
                </a:lnTo>
                <a:lnTo>
                  <a:pt x="273" y="101"/>
                </a:lnTo>
                <a:lnTo>
                  <a:pt x="301" y="124"/>
                </a:lnTo>
                <a:lnTo>
                  <a:pt x="312" y="133"/>
                </a:lnTo>
                <a:lnTo>
                  <a:pt x="319" y="139"/>
                </a:lnTo>
                <a:lnTo>
                  <a:pt x="327" y="145"/>
                </a:lnTo>
                <a:lnTo>
                  <a:pt x="1271" y="1091"/>
                </a:lnTo>
                <a:lnTo>
                  <a:pt x="2216" y="2037"/>
                </a:lnTo>
                <a:lnTo>
                  <a:pt x="1548" y="2037"/>
                </a:lnTo>
                <a:lnTo>
                  <a:pt x="879" y="2037"/>
                </a:lnTo>
                <a:lnTo>
                  <a:pt x="0" y="115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8" name="Freeform 7"/>
          <p:cNvSpPr>
            <a:spLocks/>
          </p:cNvSpPr>
          <p:nvPr userDrawn="1"/>
        </p:nvSpPr>
        <p:spPr bwMode="auto">
          <a:xfrm>
            <a:off x="0" y="3508376"/>
            <a:ext cx="3517900" cy="3233738"/>
          </a:xfrm>
          <a:custGeom>
            <a:avLst/>
            <a:gdLst>
              <a:gd name="T0" fmla="*/ 879 w 2216"/>
              <a:gd name="T1" fmla="*/ 0 h 2037"/>
              <a:gd name="T2" fmla="*/ 1548 w 2216"/>
              <a:gd name="T3" fmla="*/ 0 h 2037"/>
              <a:gd name="T4" fmla="*/ 2216 w 2216"/>
              <a:gd name="T5" fmla="*/ 0 h 2037"/>
              <a:gd name="T6" fmla="*/ 1271 w 2216"/>
              <a:gd name="T7" fmla="*/ 946 h 2037"/>
              <a:gd name="T8" fmla="*/ 327 w 2216"/>
              <a:gd name="T9" fmla="*/ 1892 h 2037"/>
              <a:gd name="T10" fmla="*/ 319 w 2216"/>
              <a:gd name="T11" fmla="*/ 1898 h 2037"/>
              <a:gd name="T12" fmla="*/ 312 w 2216"/>
              <a:gd name="T13" fmla="*/ 1905 h 2037"/>
              <a:gd name="T14" fmla="*/ 301 w 2216"/>
              <a:gd name="T15" fmla="*/ 1914 h 2037"/>
              <a:gd name="T16" fmla="*/ 288 w 2216"/>
              <a:gd name="T17" fmla="*/ 1925 h 2037"/>
              <a:gd name="T18" fmla="*/ 273 w 2216"/>
              <a:gd name="T19" fmla="*/ 1936 h 2037"/>
              <a:gd name="T20" fmla="*/ 254 w 2216"/>
              <a:gd name="T21" fmla="*/ 1948 h 2037"/>
              <a:gd name="T22" fmla="*/ 233 w 2216"/>
              <a:gd name="T23" fmla="*/ 1962 h 2037"/>
              <a:gd name="T24" fmla="*/ 211 w 2216"/>
              <a:gd name="T25" fmla="*/ 1976 h 2037"/>
              <a:gd name="T26" fmla="*/ 185 w 2216"/>
              <a:gd name="T27" fmla="*/ 1988 h 2037"/>
              <a:gd name="T28" fmla="*/ 159 w 2216"/>
              <a:gd name="T29" fmla="*/ 2001 h 2037"/>
              <a:gd name="T30" fmla="*/ 145 w 2216"/>
              <a:gd name="T31" fmla="*/ 2006 h 2037"/>
              <a:gd name="T32" fmla="*/ 130 w 2216"/>
              <a:gd name="T33" fmla="*/ 2012 h 2037"/>
              <a:gd name="T34" fmla="*/ 115 w 2216"/>
              <a:gd name="T35" fmla="*/ 2017 h 2037"/>
              <a:gd name="T36" fmla="*/ 99 w 2216"/>
              <a:gd name="T37" fmla="*/ 2021 h 2037"/>
              <a:gd name="T38" fmla="*/ 84 w 2216"/>
              <a:gd name="T39" fmla="*/ 2025 h 2037"/>
              <a:gd name="T40" fmla="*/ 68 w 2216"/>
              <a:gd name="T41" fmla="*/ 2029 h 2037"/>
              <a:gd name="T42" fmla="*/ 51 w 2216"/>
              <a:gd name="T43" fmla="*/ 2032 h 2037"/>
              <a:gd name="T44" fmla="*/ 35 w 2216"/>
              <a:gd name="T45" fmla="*/ 2035 h 2037"/>
              <a:gd name="T46" fmla="*/ 18 w 2216"/>
              <a:gd name="T47" fmla="*/ 2036 h 2037"/>
              <a:gd name="T48" fmla="*/ 0 w 2216"/>
              <a:gd name="T49" fmla="*/ 2037 h 2037"/>
              <a:gd name="T50" fmla="*/ 0 w 2216"/>
              <a:gd name="T51" fmla="*/ 1458 h 2037"/>
              <a:gd name="T52" fmla="*/ 0 w 2216"/>
              <a:gd name="T53" fmla="*/ 880 h 2037"/>
              <a:gd name="T54" fmla="*/ 879 w 2216"/>
              <a:gd name="T55" fmla="*/ 0 h 20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2216" h="2037">
                <a:moveTo>
                  <a:pt x="879" y="0"/>
                </a:moveTo>
                <a:lnTo>
                  <a:pt x="1548" y="0"/>
                </a:lnTo>
                <a:lnTo>
                  <a:pt x="2216" y="0"/>
                </a:lnTo>
                <a:lnTo>
                  <a:pt x="1271" y="946"/>
                </a:lnTo>
                <a:lnTo>
                  <a:pt x="327" y="1892"/>
                </a:lnTo>
                <a:lnTo>
                  <a:pt x="319" y="1898"/>
                </a:lnTo>
                <a:lnTo>
                  <a:pt x="312" y="1905"/>
                </a:lnTo>
                <a:lnTo>
                  <a:pt x="301" y="1914"/>
                </a:lnTo>
                <a:lnTo>
                  <a:pt x="288" y="1925"/>
                </a:lnTo>
                <a:lnTo>
                  <a:pt x="273" y="1936"/>
                </a:lnTo>
                <a:lnTo>
                  <a:pt x="254" y="1948"/>
                </a:lnTo>
                <a:lnTo>
                  <a:pt x="233" y="1962"/>
                </a:lnTo>
                <a:lnTo>
                  <a:pt x="211" y="1976"/>
                </a:lnTo>
                <a:lnTo>
                  <a:pt x="185" y="1988"/>
                </a:lnTo>
                <a:lnTo>
                  <a:pt x="159" y="2001"/>
                </a:lnTo>
                <a:lnTo>
                  <a:pt x="145" y="2006"/>
                </a:lnTo>
                <a:lnTo>
                  <a:pt x="130" y="2012"/>
                </a:lnTo>
                <a:lnTo>
                  <a:pt x="115" y="2017"/>
                </a:lnTo>
                <a:lnTo>
                  <a:pt x="99" y="2021"/>
                </a:lnTo>
                <a:lnTo>
                  <a:pt x="84" y="2025"/>
                </a:lnTo>
                <a:lnTo>
                  <a:pt x="68" y="2029"/>
                </a:lnTo>
                <a:lnTo>
                  <a:pt x="51" y="2032"/>
                </a:lnTo>
                <a:lnTo>
                  <a:pt x="35" y="2035"/>
                </a:lnTo>
                <a:lnTo>
                  <a:pt x="18" y="2036"/>
                </a:lnTo>
                <a:lnTo>
                  <a:pt x="0" y="2037"/>
                </a:lnTo>
                <a:lnTo>
                  <a:pt x="0" y="1458"/>
                </a:lnTo>
                <a:lnTo>
                  <a:pt x="0" y="880"/>
                </a:lnTo>
                <a:lnTo>
                  <a:pt x="879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87566086"/>
      </p:ext>
    </p:extLst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1013" y="1557339"/>
            <a:ext cx="5544566" cy="4464050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69595" y="1557338"/>
            <a:ext cx="5544568" cy="4464049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169595" y="6453336"/>
            <a:ext cx="3481312" cy="144019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AA5AB-B863-48F0-9D05-129B58706DA8}" type="datetime3">
              <a:rPr lang="en-US" smtClean="0"/>
              <a:t>26 May 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481013" y="404815"/>
            <a:ext cx="11233150" cy="4318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2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81013" y="836712"/>
            <a:ext cx="11233150" cy="504727"/>
          </a:xfrm>
        </p:spPr>
        <p:txBody>
          <a:bodyPr tIns="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000">
                <a:solidFill>
                  <a:schemeClr val="tx2"/>
                </a:solidFill>
              </a:defRPr>
            </a:lvl1pPr>
            <a:lvl2pPr marL="266700" indent="0">
              <a:buFontTx/>
              <a:buNone/>
              <a:defRPr/>
            </a:lvl2pPr>
            <a:lvl3pPr marL="539750" indent="0">
              <a:buFontTx/>
              <a:buNone/>
              <a:defRPr/>
            </a:lvl3pPr>
            <a:lvl4pPr marL="806450" indent="0">
              <a:buFontTx/>
              <a:buNone/>
              <a:defRPr/>
            </a:lvl4pPr>
            <a:lvl5pPr marL="1071562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98162259"/>
      </p:ext>
    </p:extLst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013" y="1557338"/>
            <a:ext cx="5544566" cy="359495"/>
          </a:xfrm>
        </p:spPr>
        <p:txBody>
          <a:bodyPr anchor="t" anchorCtr="0"/>
          <a:lstStyle>
            <a:lvl1pPr marL="0" indent="0"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1013" y="1916114"/>
            <a:ext cx="5544566" cy="4105275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69595" y="1557338"/>
            <a:ext cx="5544567" cy="359495"/>
          </a:xfrm>
        </p:spPr>
        <p:txBody>
          <a:bodyPr anchor="t" anchorCtr="0"/>
          <a:lstStyle>
            <a:lvl1pPr marL="0" indent="0"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69595" y="1916114"/>
            <a:ext cx="5544568" cy="4105275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8834D-705C-4B27-8404-BC2D1813A970}" type="datetime3">
              <a:rPr lang="en-US" smtClean="0"/>
              <a:t>26 May 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481013" y="404815"/>
            <a:ext cx="11233150" cy="4318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2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81013" y="836712"/>
            <a:ext cx="11233150" cy="504727"/>
          </a:xfrm>
        </p:spPr>
        <p:txBody>
          <a:bodyPr tIns="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000">
                <a:solidFill>
                  <a:schemeClr val="tx2"/>
                </a:solidFill>
              </a:defRPr>
            </a:lvl1pPr>
            <a:lvl2pPr marL="266700" indent="0">
              <a:buFontTx/>
              <a:buNone/>
              <a:defRPr/>
            </a:lvl2pPr>
            <a:lvl3pPr marL="539750" indent="0">
              <a:buFontTx/>
              <a:buNone/>
              <a:defRPr/>
            </a:lvl3pPr>
            <a:lvl4pPr marL="806450" indent="0">
              <a:buFontTx/>
              <a:buNone/>
              <a:defRPr/>
            </a:lvl4pPr>
            <a:lvl5pPr marL="1071562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50146958"/>
      </p:ext>
    </p:extLst>
  </p:cSld>
  <p:clrMapOvr>
    <a:masterClrMapping/>
  </p:clrMapOvr>
  <p:transition spd="med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013" y="1557338"/>
            <a:ext cx="3671887" cy="359495"/>
          </a:xfrm>
        </p:spPr>
        <p:txBody>
          <a:bodyPr anchor="t" anchorCtr="0"/>
          <a:lstStyle>
            <a:lvl1pPr marL="0" indent="0"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1013" y="1916114"/>
            <a:ext cx="3671887" cy="4105275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4"/>
          </p:nvPr>
        </p:nvSpPr>
        <p:spPr>
          <a:xfrm>
            <a:off x="4297387" y="1557338"/>
            <a:ext cx="3600400" cy="359495"/>
          </a:xfrm>
        </p:spPr>
        <p:txBody>
          <a:bodyPr anchor="t" anchorCtr="0"/>
          <a:lstStyle>
            <a:lvl1pPr marL="0" indent="0"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4297386" y="1916114"/>
            <a:ext cx="3600401" cy="4105275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041803" y="1557338"/>
            <a:ext cx="3672359" cy="359495"/>
          </a:xfrm>
        </p:spPr>
        <p:txBody>
          <a:bodyPr anchor="t" anchorCtr="0"/>
          <a:lstStyle>
            <a:lvl1pPr marL="0" indent="0"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041803" y="1916114"/>
            <a:ext cx="3672359" cy="4105275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CFC2C-7185-4D16-8F71-93F3D24A7E34}" type="datetime3">
              <a:rPr lang="en-US" smtClean="0"/>
              <a:t>26 May 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16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81013" y="404815"/>
            <a:ext cx="11233150" cy="4318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81013" y="836712"/>
            <a:ext cx="11233150" cy="504727"/>
          </a:xfrm>
        </p:spPr>
        <p:txBody>
          <a:bodyPr tIns="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000">
                <a:solidFill>
                  <a:schemeClr val="tx2"/>
                </a:solidFill>
              </a:defRPr>
            </a:lvl1pPr>
            <a:lvl2pPr marL="266700" indent="0">
              <a:buFontTx/>
              <a:buNone/>
              <a:defRPr/>
            </a:lvl2pPr>
            <a:lvl3pPr marL="539750" indent="0">
              <a:buFontTx/>
              <a:buNone/>
              <a:defRPr/>
            </a:lvl3pPr>
            <a:lvl4pPr marL="806450" indent="0">
              <a:buFontTx/>
              <a:buNone/>
              <a:defRPr/>
            </a:lvl4pPr>
            <a:lvl5pPr marL="1071562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94284284"/>
      </p:ext>
    </p:extLst>
  </p:cSld>
  <p:clrMapOvr>
    <a:masterClrMapping/>
  </p:clrMapOvr>
  <p:transition spd="med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 Columns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013" y="1557338"/>
            <a:ext cx="3671887" cy="359495"/>
          </a:xfrm>
        </p:spPr>
        <p:txBody>
          <a:bodyPr anchor="t" anchorCtr="0"/>
          <a:lstStyle>
            <a:lvl1pPr marL="0" indent="0"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1013" y="1916114"/>
            <a:ext cx="3671887" cy="2592387"/>
          </a:xfrm>
        </p:spPr>
        <p:txBody>
          <a:bodyPr/>
          <a:lstStyle>
            <a:lvl1pPr>
              <a:defRPr sz="2000">
                <a:solidFill>
                  <a:schemeClr val="tx2">
                    <a:lumMod val="50000"/>
                  </a:schemeClr>
                </a:solidFill>
              </a:defRPr>
            </a:lvl1pPr>
            <a:lvl2pPr>
              <a:defRPr sz="1600"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 sz="1600">
                <a:solidFill>
                  <a:schemeClr val="tx2">
                    <a:lumMod val="50000"/>
                  </a:schemeClr>
                </a:solidFill>
              </a:defRPr>
            </a:lvl3pPr>
            <a:lvl4pPr>
              <a:defRPr sz="1400"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 sz="1400">
                <a:solidFill>
                  <a:schemeClr val="tx2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17" name="Content Placeholder 3"/>
          <p:cNvSpPr>
            <a:spLocks noGrp="1"/>
          </p:cNvSpPr>
          <p:nvPr>
            <p:ph sz="half" idx="16"/>
          </p:nvPr>
        </p:nvSpPr>
        <p:spPr>
          <a:xfrm>
            <a:off x="481013" y="4508501"/>
            <a:ext cx="3671887" cy="1507577"/>
          </a:xfrm>
        </p:spPr>
        <p:txBody>
          <a:bodyPr/>
          <a:lstStyle>
            <a:lvl1pPr marL="0" indent="0">
              <a:spcAft>
                <a:spcPts val="200"/>
              </a:spcAft>
              <a:buNone/>
              <a:defRPr sz="1200">
                <a:solidFill>
                  <a:schemeClr val="tx2">
                    <a:lumMod val="50000"/>
                  </a:schemeClr>
                </a:solidFill>
              </a:defRPr>
            </a:lvl1pPr>
            <a:lvl2pPr marL="182563" indent="-182563">
              <a:spcAft>
                <a:spcPts val="200"/>
              </a:spcAft>
              <a:buFont typeface="Wingdings" panose="05000000000000000000" pitchFamily="2" charset="2"/>
              <a:buChar char="ä"/>
              <a:defRPr sz="1000"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 sz="1050"/>
            </a:lvl3pPr>
            <a:lvl4pPr>
              <a:defRPr sz="1000"/>
            </a:lvl4pPr>
            <a:lvl5pPr>
              <a:defRPr sz="1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1" name="Text Placeholder 2"/>
          <p:cNvSpPr>
            <a:spLocks noGrp="1"/>
          </p:cNvSpPr>
          <p:nvPr>
            <p:ph type="body" idx="14"/>
          </p:nvPr>
        </p:nvSpPr>
        <p:spPr>
          <a:xfrm>
            <a:off x="4297363" y="1557338"/>
            <a:ext cx="3600450" cy="359495"/>
          </a:xfrm>
        </p:spPr>
        <p:txBody>
          <a:bodyPr anchor="t" anchorCtr="0"/>
          <a:lstStyle>
            <a:lvl1pPr marL="0" indent="0"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4297363" y="1916114"/>
            <a:ext cx="3600450" cy="2592387"/>
          </a:xfrm>
        </p:spPr>
        <p:txBody>
          <a:bodyPr/>
          <a:lstStyle>
            <a:lvl1pPr>
              <a:defRPr sz="2000">
                <a:solidFill>
                  <a:schemeClr val="tx2">
                    <a:lumMod val="50000"/>
                  </a:schemeClr>
                </a:solidFill>
              </a:defRPr>
            </a:lvl1pPr>
            <a:lvl2pPr>
              <a:defRPr sz="1600"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 sz="1600">
                <a:solidFill>
                  <a:schemeClr val="tx2">
                    <a:lumMod val="50000"/>
                  </a:schemeClr>
                </a:solidFill>
              </a:defRPr>
            </a:lvl3pPr>
            <a:lvl4pPr>
              <a:defRPr sz="1400"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 sz="1400">
                <a:solidFill>
                  <a:schemeClr val="tx2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20" name="Content Placeholder 3"/>
          <p:cNvSpPr>
            <a:spLocks noGrp="1"/>
          </p:cNvSpPr>
          <p:nvPr>
            <p:ph sz="half" idx="17"/>
          </p:nvPr>
        </p:nvSpPr>
        <p:spPr>
          <a:xfrm>
            <a:off x="4297363" y="4508501"/>
            <a:ext cx="3600450" cy="1507577"/>
          </a:xfrm>
        </p:spPr>
        <p:txBody>
          <a:bodyPr/>
          <a:lstStyle>
            <a:lvl1pPr marL="0" indent="0">
              <a:spcAft>
                <a:spcPts val="200"/>
              </a:spcAft>
              <a:buNone/>
              <a:defRPr sz="1200">
                <a:solidFill>
                  <a:schemeClr val="tx2">
                    <a:lumMod val="50000"/>
                  </a:schemeClr>
                </a:solidFill>
              </a:defRPr>
            </a:lvl1pPr>
            <a:lvl2pPr marL="182563" indent="-182563">
              <a:spcAft>
                <a:spcPts val="200"/>
              </a:spcAft>
              <a:buFont typeface="Wingdings" panose="05000000000000000000" pitchFamily="2" charset="2"/>
              <a:buChar char="ä"/>
              <a:defRPr sz="1000"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 sz="1050"/>
            </a:lvl3pPr>
            <a:lvl4pPr>
              <a:defRPr sz="1000"/>
            </a:lvl4pPr>
            <a:lvl5pPr>
              <a:defRPr sz="1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042275" y="1557338"/>
            <a:ext cx="3671888" cy="359495"/>
          </a:xfrm>
        </p:spPr>
        <p:txBody>
          <a:bodyPr anchor="t" anchorCtr="0"/>
          <a:lstStyle>
            <a:lvl1pPr marL="0" indent="0"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042275" y="1916114"/>
            <a:ext cx="3671888" cy="2592387"/>
          </a:xfrm>
        </p:spPr>
        <p:txBody>
          <a:bodyPr/>
          <a:lstStyle>
            <a:lvl1pPr>
              <a:defRPr sz="2000">
                <a:solidFill>
                  <a:schemeClr val="tx2">
                    <a:lumMod val="50000"/>
                  </a:schemeClr>
                </a:solidFill>
              </a:defRPr>
            </a:lvl1pPr>
            <a:lvl2pPr>
              <a:defRPr sz="1600"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 sz="1600">
                <a:solidFill>
                  <a:schemeClr val="tx2">
                    <a:lumMod val="50000"/>
                  </a:schemeClr>
                </a:solidFill>
              </a:defRPr>
            </a:lvl3pPr>
            <a:lvl4pPr>
              <a:defRPr sz="1400"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 sz="1400">
                <a:solidFill>
                  <a:schemeClr val="tx2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21" name="Content Placeholder 3"/>
          <p:cNvSpPr>
            <a:spLocks noGrp="1"/>
          </p:cNvSpPr>
          <p:nvPr>
            <p:ph sz="half" idx="18"/>
          </p:nvPr>
        </p:nvSpPr>
        <p:spPr>
          <a:xfrm>
            <a:off x="8042275" y="4508501"/>
            <a:ext cx="3671888" cy="1507577"/>
          </a:xfrm>
        </p:spPr>
        <p:txBody>
          <a:bodyPr/>
          <a:lstStyle>
            <a:lvl1pPr marL="0" indent="0">
              <a:spcAft>
                <a:spcPts val="200"/>
              </a:spcAft>
              <a:buNone/>
              <a:defRPr sz="1200">
                <a:solidFill>
                  <a:schemeClr val="tx2">
                    <a:lumMod val="50000"/>
                  </a:schemeClr>
                </a:solidFill>
              </a:defRPr>
            </a:lvl1pPr>
            <a:lvl2pPr marL="182563" indent="-182563">
              <a:spcAft>
                <a:spcPts val="200"/>
              </a:spcAft>
              <a:buFont typeface="Wingdings" panose="05000000000000000000" pitchFamily="2" charset="2"/>
              <a:buChar char="ä"/>
              <a:defRPr sz="1000"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 sz="1050"/>
            </a:lvl3pPr>
            <a:lvl4pPr>
              <a:defRPr sz="1000"/>
            </a:lvl4pPr>
            <a:lvl5pPr>
              <a:defRPr sz="1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83FE6-D1B5-4034-9004-77C64DC0BC4C}" type="datetime3">
              <a:rPr lang="en-US" smtClean="0"/>
              <a:t>26 May 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19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81013" y="404815"/>
            <a:ext cx="11233150" cy="4318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81013" y="836712"/>
            <a:ext cx="11233150" cy="504727"/>
          </a:xfrm>
        </p:spPr>
        <p:txBody>
          <a:bodyPr tIns="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000">
                <a:solidFill>
                  <a:schemeClr val="tx2"/>
                </a:solidFill>
              </a:defRPr>
            </a:lvl1pPr>
            <a:lvl2pPr marL="266700" indent="0">
              <a:buFontTx/>
              <a:buNone/>
              <a:defRPr/>
            </a:lvl2pPr>
            <a:lvl3pPr marL="539750" indent="0">
              <a:buFontTx/>
              <a:buNone/>
              <a:defRPr/>
            </a:lvl3pPr>
            <a:lvl4pPr marL="806450" indent="0">
              <a:buFontTx/>
              <a:buNone/>
              <a:defRPr/>
            </a:lvl4pPr>
            <a:lvl5pPr marL="1071562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52850434"/>
      </p:ext>
    </p:extLst>
  </p:cSld>
  <p:clrMapOvr>
    <a:masterClrMapping/>
  </p:clrMapOvr>
  <p:transition spd="med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013" y="1557338"/>
            <a:ext cx="5544566" cy="359495"/>
          </a:xfrm>
        </p:spPr>
        <p:txBody>
          <a:bodyPr anchor="t" anchorCtr="0"/>
          <a:lstStyle>
            <a:lvl1pPr marL="0" indent="0"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1013" y="1916114"/>
            <a:ext cx="5544566" cy="2592387"/>
          </a:xfrm>
        </p:spPr>
        <p:txBody>
          <a:bodyPr/>
          <a:lstStyle>
            <a:lvl1pPr>
              <a:defRPr sz="2000">
                <a:solidFill>
                  <a:schemeClr val="tx2">
                    <a:lumMod val="50000"/>
                  </a:schemeClr>
                </a:solidFill>
              </a:defRPr>
            </a:lvl1pPr>
            <a:lvl2pPr>
              <a:defRPr sz="1600"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 sz="1600">
                <a:solidFill>
                  <a:schemeClr val="tx2">
                    <a:lumMod val="50000"/>
                  </a:schemeClr>
                </a:solidFill>
              </a:defRPr>
            </a:lvl3pPr>
            <a:lvl4pPr>
              <a:defRPr sz="1400"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 sz="1400">
                <a:solidFill>
                  <a:schemeClr val="tx2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6"/>
          </p:nvPr>
        </p:nvSpPr>
        <p:spPr>
          <a:xfrm>
            <a:off x="481013" y="4508501"/>
            <a:ext cx="5544566" cy="1507577"/>
          </a:xfrm>
        </p:spPr>
        <p:txBody>
          <a:bodyPr/>
          <a:lstStyle>
            <a:lvl1pPr marL="0" indent="0">
              <a:spcAft>
                <a:spcPts val="200"/>
              </a:spcAft>
              <a:buNone/>
              <a:defRPr sz="1200">
                <a:solidFill>
                  <a:schemeClr val="tx2">
                    <a:lumMod val="50000"/>
                  </a:schemeClr>
                </a:solidFill>
              </a:defRPr>
            </a:lvl1pPr>
            <a:lvl2pPr marL="182563" indent="-182563">
              <a:spcAft>
                <a:spcPts val="200"/>
              </a:spcAft>
              <a:buFont typeface="Wingdings" panose="05000000000000000000" pitchFamily="2" charset="2"/>
              <a:buChar char="ä"/>
              <a:defRPr sz="1000"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 sz="1050"/>
            </a:lvl3pPr>
            <a:lvl4pPr>
              <a:defRPr sz="1000"/>
            </a:lvl4pPr>
            <a:lvl5pPr>
              <a:defRPr sz="1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69595" y="1557338"/>
            <a:ext cx="5544567" cy="359495"/>
          </a:xfrm>
        </p:spPr>
        <p:txBody>
          <a:bodyPr anchor="t" anchorCtr="0"/>
          <a:lstStyle>
            <a:lvl1pPr marL="0" indent="0"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69595" y="1916114"/>
            <a:ext cx="5544567" cy="2592387"/>
          </a:xfrm>
        </p:spPr>
        <p:txBody>
          <a:bodyPr/>
          <a:lstStyle>
            <a:lvl1pPr>
              <a:defRPr sz="2000">
                <a:solidFill>
                  <a:schemeClr val="tx2">
                    <a:lumMod val="50000"/>
                  </a:schemeClr>
                </a:solidFill>
              </a:defRPr>
            </a:lvl1pPr>
            <a:lvl2pPr>
              <a:defRPr sz="1600"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 sz="1600">
                <a:solidFill>
                  <a:schemeClr val="tx2">
                    <a:lumMod val="50000"/>
                  </a:schemeClr>
                </a:solidFill>
              </a:defRPr>
            </a:lvl3pPr>
            <a:lvl4pPr>
              <a:defRPr sz="1400"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 sz="1400">
                <a:solidFill>
                  <a:schemeClr val="tx2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7"/>
          </p:nvPr>
        </p:nvSpPr>
        <p:spPr>
          <a:xfrm>
            <a:off x="6169595" y="4508501"/>
            <a:ext cx="5544568" cy="1507577"/>
          </a:xfrm>
        </p:spPr>
        <p:txBody>
          <a:bodyPr/>
          <a:lstStyle>
            <a:lvl1pPr marL="0" indent="0">
              <a:spcAft>
                <a:spcPts val="200"/>
              </a:spcAft>
              <a:buNone/>
              <a:defRPr sz="1200">
                <a:solidFill>
                  <a:schemeClr val="tx2">
                    <a:lumMod val="50000"/>
                  </a:schemeClr>
                </a:solidFill>
              </a:defRPr>
            </a:lvl1pPr>
            <a:lvl2pPr marL="182563" indent="-182563">
              <a:spcAft>
                <a:spcPts val="200"/>
              </a:spcAft>
              <a:buFont typeface="Wingdings" panose="05000000000000000000" pitchFamily="2" charset="2"/>
              <a:buChar char="ä"/>
              <a:defRPr sz="1000"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 sz="1050"/>
            </a:lvl3pPr>
            <a:lvl4pPr>
              <a:defRPr sz="1000"/>
            </a:lvl4pPr>
            <a:lvl5pPr>
              <a:defRPr sz="1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245C5-D37D-4DB4-98A6-3CCF503A210E}" type="datetime3">
              <a:rPr lang="en-US" smtClean="0"/>
              <a:t>26 May 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81013" y="404815"/>
            <a:ext cx="11233150" cy="4318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81013" y="836712"/>
            <a:ext cx="11233150" cy="504727"/>
          </a:xfrm>
        </p:spPr>
        <p:txBody>
          <a:bodyPr tIns="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000">
                <a:solidFill>
                  <a:schemeClr val="tx2"/>
                </a:solidFill>
              </a:defRPr>
            </a:lvl1pPr>
            <a:lvl2pPr marL="266700" indent="0">
              <a:buFontTx/>
              <a:buNone/>
              <a:defRPr/>
            </a:lvl2pPr>
            <a:lvl3pPr marL="539750" indent="0">
              <a:buFontTx/>
              <a:buNone/>
              <a:defRPr/>
            </a:lvl3pPr>
            <a:lvl4pPr marL="806450" indent="0">
              <a:buFontTx/>
              <a:buNone/>
              <a:defRPr/>
            </a:lvl4pPr>
            <a:lvl5pPr marL="1071562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17574953"/>
      </p:ext>
    </p:extLst>
  </p:cSld>
  <p:clrMapOvr>
    <a:masterClrMapping/>
  </p:clrMapOvr>
  <p:transition spd="med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013" y="1557338"/>
            <a:ext cx="11233150" cy="359495"/>
          </a:xfrm>
        </p:spPr>
        <p:txBody>
          <a:bodyPr anchor="t" anchorCtr="0"/>
          <a:lstStyle>
            <a:lvl1pPr marL="0" indent="0"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1013" y="1916114"/>
            <a:ext cx="11233150" cy="2592387"/>
          </a:xfrm>
        </p:spPr>
        <p:txBody>
          <a:bodyPr/>
          <a:lstStyle>
            <a:lvl1pPr>
              <a:defRPr sz="2000">
                <a:solidFill>
                  <a:schemeClr val="tx2">
                    <a:lumMod val="50000"/>
                  </a:schemeClr>
                </a:solidFill>
              </a:defRPr>
            </a:lvl1pPr>
            <a:lvl2pPr>
              <a:defRPr sz="1600"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 sz="1600">
                <a:solidFill>
                  <a:schemeClr val="tx2">
                    <a:lumMod val="50000"/>
                  </a:schemeClr>
                </a:solidFill>
              </a:defRPr>
            </a:lvl3pPr>
            <a:lvl4pPr>
              <a:defRPr sz="1400"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 sz="1400">
                <a:solidFill>
                  <a:schemeClr val="tx2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6"/>
          </p:nvPr>
        </p:nvSpPr>
        <p:spPr>
          <a:xfrm>
            <a:off x="481013" y="4508501"/>
            <a:ext cx="11233150" cy="1507577"/>
          </a:xfrm>
        </p:spPr>
        <p:txBody>
          <a:bodyPr/>
          <a:lstStyle>
            <a:lvl1pPr marL="0" indent="0">
              <a:spcAft>
                <a:spcPts val="200"/>
              </a:spcAft>
              <a:buNone/>
              <a:defRPr sz="1200">
                <a:solidFill>
                  <a:schemeClr val="tx2">
                    <a:lumMod val="50000"/>
                  </a:schemeClr>
                </a:solidFill>
              </a:defRPr>
            </a:lvl1pPr>
            <a:lvl2pPr marL="182563" indent="-182563">
              <a:spcAft>
                <a:spcPts val="200"/>
              </a:spcAft>
              <a:buFont typeface="Wingdings" panose="05000000000000000000" pitchFamily="2" charset="2"/>
              <a:buChar char="ä"/>
              <a:defRPr sz="1000"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 sz="1050"/>
            </a:lvl3pPr>
            <a:lvl4pPr>
              <a:defRPr sz="1000"/>
            </a:lvl4pPr>
            <a:lvl5pPr>
              <a:defRPr sz="1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1A7A9-CC36-47FE-B9A2-A5E899C61296}" type="datetime3">
              <a:rPr lang="en-US" smtClean="0"/>
              <a:t>26 May 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81013" y="404815"/>
            <a:ext cx="11233150" cy="4318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81013" y="836712"/>
            <a:ext cx="11233150" cy="504727"/>
          </a:xfrm>
        </p:spPr>
        <p:txBody>
          <a:bodyPr tIns="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000">
                <a:solidFill>
                  <a:schemeClr val="tx2"/>
                </a:solidFill>
              </a:defRPr>
            </a:lvl1pPr>
            <a:lvl2pPr marL="266700" indent="0">
              <a:buFontTx/>
              <a:buNone/>
              <a:defRPr/>
            </a:lvl2pPr>
            <a:lvl3pPr marL="539750" indent="0">
              <a:buFontTx/>
              <a:buNone/>
              <a:defRPr/>
            </a:lvl3pPr>
            <a:lvl4pPr marL="806450" indent="0">
              <a:buFontTx/>
              <a:buNone/>
              <a:defRPr/>
            </a:lvl4pPr>
            <a:lvl5pPr marL="1071562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73632368"/>
      </p:ext>
    </p:extLst>
  </p:cSld>
  <p:clrMapOvr>
    <a:masterClrMapping/>
  </p:clrMapOvr>
  <p:transition spd="med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9"/>
          <p:cNvSpPr>
            <a:spLocks noGrp="1"/>
          </p:cNvSpPr>
          <p:nvPr>
            <p:ph type="pic" sz="quarter" idx="14"/>
          </p:nvPr>
        </p:nvSpPr>
        <p:spPr>
          <a:xfrm>
            <a:off x="9482137" y="1557338"/>
            <a:ext cx="2232025" cy="4464050"/>
          </a:xfrm>
          <a:prstGeom prst="round2DiagRect">
            <a:avLst>
              <a:gd name="adj1" fmla="val 16014"/>
              <a:gd name="adj2" fmla="val 0"/>
            </a:avLst>
          </a:pr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1013" y="1557339"/>
            <a:ext cx="8856934" cy="4464050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B7D47-DBD7-408B-A513-80FB14715C22}" type="datetime3">
              <a:rPr lang="en-US" smtClean="0"/>
              <a:t>26 May 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81013" y="404815"/>
            <a:ext cx="11233150" cy="4318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81013" y="836712"/>
            <a:ext cx="11233150" cy="504727"/>
          </a:xfrm>
        </p:spPr>
        <p:txBody>
          <a:bodyPr tIns="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000">
                <a:solidFill>
                  <a:schemeClr val="tx2"/>
                </a:solidFill>
              </a:defRPr>
            </a:lvl1pPr>
            <a:lvl2pPr marL="266700" indent="0">
              <a:buFontTx/>
              <a:buNone/>
              <a:defRPr/>
            </a:lvl2pPr>
            <a:lvl3pPr marL="539750" indent="0">
              <a:buFontTx/>
              <a:buNone/>
              <a:defRPr/>
            </a:lvl3pPr>
            <a:lvl4pPr marL="806450" indent="0">
              <a:buFontTx/>
              <a:buNone/>
              <a:defRPr/>
            </a:lvl4pPr>
            <a:lvl5pPr marL="1071562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38062730"/>
      </p:ext>
    </p:extLst>
  </p:cSld>
  <p:clrMapOvr>
    <a:masterClrMapping/>
  </p:clrMapOvr>
  <p:transition spd="med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013" y="404815"/>
            <a:ext cx="11233150" cy="43189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1013" y="1557339"/>
            <a:ext cx="8856934" cy="4464050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9" name="Picture Placeholder 9"/>
          <p:cNvSpPr>
            <a:spLocks noGrp="1"/>
          </p:cNvSpPr>
          <p:nvPr>
            <p:ph type="pic" sz="quarter" idx="15"/>
          </p:nvPr>
        </p:nvSpPr>
        <p:spPr>
          <a:xfrm>
            <a:off x="9482137" y="1557339"/>
            <a:ext cx="2232025" cy="2232025"/>
          </a:xfrm>
          <a:custGeom>
            <a:avLst/>
            <a:gdLst>
              <a:gd name="connsiteX0" fmla="*/ 357436 w 2232025"/>
              <a:gd name="connsiteY0" fmla="*/ 0 h 2232025"/>
              <a:gd name="connsiteX1" fmla="*/ 2232025 w 2232025"/>
              <a:gd name="connsiteY1" fmla="*/ 0 h 2232025"/>
              <a:gd name="connsiteX2" fmla="*/ 2232025 w 2232025"/>
              <a:gd name="connsiteY2" fmla="*/ 0 h 2232025"/>
              <a:gd name="connsiteX3" fmla="*/ 2232025 w 2232025"/>
              <a:gd name="connsiteY3" fmla="*/ 1874589 h 2232025"/>
              <a:gd name="connsiteX4" fmla="*/ 1874589 w 2232025"/>
              <a:gd name="connsiteY4" fmla="*/ 2232025 h 2232025"/>
              <a:gd name="connsiteX5" fmla="*/ 0 w 2232025"/>
              <a:gd name="connsiteY5" fmla="*/ 2232025 h 2232025"/>
              <a:gd name="connsiteX6" fmla="*/ 0 w 2232025"/>
              <a:gd name="connsiteY6" fmla="*/ 2232025 h 2232025"/>
              <a:gd name="connsiteX7" fmla="*/ 0 w 2232025"/>
              <a:gd name="connsiteY7" fmla="*/ 357436 h 2232025"/>
              <a:gd name="connsiteX8" fmla="*/ 357436 w 2232025"/>
              <a:gd name="connsiteY8" fmla="*/ 0 h 2232025"/>
              <a:gd name="connsiteX0" fmla="*/ 357436 w 2232025"/>
              <a:gd name="connsiteY0" fmla="*/ 0 h 2232025"/>
              <a:gd name="connsiteX1" fmla="*/ 2232025 w 2232025"/>
              <a:gd name="connsiteY1" fmla="*/ 0 h 2232025"/>
              <a:gd name="connsiteX2" fmla="*/ 2232025 w 2232025"/>
              <a:gd name="connsiteY2" fmla="*/ 0 h 2232025"/>
              <a:gd name="connsiteX3" fmla="*/ 2232025 w 2232025"/>
              <a:gd name="connsiteY3" fmla="*/ 1874589 h 2232025"/>
              <a:gd name="connsiteX4" fmla="*/ 1874589 w 2232025"/>
              <a:gd name="connsiteY4" fmla="*/ 2232025 h 2232025"/>
              <a:gd name="connsiteX5" fmla="*/ 0 w 2232025"/>
              <a:gd name="connsiteY5" fmla="*/ 2232025 h 2232025"/>
              <a:gd name="connsiteX6" fmla="*/ 0 w 2232025"/>
              <a:gd name="connsiteY6" fmla="*/ 2232025 h 2232025"/>
              <a:gd name="connsiteX7" fmla="*/ 0 w 2232025"/>
              <a:gd name="connsiteY7" fmla="*/ 357436 h 2232025"/>
              <a:gd name="connsiteX8" fmla="*/ 357436 w 2232025"/>
              <a:gd name="connsiteY8" fmla="*/ 0 h 2232025"/>
              <a:gd name="connsiteX0" fmla="*/ 357436 w 2232025"/>
              <a:gd name="connsiteY0" fmla="*/ 0 h 2317517"/>
              <a:gd name="connsiteX1" fmla="*/ 2232025 w 2232025"/>
              <a:gd name="connsiteY1" fmla="*/ 0 h 2317517"/>
              <a:gd name="connsiteX2" fmla="*/ 2232025 w 2232025"/>
              <a:gd name="connsiteY2" fmla="*/ 0 h 2317517"/>
              <a:gd name="connsiteX3" fmla="*/ 2229320 w 2232025"/>
              <a:gd name="connsiteY3" fmla="*/ 2228987 h 2317517"/>
              <a:gd name="connsiteX4" fmla="*/ 1874589 w 2232025"/>
              <a:gd name="connsiteY4" fmla="*/ 2232025 h 2317517"/>
              <a:gd name="connsiteX5" fmla="*/ 0 w 2232025"/>
              <a:gd name="connsiteY5" fmla="*/ 2232025 h 2317517"/>
              <a:gd name="connsiteX6" fmla="*/ 0 w 2232025"/>
              <a:gd name="connsiteY6" fmla="*/ 2232025 h 2317517"/>
              <a:gd name="connsiteX7" fmla="*/ 0 w 2232025"/>
              <a:gd name="connsiteY7" fmla="*/ 357436 h 2317517"/>
              <a:gd name="connsiteX8" fmla="*/ 357436 w 2232025"/>
              <a:gd name="connsiteY8" fmla="*/ 0 h 2317517"/>
              <a:gd name="connsiteX0" fmla="*/ 357436 w 2232025"/>
              <a:gd name="connsiteY0" fmla="*/ 0 h 2232025"/>
              <a:gd name="connsiteX1" fmla="*/ 2232025 w 2232025"/>
              <a:gd name="connsiteY1" fmla="*/ 0 h 2232025"/>
              <a:gd name="connsiteX2" fmla="*/ 2232025 w 2232025"/>
              <a:gd name="connsiteY2" fmla="*/ 0 h 2232025"/>
              <a:gd name="connsiteX3" fmla="*/ 2229320 w 2232025"/>
              <a:gd name="connsiteY3" fmla="*/ 2228987 h 2232025"/>
              <a:gd name="connsiteX4" fmla="*/ 1874589 w 2232025"/>
              <a:gd name="connsiteY4" fmla="*/ 2232025 h 2232025"/>
              <a:gd name="connsiteX5" fmla="*/ 0 w 2232025"/>
              <a:gd name="connsiteY5" fmla="*/ 2232025 h 2232025"/>
              <a:gd name="connsiteX6" fmla="*/ 0 w 2232025"/>
              <a:gd name="connsiteY6" fmla="*/ 2232025 h 2232025"/>
              <a:gd name="connsiteX7" fmla="*/ 0 w 2232025"/>
              <a:gd name="connsiteY7" fmla="*/ 357436 h 2232025"/>
              <a:gd name="connsiteX8" fmla="*/ 357436 w 2232025"/>
              <a:gd name="connsiteY8" fmla="*/ 0 h 2232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32025" h="2232025">
                <a:moveTo>
                  <a:pt x="357436" y="0"/>
                </a:moveTo>
                <a:lnTo>
                  <a:pt x="2232025" y="0"/>
                </a:lnTo>
                <a:lnTo>
                  <a:pt x="2232025" y="0"/>
                </a:lnTo>
                <a:cubicBezTo>
                  <a:pt x="2231123" y="742996"/>
                  <a:pt x="2230222" y="1485991"/>
                  <a:pt x="2229320" y="2228987"/>
                </a:cubicBezTo>
                <a:cubicBezTo>
                  <a:pt x="2067000" y="2228904"/>
                  <a:pt x="2071995" y="2232025"/>
                  <a:pt x="1874589" y="2232025"/>
                </a:cubicBezTo>
                <a:lnTo>
                  <a:pt x="0" y="2232025"/>
                </a:lnTo>
                <a:lnTo>
                  <a:pt x="0" y="2232025"/>
                </a:lnTo>
                <a:lnTo>
                  <a:pt x="0" y="357436"/>
                </a:lnTo>
                <a:cubicBezTo>
                  <a:pt x="0" y="160030"/>
                  <a:pt x="160030" y="0"/>
                  <a:pt x="357436" y="0"/>
                </a:cubicBez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8" name="Picture Placeholder 9"/>
          <p:cNvSpPr>
            <a:spLocks noGrp="1"/>
          </p:cNvSpPr>
          <p:nvPr>
            <p:ph type="pic" sz="quarter" idx="14"/>
          </p:nvPr>
        </p:nvSpPr>
        <p:spPr>
          <a:xfrm>
            <a:off x="9482137" y="3786992"/>
            <a:ext cx="2232025" cy="2234397"/>
          </a:xfrm>
          <a:custGeom>
            <a:avLst/>
            <a:gdLst>
              <a:gd name="connsiteX0" fmla="*/ 357436 w 2232025"/>
              <a:gd name="connsiteY0" fmla="*/ 0 h 2232025"/>
              <a:gd name="connsiteX1" fmla="*/ 2232025 w 2232025"/>
              <a:gd name="connsiteY1" fmla="*/ 0 h 2232025"/>
              <a:gd name="connsiteX2" fmla="*/ 2232025 w 2232025"/>
              <a:gd name="connsiteY2" fmla="*/ 0 h 2232025"/>
              <a:gd name="connsiteX3" fmla="*/ 2232025 w 2232025"/>
              <a:gd name="connsiteY3" fmla="*/ 1874589 h 2232025"/>
              <a:gd name="connsiteX4" fmla="*/ 1874589 w 2232025"/>
              <a:gd name="connsiteY4" fmla="*/ 2232025 h 2232025"/>
              <a:gd name="connsiteX5" fmla="*/ 0 w 2232025"/>
              <a:gd name="connsiteY5" fmla="*/ 2232025 h 2232025"/>
              <a:gd name="connsiteX6" fmla="*/ 0 w 2232025"/>
              <a:gd name="connsiteY6" fmla="*/ 2232025 h 2232025"/>
              <a:gd name="connsiteX7" fmla="*/ 0 w 2232025"/>
              <a:gd name="connsiteY7" fmla="*/ 357436 h 2232025"/>
              <a:gd name="connsiteX8" fmla="*/ 357436 w 2232025"/>
              <a:gd name="connsiteY8" fmla="*/ 0 h 2232025"/>
              <a:gd name="connsiteX0" fmla="*/ 357436 w 2232025"/>
              <a:gd name="connsiteY0" fmla="*/ 0 h 2232025"/>
              <a:gd name="connsiteX1" fmla="*/ 2232025 w 2232025"/>
              <a:gd name="connsiteY1" fmla="*/ 0 h 2232025"/>
              <a:gd name="connsiteX2" fmla="*/ 2232025 w 2232025"/>
              <a:gd name="connsiteY2" fmla="*/ 0 h 2232025"/>
              <a:gd name="connsiteX3" fmla="*/ 2232025 w 2232025"/>
              <a:gd name="connsiteY3" fmla="*/ 1874589 h 2232025"/>
              <a:gd name="connsiteX4" fmla="*/ 1874589 w 2232025"/>
              <a:gd name="connsiteY4" fmla="*/ 2232025 h 2232025"/>
              <a:gd name="connsiteX5" fmla="*/ 0 w 2232025"/>
              <a:gd name="connsiteY5" fmla="*/ 2232025 h 2232025"/>
              <a:gd name="connsiteX6" fmla="*/ 0 w 2232025"/>
              <a:gd name="connsiteY6" fmla="*/ 2232025 h 2232025"/>
              <a:gd name="connsiteX7" fmla="*/ 0 w 2232025"/>
              <a:gd name="connsiteY7" fmla="*/ 357436 h 2232025"/>
              <a:gd name="connsiteX8" fmla="*/ 357436 w 2232025"/>
              <a:gd name="connsiteY8" fmla="*/ 0 h 2232025"/>
              <a:gd name="connsiteX0" fmla="*/ 357436 w 2232025"/>
              <a:gd name="connsiteY0" fmla="*/ 91515 h 2323540"/>
              <a:gd name="connsiteX1" fmla="*/ 2232025 w 2232025"/>
              <a:gd name="connsiteY1" fmla="*/ 91515 h 2323540"/>
              <a:gd name="connsiteX2" fmla="*/ 2232025 w 2232025"/>
              <a:gd name="connsiteY2" fmla="*/ 91515 h 2323540"/>
              <a:gd name="connsiteX3" fmla="*/ 2232025 w 2232025"/>
              <a:gd name="connsiteY3" fmla="*/ 1966104 h 2323540"/>
              <a:gd name="connsiteX4" fmla="*/ 1874589 w 2232025"/>
              <a:gd name="connsiteY4" fmla="*/ 2323540 h 2323540"/>
              <a:gd name="connsiteX5" fmla="*/ 0 w 2232025"/>
              <a:gd name="connsiteY5" fmla="*/ 2323540 h 2323540"/>
              <a:gd name="connsiteX6" fmla="*/ 0 w 2232025"/>
              <a:gd name="connsiteY6" fmla="*/ 2323540 h 2323540"/>
              <a:gd name="connsiteX7" fmla="*/ 0 w 2232025"/>
              <a:gd name="connsiteY7" fmla="*/ 86438 h 2323540"/>
              <a:gd name="connsiteX8" fmla="*/ 357436 w 2232025"/>
              <a:gd name="connsiteY8" fmla="*/ 91515 h 2323540"/>
              <a:gd name="connsiteX0" fmla="*/ 357436 w 2232025"/>
              <a:gd name="connsiteY0" fmla="*/ 5077 h 2237102"/>
              <a:gd name="connsiteX1" fmla="*/ 2232025 w 2232025"/>
              <a:gd name="connsiteY1" fmla="*/ 5077 h 2237102"/>
              <a:gd name="connsiteX2" fmla="*/ 2232025 w 2232025"/>
              <a:gd name="connsiteY2" fmla="*/ 5077 h 2237102"/>
              <a:gd name="connsiteX3" fmla="*/ 2232025 w 2232025"/>
              <a:gd name="connsiteY3" fmla="*/ 1879666 h 2237102"/>
              <a:gd name="connsiteX4" fmla="*/ 1874589 w 2232025"/>
              <a:gd name="connsiteY4" fmla="*/ 2237102 h 2237102"/>
              <a:gd name="connsiteX5" fmla="*/ 0 w 2232025"/>
              <a:gd name="connsiteY5" fmla="*/ 2237102 h 2237102"/>
              <a:gd name="connsiteX6" fmla="*/ 0 w 2232025"/>
              <a:gd name="connsiteY6" fmla="*/ 2237102 h 2237102"/>
              <a:gd name="connsiteX7" fmla="*/ 0 w 2232025"/>
              <a:gd name="connsiteY7" fmla="*/ 0 h 2237102"/>
              <a:gd name="connsiteX8" fmla="*/ 357436 w 2232025"/>
              <a:gd name="connsiteY8" fmla="*/ 5077 h 2237102"/>
              <a:gd name="connsiteX0" fmla="*/ 357436 w 2232025"/>
              <a:gd name="connsiteY0" fmla="*/ 5077 h 2237102"/>
              <a:gd name="connsiteX1" fmla="*/ 2232025 w 2232025"/>
              <a:gd name="connsiteY1" fmla="*/ 5077 h 2237102"/>
              <a:gd name="connsiteX2" fmla="*/ 2232025 w 2232025"/>
              <a:gd name="connsiteY2" fmla="*/ 5077 h 2237102"/>
              <a:gd name="connsiteX3" fmla="*/ 2232025 w 2232025"/>
              <a:gd name="connsiteY3" fmla="*/ 1879666 h 2237102"/>
              <a:gd name="connsiteX4" fmla="*/ 1874589 w 2232025"/>
              <a:gd name="connsiteY4" fmla="*/ 2237102 h 2237102"/>
              <a:gd name="connsiteX5" fmla="*/ 0 w 2232025"/>
              <a:gd name="connsiteY5" fmla="*/ 2237102 h 2237102"/>
              <a:gd name="connsiteX6" fmla="*/ 0 w 2232025"/>
              <a:gd name="connsiteY6" fmla="*/ 2237102 h 2237102"/>
              <a:gd name="connsiteX7" fmla="*/ 0 w 2232025"/>
              <a:gd name="connsiteY7" fmla="*/ 0 h 2237102"/>
              <a:gd name="connsiteX8" fmla="*/ 357436 w 2232025"/>
              <a:gd name="connsiteY8" fmla="*/ 5077 h 2237102"/>
              <a:gd name="connsiteX0" fmla="*/ 357436 w 2232025"/>
              <a:gd name="connsiteY0" fmla="*/ 2372 h 2234397"/>
              <a:gd name="connsiteX1" fmla="*/ 2232025 w 2232025"/>
              <a:gd name="connsiteY1" fmla="*/ 2372 h 2234397"/>
              <a:gd name="connsiteX2" fmla="*/ 2232025 w 2232025"/>
              <a:gd name="connsiteY2" fmla="*/ 2372 h 2234397"/>
              <a:gd name="connsiteX3" fmla="*/ 2232025 w 2232025"/>
              <a:gd name="connsiteY3" fmla="*/ 1876961 h 2234397"/>
              <a:gd name="connsiteX4" fmla="*/ 1874589 w 2232025"/>
              <a:gd name="connsiteY4" fmla="*/ 2234397 h 2234397"/>
              <a:gd name="connsiteX5" fmla="*/ 0 w 2232025"/>
              <a:gd name="connsiteY5" fmla="*/ 2234397 h 2234397"/>
              <a:gd name="connsiteX6" fmla="*/ 0 w 2232025"/>
              <a:gd name="connsiteY6" fmla="*/ 2234397 h 2234397"/>
              <a:gd name="connsiteX7" fmla="*/ 0 w 2232025"/>
              <a:gd name="connsiteY7" fmla="*/ 0 h 2234397"/>
              <a:gd name="connsiteX8" fmla="*/ 357436 w 2232025"/>
              <a:gd name="connsiteY8" fmla="*/ 2372 h 22343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32025" h="2234397">
                <a:moveTo>
                  <a:pt x="357436" y="2372"/>
                </a:moveTo>
                <a:lnTo>
                  <a:pt x="2232025" y="2372"/>
                </a:lnTo>
                <a:lnTo>
                  <a:pt x="2232025" y="2372"/>
                </a:lnTo>
                <a:lnTo>
                  <a:pt x="2232025" y="1876961"/>
                </a:lnTo>
                <a:cubicBezTo>
                  <a:pt x="2232025" y="2074367"/>
                  <a:pt x="2071995" y="2234397"/>
                  <a:pt x="1874589" y="2234397"/>
                </a:cubicBezTo>
                <a:lnTo>
                  <a:pt x="0" y="2234397"/>
                </a:lnTo>
                <a:lnTo>
                  <a:pt x="0" y="2234397"/>
                </a:lnTo>
                <a:lnTo>
                  <a:pt x="0" y="0"/>
                </a:lnTo>
                <a:lnTo>
                  <a:pt x="357436" y="2372"/>
                </a:ln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F8032-68AC-48C7-BE2A-A98DF45EC713}" type="datetime3">
              <a:rPr lang="en-US" smtClean="0"/>
              <a:t>26 May 2021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6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  <p:sp>
        <p:nvSpPr>
          <p:cNvPr id="12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81013" y="836712"/>
            <a:ext cx="11233150" cy="504727"/>
          </a:xfrm>
        </p:spPr>
        <p:txBody>
          <a:bodyPr tIns="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000">
                <a:solidFill>
                  <a:schemeClr val="tx2"/>
                </a:solidFill>
              </a:defRPr>
            </a:lvl1pPr>
            <a:lvl2pPr marL="266700" indent="0">
              <a:buFontTx/>
              <a:buNone/>
              <a:defRPr/>
            </a:lvl2pPr>
            <a:lvl3pPr marL="539750" indent="0">
              <a:buFontTx/>
              <a:buNone/>
              <a:defRPr/>
            </a:lvl3pPr>
            <a:lvl4pPr marL="806450" indent="0">
              <a:buFontTx/>
              <a:buNone/>
              <a:defRPr/>
            </a:lvl4pPr>
            <a:lvl5pPr marL="1071562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5158331"/>
      </p:ext>
    </p:extLst>
  </p:cSld>
  <p:clrMapOvr>
    <a:masterClrMapping/>
  </p:clrMapOvr>
  <p:transition spd="med"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picture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1013" y="1557339"/>
            <a:ext cx="6624686" cy="4464050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11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7249715" y="1557338"/>
            <a:ext cx="4464448" cy="4464050"/>
          </a:xfrm>
          <a:prstGeom prst="round2DiagRect">
            <a:avLst>
              <a:gd name="adj1" fmla="val 8192"/>
              <a:gd name="adj2" fmla="val 0"/>
            </a:avLst>
          </a:pr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4E4B0-2D5F-4724-BEB0-2070904E7DC8}" type="datetime3">
              <a:rPr lang="en-US" smtClean="0"/>
              <a:t>26 May 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81013" y="404815"/>
            <a:ext cx="11233150" cy="4318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481013" y="836712"/>
            <a:ext cx="11233150" cy="504727"/>
          </a:xfrm>
        </p:spPr>
        <p:txBody>
          <a:bodyPr tIns="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000">
                <a:solidFill>
                  <a:schemeClr val="tx2"/>
                </a:solidFill>
              </a:defRPr>
            </a:lvl1pPr>
            <a:lvl2pPr marL="266700" indent="0">
              <a:buFontTx/>
              <a:buNone/>
              <a:defRPr/>
            </a:lvl2pPr>
            <a:lvl3pPr marL="539750" indent="0">
              <a:buFontTx/>
              <a:buNone/>
              <a:defRPr/>
            </a:lvl3pPr>
            <a:lvl4pPr marL="806450" indent="0">
              <a:buFontTx/>
              <a:buNone/>
              <a:defRPr/>
            </a:lvl4pPr>
            <a:lvl5pPr marL="1071562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25350479"/>
      </p:ext>
    </p:extLst>
  </p:cSld>
  <p:clrMapOvr>
    <a:masterClrMapping/>
  </p:clrMapOvr>
  <p:transition spd="med"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4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1013" y="1557339"/>
            <a:ext cx="6624686" cy="4464050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9" name="Picture Placeholder 9"/>
          <p:cNvSpPr>
            <a:spLocks noGrp="1"/>
          </p:cNvSpPr>
          <p:nvPr>
            <p:ph type="pic" sz="quarter" idx="15"/>
          </p:nvPr>
        </p:nvSpPr>
        <p:spPr>
          <a:xfrm>
            <a:off x="7250113" y="1557339"/>
            <a:ext cx="2232024" cy="2232025"/>
          </a:xfrm>
          <a:custGeom>
            <a:avLst/>
            <a:gdLst>
              <a:gd name="connsiteX0" fmla="*/ 357436 w 2232025"/>
              <a:gd name="connsiteY0" fmla="*/ 0 h 2232025"/>
              <a:gd name="connsiteX1" fmla="*/ 2232025 w 2232025"/>
              <a:gd name="connsiteY1" fmla="*/ 0 h 2232025"/>
              <a:gd name="connsiteX2" fmla="*/ 2232025 w 2232025"/>
              <a:gd name="connsiteY2" fmla="*/ 0 h 2232025"/>
              <a:gd name="connsiteX3" fmla="*/ 2232025 w 2232025"/>
              <a:gd name="connsiteY3" fmla="*/ 1874589 h 2232025"/>
              <a:gd name="connsiteX4" fmla="*/ 1874589 w 2232025"/>
              <a:gd name="connsiteY4" fmla="*/ 2232025 h 2232025"/>
              <a:gd name="connsiteX5" fmla="*/ 0 w 2232025"/>
              <a:gd name="connsiteY5" fmla="*/ 2232025 h 2232025"/>
              <a:gd name="connsiteX6" fmla="*/ 0 w 2232025"/>
              <a:gd name="connsiteY6" fmla="*/ 2232025 h 2232025"/>
              <a:gd name="connsiteX7" fmla="*/ 0 w 2232025"/>
              <a:gd name="connsiteY7" fmla="*/ 357436 h 2232025"/>
              <a:gd name="connsiteX8" fmla="*/ 357436 w 2232025"/>
              <a:gd name="connsiteY8" fmla="*/ 0 h 2232025"/>
              <a:gd name="connsiteX0" fmla="*/ 357436 w 2232025"/>
              <a:gd name="connsiteY0" fmla="*/ 0 h 2232025"/>
              <a:gd name="connsiteX1" fmla="*/ 2232025 w 2232025"/>
              <a:gd name="connsiteY1" fmla="*/ 0 h 2232025"/>
              <a:gd name="connsiteX2" fmla="*/ 2232025 w 2232025"/>
              <a:gd name="connsiteY2" fmla="*/ 0 h 2232025"/>
              <a:gd name="connsiteX3" fmla="*/ 2232025 w 2232025"/>
              <a:gd name="connsiteY3" fmla="*/ 1874589 h 2232025"/>
              <a:gd name="connsiteX4" fmla="*/ 1874589 w 2232025"/>
              <a:gd name="connsiteY4" fmla="*/ 2232025 h 2232025"/>
              <a:gd name="connsiteX5" fmla="*/ 0 w 2232025"/>
              <a:gd name="connsiteY5" fmla="*/ 2232025 h 2232025"/>
              <a:gd name="connsiteX6" fmla="*/ 0 w 2232025"/>
              <a:gd name="connsiteY6" fmla="*/ 2232025 h 2232025"/>
              <a:gd name="connsiteX7" fmla="*/ 0 w 2232025"/>
              <a:gd name="connsiteY7" fmla="*/ 357436 h 2232025"/>
              <a:gd name="connsiteX8" fmla="*/ 357436 w 2232025"/>
              <a:gd name="connsiteY8" fmla="*/ 0 h 2232025"/>
              <a:gd name="connsiteX0" fmla="*/ 357436 w 2232025"/>
              <a:gd name="connsiteY0" fmla="*/ 0 h 2317517"/>
              <a:gd name="connsiteX1" fmla="*/ 2232025 w 2232025"/>
              <a:gd name="connsiteY1" fmla="*/ 0 h 2317517"/>
              <a:gd name="connsiteX2" fmla="*/ 2232025 w 2232025"/>
              <a:gd name="connsiteY2" fmla="*/ 0 h 2317517"/>
              <a:gd name="connsiteX3" fmla="*/ 2229320 w 2232025"/>
              <a:gd name="connsiteY3" fmla="*/ 2228987 h 2317517"/>
              <a:gd name="connsiteX4" fmla="*/ 1874589 w 2232025"/>
              <a:gd name="connsiteY4" fmla="*/ 2232025 h 2317517"/>
              <a:gd name="connsiteX5" fmla="*/ 0 w 2232025"/>
              <a:gd name="connsiteY5" fmla="*/ 2232025 h 2317517"/>
              <a:gd name="connsiteX6" fmla="*/ 0 w 2232025"/>
              <a:gd name="connsiteY6" fmla="*/ 2232025 h 2317517"/>
              <a:gd name="connsiteX7" fmla="*/ 0 w 2232025"/>
              <a:gd name="connsiteY7" fmla="*/ 357436 h 2317517"/>
              <a:gd name="connsiteX8" fmla="*/ 357436 w 2232025"/>
              <a:gd name="connsiteY8" fmla="*/ 0 h 2317517"/>
              <a:gd name="connsiteX0" fmla="*/ 357436 w 2232025"/>
              <a:gd name="connsiteY0" fmla="*/ 0 h 2232025"/>
              <a:gd name="connsiteX1" fmla="*/ 2232025 w 2232025"/>
              <a:gd name="connsiteY1" fmla="*/ 0 h 2232025"/>
              <a:gd name="connsiteX2" fmla="*/ 2232025 w 2232025"/>
              <a:gd name="connsiteY2" fmla="*/ 0 h 2232025"/>
              <a:gd name="connsiteX3" fmla="*/ 2229320 w 2232025"/>
              <a:gd name="connsiteY3" fmla="*/ 2228987 h 2232025"/>
              <a:gd name="connsiteX4" fmla="*/ 1874589 w 2232025"/>
              <a:gd name="connsiteY4" fmla="*/ 2232025 h 2232025"/>
              <a:gd name="connsiteX5" fmla="*/ 0 w 2232025"/>
              <a:gd name="connsiteY5" fmla="*/ 2232025 h 2232025"/>
              <a:gd name="connsiteX6" fmla="*/ 0 w 2232025"/>
              <a:gd name="connsiteY6" fmla="*/ 2232025 h 2232025"/>
              <a:gd name="connsiteX7" fmla="*/ 0 w 2232025"/>
              <a:gd name="connsiteY7" fmla="*/ 357436 h 2232025"/>
              <a:gd name="connsiteX8" fmla="*/ 357436 w 2232025"/>
              <a:gd name="connsiteY8" fmla="*/ 0 h 2232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32025" h="2232025">
                <a:moveTo>
                  <a:pt x="357436" y="0"/>
                </a:moveTo>
                <a:lnTo>
                  <a:pt x="2232025" y="0"/>
                </a:lnTo>
                <a:lnTo>
                  <a:pt x="2232025" y="0"/>
                </a:lnTo>
                <a:cubicBezTo>
                  <a:pt x="2231123" y="742996"/>
                  <a:pt x="2230222" y="1485991"/>
                  <a:pt x="2229320" y="2228987"/>
                </a:cubicBezTo>
                <a:cubicBezTo>
                  <a:pt x="2067000" y="2228904"/>
                  <a:pt x="2071995" y="2232025"/>
                  <a:pt x="1874589" y="2232025"/>
                </a:cubicBezTo>
                <a:lnTo>
                  <a:pt x="0" y="2232025"/>
                </a:lnTo>
                <a:lnTo>
                  <a:pt x="0" y="2232025"/>
                </a:lnTo>
                <a:lnTo>
                  <a:pt x="0" y="357436"/>
                </a:lnTo>
                <a:cubicBezTo>
                  <a:pt x="0" y="160030"/>
                  <a:pt x="160030" y="0"/>
                  <a:pt x="357436" y="0"/>
                </a:cubicBez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6"/>
          </p:nvPr>
        </p:nvSpPr>
        <p:spPr>
          <a:xfrm>
            <a:off x="9482137" y="1557339"/>
            <a:ext cx="2232026" cy="2232025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12" name="Picture Placeholder 9"/>
          <p:cNvSpPr>
            <a:spLocks noGrp="1"/>
          </p:cNvSpPr>
          <p:nvPr>
            <p:ph type="pic" sz="quarter" idx="17"/>
          </p:nvPr>
        </p:nvSpPr>
        <p:spPr>
          <a:xfrm>
            <a:off x="7250113" y="3790714"/>
            <a:ext cx="2232024" cy="2232025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8" name="Picture Placeholder 9"/>
          <p:cNvSpPr>
            <a:spLocks noGrp="1"/>
          </p:cNvSpPr>
          <p:nvPr>
            <p:ph type="pic" sz="quarter" idx="14"/>
          </p:nvPr>
        </p:nvSpPr>
        <p:spPr>
          <a:xfrm>
            <a:off x="9482137" y="3786992"/>
            <a:ext cx="2232025" cy="2234397"/>
          </a:xfrm>
          <a:custGeom>
            <a:avLst/>
            <a:gdLst>
              <a:gd name="connsiteX0" fmla="*/ 357436 w 2232025"/>
              <a:gd name="connsiteY0" fmla="*/ 0 h 2232025"/>
              <a:gd name="connsiteX1" fmla="*/ 2232025 w 2232025"/>
              <a:gd name="connsiteY1" fmla="*/ 0 h 2232025"/>
              <a:gd name="connsiteX2" fmla="*/ 2232025 w 2232025"/>
              <a:gd name="connsiteY2" fmla="*/ 0 h 2232025"/>
              <a:gd name="connsiteX3" fmla="*/ 2232025 w 2232025"/>
              <a:gd name="connsiteY3" fmla="*/ 1874589 h 2232025"/>
              <a:gd name="connsiteX4" fmla="*/ 1874589 w 2232025"/>
              <a:gd name="connsiteY4" fmla="*/ 2232025 h 2232025"/>
              <a:gd name="connsiteX5" fmla="*/ 0 w 2232025"/>
              <a:gd name="connsiteY5" fmla="*/ 2232025 h 2232025"/>
              <a:gd name="connsiteX6" fmla="*/ 0 w 2232025"/>
              <a:gd name="connsiteY6" fmla="*/ 2232025 h 2232025"/>
              <a:gd name="connsiteX7" fmla="*/ 0 w 2232025"/>
              <a:gd name="connsiteY7" fmla="*/ 357436 h 2232025"/>
              <a:gd name="connsiteX8" fmla="*/ 357436 w 2232025"/>
              <a:gd name="connsiteY8" fmla="*/ 0 h 2232025"/>
              <a:gd name="connsiteX0" fmla="*/ 357436 w 2232025"/>
              <a:gd name="connsiteY0" fmla="*/ 0 h 2232025"/>
              <a:gd name="connsiteX1" fmla="*/ 2232025 w 2232025"/>
              <a:gd name="connsiteY1" fmla="*/ 0 h 2232025"/>
              <a:gd name="connsiteX2" fmla="*/ 2232025 w 2232025"/>
              <a:gd name="connsiteY2" fmla="*/ 0 h 2232025"/>
              <a:gd name="connsiteX3" fmla="*/ 2232025 w 2232025"/>
              <a:gd name="connsiteY3" fmla="*/ 1874589 h 2232025"/>
              <a:gd name="connsiteX4" fmla="*/ 1874589 w 2232025"/>
              <a:gd name="connsiteY4" fmla="*/ 2232025 h 2232025"/>
              <a:gd name="connsiteX5" fmla="*/ 0 w 2232025"/>
              <a:gd name="connsiteY5" fmla="*/ 2232025 h 2232025"/>
              <a:gd name="connsiteX6" fmla="*/ 0 w 2232025"/>
              <a:gd name="connsiteY6" fmla="*/ 2232025 h 2232025"/>
              <a:gd name="connsiteX7" fmla="*/ 0 w 2232025"/>
              <a:gd name="connsiteY7" fmla="*/ 357436 h 2232025"/>
              <a:gd name="connsiteX8" fmla="*/ 357436 w 2232025"/>
              <a:gd name="connsiteY8" fmla="*/ 0 h 2232025"/>
              <a:gd name="connsiteX0" fmla="*/ 357436 w 2232025"/>
              <a:gd name="connsiteY0" fmla="*/ 91515 h 2323540"/>
              <a:gd name="connsiteX1" fmla="*/ 2232025 w 2232025"/>
              <a:gd name="connsiteY1" fmla="*/ 91515 h 2323540"/>
              <a:gd name="connsiteX2" fmla="*/ 2232025 w 2232025"/>
              <a:gd name="connsiteY2" fmla="*/ 91515 h 2323540"/>
              <a:gd name="connsiteX3" fmla="*/ 2232025 w 2232025"/>
              <a:gd name="connsiteY3" fmla="*/ 1966104 h 2323540"/>
              <a:gd name="connsiteX4" fmla="*/ 1874589 w 2232025"/>
              <a:gd name="connsiteY4" fmla="*/ 2323540 h 2323540"/>
              <a:gd name="connsiteX5" fmla="*/ 0 w 2232025"/>
              <a:gd name="connsiteY5" fmla="*/ 2323540 h 2323540"/>
              <a:gd name="connsiteX6" fmla="*/ 0 w 2232025"/>
              <a:gd name="connsiteY6" fmla="*/ 2323540 h 2323540"/>
              <a:gd name="connsiteX7" fmla="*/ 0 w 2232025"/>
              <a:gd name="connsiteY7" fmla="*/ 86438 h 2323540"/>
              <a:gd name="connsiteX8" fmla="*/ 357436 w 2232025"/>
              <a:gd name="connsiteY8" fmla="*/ 91515 h 2323540"/>
              <a:gd name="connsiteX0" fmla="*/ 357436 w 2232025"/>
              <a:gd name="connsiteY0" fmla="*/ 5077 h 2237102"/>
              <a:gd name="connsiteX1" fmla="*/ 2232025 w 2232025"/>
              <a:gd name="connsiteY1" fmla="*/ 5077 h 2237102"/>
              <a:gd name="connsiteX2" fmla="*/ 2232025 w 2232025"/>
              <a:gd name="connsiteY2" fmla="*/ 5077 h 2237102"/>
              <a:gd name="connsiteX3" fmla="*/ 2232025 w 2232025"/>
              <a:gd name="connsiteY3" fmla="*/ 1879666 h 2237102"/>
              <a:gd name="connsiteX4" fmla="*/ 1874589 w 2232025"/>
              <a:gd name="connsiteY4" fmla="*/ 2237102 h 2237102"/>
              <a:gd name="connsiteX5" fmla="*/ 0 w 2232025"/>
              <a:gd name="connsiteY5" fmla="*/ 2237102 h 2237102"/>
              <a:gd name="connsiteX6" fmla="*/ 0 w 2232025"/>
              <a:gd name="connsiteY6" fmla="*/ 2237102 h 2237102"/>
              <a:gd name="connsiteX7" fmla="*/ 0 w 2232025"/>
              <a:gd name="connsiteY7" fmla="*/ 0 h 2237102"/>
              <a:gd name="connsiteX8" fmla="*/ 357436 w 2232025"/>
              <a:gd name="connsiteY8" fmla="*/ 5077 h 2237102"/>
              <a:gd name="connsiteX0" fmla="*/ 357436 w 2232025"/>
              <a:gd name="connsiteY0" fmla="*/ 5077 h 2237102"/>
              <a:gd name="connsiteX1" fmla="*/ 2232025 w 2232025"/>
              <a:gd name="connsiteY1" fmla="*/ 5077 h 2237102"/>
              <a:gd name="connsiteX2" fmla="*/ 2232025 w 2232025"/>
              <a:gd name="connsiteY2" fmla="*/ 5077 h 2237102"/>
              <a:gd name="connsiteX3" fmla="*/ 2232025 w 2232025"/>
              <a:gd name="connsiteY3" fmla="*/ 1879666 h 2237102"/>
              <a:gd name="connsiteX4" fmla="*/ 1874589 w 2232025"/>
              <a:gd name="connsiteY4" fmla="*/ 2237102 h 2237102"/>
              <a:gd name="connsiteX5" fmla="*/ 0 w 2232025"/>
              <a:gd name="connsiteY5" fmla="*/ 2237102 h 2237102"/>
              <a:gd name="connsiteX6" fmla="*/ 0 w 2232025"/>
              <a:gd name="connsiteY6" fmla="*/ 2237102 h 2237102"/>
              <a:gd name="connsiteX7" fmla="*/ 0 w 2232025"/>
              <a:gd name="connsiteY7" fmla="*/ 0 h 2237102"/>
              <a:gd name="connsiteX8" fmla="*/ 357436 w 2232025"/>
              <a:gd name="connsiteY8" fmla="*/ 5077 h 2237102"/>
              <a:gd name="connsiteX0" fmla="*/ 357436 w 2232025"/>
              <a:gd name="connsiteY0" fmla="*/ 2372 h 2234397"/>
              <a:gd name="connsiteX1" fmla="*/ 2232025 w 2232025"/>
              <a:gd name="connsiteY1" fmla="*/ 2372 h 2234397"/>
              <a:gd name="connsiteX2" fmla="*/ 2232025 w 2232025"/>
              <a:gd name="connsiteY2" fmla="*/ 2372 h 2234397"/>
              <a:gd name="connsiteX3" fmla="*/ 2232025 w 2232025"/>
              <a:gd name="connsiteY3" fmla="*/ 1876961 h 2234397"/>
              <a:gd name="connsiteX4" fmla="*/ 1874589 w 2232025"/>
              <a:gd name="connsiteY4" fmla="*/ 2234397 h 2234397"/>
              <a:gd name="connsiteX5" fmla="*/ 0 w 2232025"/>
              <a:gd name="connsiteY5" fmla="*/ 2234397 h 2234397"/>
              <a:gd name="connsiteX6" fmla="*/ 0 w 2232025"/>
              <a:gd name="connsiteY6" fmla="*/ 2234397 h 2234397"/>
              <a:gd name="connsiteX7" fmla="*/ 0 w 2232025"/>
              <a:gd name="connsiteY7" fmla="*/ 0 h 2234397"/>
              <a:gd name="connsiteX8" fmla="*/ 357436 w 2232025"/>
              <a:gd name="connsiteY8" fmla="*/ 2372 h 22343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32025" h="2234397">
                <a:moveTo>
                  <a:pt x="357436" y="2372"/>
                </a:moveTo>
                <a:lnTo>
                  <a:pt x="2232025" y="2372"/>
                </a:lnTo>
                <a:lnTo>
                  <a:pt x="2232025" y="2372"/>
                </a:lnTo>
                <a:lnTo>
                  <a:pt x="2232025" y="1876961"/>
                </a:lnTo>
                <a:cubicBezTo>
                  <a:pt x="2232025" y="2074367"/>
                  <a:pt x="2071995" y="2234397"/>
                  <a:pt x="1874589" y="2234397"/>
                </a:cubicBezTo>
                <a:lnTo>
                  <a:pt x="0" y="2234397"/>
                </a:lnTo>
                <a:lnTo>
                  <a:pt x="0" y="2234397"/>
                </a:lnTo>
                <a:lnTo>
                  <a:pt x="0" y="0"/>
                </a:lnTo>
                <a:lnTo>
                  <a:pt x="357436" y="2372"/>
                </a:ln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E981D-3917-49E2-BAC1-4F148449B8CA}" type="datetime3">
              <a:rPr lang="en-US" smtClean="0"/>
              <a:t>26 May 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18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81013" y="404815"/>
            <a:ext cx="11233150" cy="4318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81013" y="836712"/>
            <a:ext cx="11233150" cy="504727"/>
          </a:xfrm>
        </p:spPr>
        <p:txBody>
          <a:bodyPr tIns="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000">
                <a:solidFill>
                  <a:schemeClr val="tx2"/>
                </a:solidFill>
              </a:defRPr>
            </a:lvl1pPr>
            <a:lvl2pPr marL="266700" indent="0">
              <a:buFontTx/>
              <a:buNone/>
              <a:defRPr/>
            </a:lvl2pPr>
            <a:lvl3pPr marL="539750" indent="0">
              <a:buFontTx/>
              <a:buNone/>
              <a:defRPr/>
            </a:lvl3pPr>
            <a:lvl4pPr marL="806450" indent="0">
              <a:buFontTx/>
              <a:buNone/>
              <a:defRPr/>
            </a:lvl4pPr>
            <a:lvl5pPr marL="1071562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60313757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81013" y="836712"/>
            <a:ext cx="11233150" cy="504727"/>
          </a:xfrm>
        </p:spPr>
        <p:txBody>
          <a:bodyPr tIns="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000">
                <a:solidFill>
                  <a:schemeClr val="tx2"/>
                </a:solidFill>
              </a:defRPr>
            </a:lvl1pPr>
            <a:lvl2pPr marL="266700" indent="0">
              <a:buFontTx/>
              <a:buNone/>
              <a:defRPr/>
            </a:lvl2pPr>
            <a:lvl3pPr marL="539750" indent="0">
              <a:buFontTx/>
              <a:buNone/>
              <a:defRPr/>
            </a:lvl3pPr>
            <a:lvl4pPr marL="806450" indent="0">
              <a:buFontTx/>
              <a:buNone/>
              <a:defRPr/>
            </a:lvl4pPr>
            <a:lvl5pPr marL="1071562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81013" y="404815"/>
            <a:ext cx="11233150" cy="4318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607E44A3-7437-4589-BAA2-9FC7838371E6}" type="datetime3">
              <a:rPr lang="en-US" smtClean="0"/>
              <a:t>26 May 2021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dirty="0"/>
              <a:t>© Valmet   |   Author / Title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896499"/>
      </p:ext>
    </p:extLst>
  </p:cSld>
  <p:clrMapOvr>
    <a:masterClrMapping/>
  </p:clrMapOvr>
  <p:transition spd="med"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481013" y="1557338"/>
            <a:ext cx="11233150" cy="4464050"/>
          </a:xfrm>
          <a:prstGeom prst="round2DiagRect">
            <a:avLst>
              <a:gd name="adj1" fmla="val 8193"/>
              <a:gd name="adj2" fmla="val 0"/>
            </a:avLst>
          </a:pr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D82CD-1058-4A83-9E31-EB25DE263D7A}" type="datetime3">
              <a:rPr lang="en-US" smtClean="0"/>
              <a:t>26 May 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81013" y="404815"/>
            <a:ext cx="11233150" cy="4318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4"/>
          </p:nvPr>
        </p:nvSpPr>
        <p:spPr>
          <a:xfrm>
            <a:off x="481013" y="836712"/>
            <a:ext cx="11233150" cy="504727"/>
          </a:xfrm>
        </p:spPr>
        <p:txBody>
          <a:bodyPr tIns="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000">
                <a:solidFill>
                  <a:schemeClr val="tx2"/>
                </a:solidFill>
              </a:defRPr>
            </a:lvl1pPr>
            <a:lvl2pPr marL="266700" indent="0">
              <a:buFontTx/>
              <a:buNone/>
              <a:defRPr/>
            </a:lvl2pPr>
            <a:lvl3pPr marL="539750" indent="0">
              <a:buFontTx/>
              <a:buNone/>
              <a:defRPr/>
            </a:lvl3pPr>
            <a:lvl4pPr marL="806450" indent="0">
              <a:buFontTx/>
              <a:buNone/>
              <a:defRPr/>
            </a:lvl4pPr>
            <a:lvl5pPr marL="1071562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92902800"/>
      </p:ext>
    </p:extLst>
  </p:cSld>
  <p:clrMapOvr>
    <a:masterClrMapping/>
  </p:clrMapOvr>
  <p:transition spd="med"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481013" y="476672"/>
            <a:ext cx="11233150" cy="5544716"/>
          </a:xfrm>
          <a:prstGeom prst="round2DiagRect">
            <a:avLst>
              <a:gd name="adj1" fmla="val 6693"/>
              <a:gd name="adj2" fmla="val 0"/>
            </a:avLst>
          </a:pr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7F9E2-E027-41BC-92AE-00BFE5F02050}" type="datetime3">
              <a:rPr lang="en-US" smtClean="0"/>
              <a:t>26 May 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88488526"/>
      </p:ext>
    </p:extLst>
  </p:cSld>
  <p:clrMapOvr>
    <a:masterClrMapping/>
  </p:clrMapOvr>
  <p:transition spd="med"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ference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1013" y="1557339"/>
            <a:ext cx="6624686" cy="4464050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 flipH="1">
            <a:off x="7250112" y="1557340"/>
            <a:ext cx="4464048" cy="863549"/>
          </a:xfrm>
          <a:prstGeom prst="round1Rect">
            <a:avLst>
              <a:gd name="adj" fmla="val 37282"/>
            </a:avLst>
          </a:prstGeom>
          <a:solidFill>
            <a:schemeClr val="accent1"/>
          </a:solidFill>
        </p:spPr>
        <p:txBody>
          <a:bodyPr lIns="108000" tIns="108000" rIns="108000" bIns="108000"/>
          <a:lstStyle>
            <a:lvl1pPr marL="0" indent="0">
              <a:buFontTx/>
              <a:buNone/>
              <a:defRPr sz="1600">
                <a:solidFill>
                  <a:schemeClr val="bg1"/>
                </a:solidFill>
              </a:defRPr>
            </a:lvl1pPr>
            <a:lvl2pPr marL="182563" indent="-182563">
              <a:buClr>
                <a:schemeClr val="bg1"/>
              </a:buClr>
              <a:buFont typeface="Arial" panose="020B0604020202020204" pitchFamily="34" charset="0"/>
              <a:buChar char="•"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3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7250113" y="2420889"/>
            <a:ext cx="4464050" cy="3600499"/>
          </a:xfrm>
          <a:custGeom>
            <a:avLst/>
            <a:gdLst>
              <a:gd name="connsiteX0" fmla="*/ 367035 w 4031680"/>
              <a:gd name="connsiteY0" fmla="*/ 0 h 3600499"/>
              <a:gd name="connsiteX1" fmla="*/ 4031680 w 4031680"/>
              <a:gd name="connsiteY1" fmla="*/ 0 h 3600499"/>
              <a:gd name="connsiteX2" fmla="*/ 4031680 w 4031680"/>
              <a:gd name="connsiteY2" fmla="*/ 0 h 3600499"/>
              <a:gd name="connsiteX3" fmla="*/ 4031680 w 4031680"/>
              <a:gd name="connsiteY3" fmla="*/ 3233464 h 3600499"/>
              <a:gd name="connsiteX4" fmla="*/ 3664645 w 4031680"/>
              <a:gd name="connsiteY4" fmla="*/ 3600499 h 3600499"/>
              <a:gd name="connsiteX5" fmla="*/ 0 w 4031680"/>
              <a:gd name="connsiteY5" fmla="*/ 3600499 h 3600499"/>
              <a:gd name="connsiteX6" fmla="*/ 0 w 4031680"/>
              <a:gd name="connsiteY6" fmla="*/ 3600499 h 3600499"/>
              <a:gd name="connsiteX7" fmla="*/ 0 w 4031680"/>
              <a:gd name="connsiteY7" fmla="*/ 367035 h 3600499"/>
              <a:gd name="connsiteX8" fmla="*/ 367035 w 4031680"/>
              <a:gd name="connsiteY8" fmla="*/ 0 h 3600499"/>
              <a:gd name="connsiteX0" fmla="*/ 91965 w 4116565"/>
              <a:gd name="connsiteY0" fmla="*/ 0 h 3600499"/>
              <a:gd name="connsiteX1" fmla="*/ 4116565 w 4116565"/>
              <a:gd name="connsiteY1" fmla="*/ 0 h 3600499"/>
              <a:gd name="connsiteX2" fmla="*/ 4116565 w 4116565"/>
              <a:gd name="connsiteY2" fmla="*/ 0 h 3600499"/>
              <a:gd name="connsiteX3" fmla="*/ 4116565 w 4116565"/>
              <a:gd name="connsiteY3" fmla="*/ 3233464 h 3600499"/>
              <a:gd name="connsiteX4" fmla="*/ 3749530 w 4116565"/>
              <a:gd name="connsiteY4" fmla="*/ 3600499 h 3600499"/>
              <a:gd name="connsiteX5" fmla="*/ 84885 w 4116565"/>
              <a:gd name="connsiteY5" fmla="*/ 3600499 h 3600499"/>
              <a:gd name="connsiteX6" fmla="*/ 84885 w 4116565"/>
              <a:gd name="connsiteY6" fmla="*/ 3600499 h 3600499"/>
              <a:gd name="connsiteX7" fmla="*/ 84885 w 4116565"/>
              <a:gd name="connsiteY7" fmla="*/ 367035 h 3600499"/>
              <a:gd name="connsiteX8" fmla="*/ 91965 w 4116565"/>
              <a:gd name="connsiteY8" fmla="*/ 0 h 3600499"/>
              <a:gd name="connsiteX0" fmla="*/ 7080 w 4031680"/>
              <a:gd name="connsiteY0" fmla="*/ 0 h 3600499"/>
              <a:gd name="connsiteX1" fmla="*/ 4031680 w 4031680"/>
              <a:gd name="connsiteY1" fmla="*/ 0 h 3600499"/>
              <a:gd name="connsiteX2" fmla="*/ 4031680 w 4031680"/>
              <a:gd name="connsiteY2" fmla="*/ 0 h 3600499"/>
              <a:gd name="connsiteX3" fmla="*/ 4031680 w 4031680"/>
              <a:gd name="connsiteY3" fmla="*/ 3233464 h 3600499"/>
              <a:gd name="connsiteX4" fmla="*/ 3664645 w 4031680"/>
              <a:gd name="connsiteY4" fmla="*/ 3600499 h 3600499"/>
              <a:gd name="connsiteX5" fmla="*/ 0 w 4031680"/>
              <a:gd name="connsiteY5" fmla="*/ 3600499 h 3600499"/>
              <a:gd name="connsiteX6" fmla="*/ 0 w 4031680"/>
              <a:gd name="connsiteY6" fmla="*/ 3600499 h 3600499"/>
              <a:gd name="connsiteX7" fmla="*/ 0 w 4031680"/>
              <a:gd name="connsiteY7" fmla="*/ 367035 h 3600499"/>
              <a:gd name="connsiteX8" fmla="*/ 7080 w 4031680"/>
              <a:gd name="connsiteY8" fmla="*/ 0 h 3600499"/>
              <a:gd name="connsiteX0" fmla="*/ 1541 w 4031947"/>
              <a:gd name="connsiteY0" fmla="*/ 0 h 3600499"/>
              <a:gd name="connsiteX1" fmla="*/ 4031947 w 4031947"/>
              <a:gd name="connsiteY1" fmla="*/ 0 h 3600499"/>
              <a:gd name="connsiteX2" fmla="*/ 4031947 w 4031947"/>
              <a:gd name="connsiteY2" fmla="*/ 0 h 3600499"/>
              <a:gd name="connsiteX3" fmla="*/ 4031947 w 4031947"/>
              <a:gd name="connsiteY3" fmla="*/ 3233464 h 3600499"/>
              <a:gd name="connsiteX4" fmla="*/ 3664912 w 4031947"/>
              <a:gd name="connsiteY4" fmla="*/ 3600499 h 3600499"/>
              <a:gd name="connsiteX5" fmla="*/ 267 w 4031947"/>
              <a:gd name="connsiteY5" fmla="*/ 3600499 h 3600499"/>
              <a:gd name="connsiteX6" fmla="*/ 267 w 4031947"/>
              <a:gd name="connsiteY6" fmla="*/ 3600499 h 3600499"/>
              <a:gd name="connsiteX7" fmla="*/ 267 w 4031947"/>
              <a:gd name="connsiteY7" fmla="*/ 367035 h 3600499"/>
              <a:gd name="connsiteX8" fmla="*/ 1541 w 4031947"/>
              <a:gd name="connsiteY8" fmla="*/ 0 h 36004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031947" h="3600499">
                <a:moveTo>
                  <a:pt x="1541" y="0"/>
                </a:moveTo>
                <a:lnTo>
                  <a:pt x="4031947" y="0"/>
                </a:lnTo>
                <a:lnTo>
                  <a:pt x="4031947" y="0"/>
                </a:lnTo>
                <a:lnTo>
                  <a:pt x="4031947" y="3233464"/>
                </a:lnTo>
                <a:cubicBezTo>
                  <a:pt x="4031947" y="3436172"/>
                  <a:pt x="3867620" y="3600499"/>
                  <a:pt x="3664912" y="3600499"/>
                </a:cubicBezTo>
                <a:lnTo>
                  <a:pt x="267" y="3600499"/>
                </a:lnTo>
                <a:lnTo>
                  <a:pt x="267" y="3600499"/>
                </a:lnTo>
                <a:lnTo>
                  <a:pt x="267" y="367035"/>
                </a:lnTo>
                <a:cubicBezTo>
                  <a:pt x="267" y="164327"/>
                  <a:pt x="-870" y="168365"/>
                  <a:pt x="1541" y="0"/>
                </a:cubicBez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57DA9-6D12-4018-9EAD-C9AC2A01CD00}" type="datetime3">
              <a:rPr lang="en-US" smtClean="0"/>
              <a:t>26 May 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7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81013" y="404815"/>
            <a:ext cx="11233150" cy="4318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2" name="Text Placeholder 7"/>
          <p:cNvSpPr>
            <a:spLocks noGrp="1"/>
          </p:cNvSpPr>
          <p:nvPr>
            <p:ph type="body" sz="quarter" idx="18"/>
          </p:nvPr>
        </p:nvSpPr>
        <p:spPr>
          <a:xfrm>
            <a:off x="481013" y="836712"/>
            <a:ext cx="11233150" cy="504727"/>
          </a:xfrm>
        </p:spPr>
        <p:txBody>
          <a:bodyPr tIns="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000">
                <a:solidFill>
                  <a:schemeClr val="tx2"/>
                </a:solidFill>
              </a:defRPr>
            </a:lvl1pPr>
            <a:lvl2pPr marL="266700" indent="0">
              <a:buFontTx/>
              <a:buNone/>
              <a:defRPr/>
            </a:lvl2pPr>
            <a:lvl3pPr marL="539750" indent="0">
              <a:buFontTx/>
              <a:buNone/>
              <a:defRPr/>
            </a:lvl3pPr>
            <a:lvl4pPr marL="806450" indent="0">
              <a:buFontTx/>
              <a:buNone/>
              <a:defRPr/>
            </a:lvl4pPr>
            <a:lvl5pPr marL="1071562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99844241"/>
      </p:ext>
    </p:extLst>
  </p:cSld>
  <p:clrMapOvr>
    <a:masterClrMapping/>
  </p:clrMapOvr>
  <p:transition spd="med"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/>
          <p:cNvSpPr>
            <a:spLocks noGrp="1"/>
          </p:cNvSpPr>
          <p:nvPr>
            <p:ph sz="half" idx="1"/>
          </p:nvPr>
        </p:nvSpPr>
        <p:spPr>
          <a:xfrm>
            <a:off x="481013" y="1557339"/>
            <a:ext cx="5544565" cy="4468471"/>
          </a:xfrm>
          <a:prstGeom prst="round2DiagRect">
            <a:avLst>
              <a:gd name="adj1" fmla="val 8442"/>
              <a:gd name="adj2" fmla="val 0"/>
            </a:avLst>
          </a:prstGeom>
          <a:solidFill>
            <a:srgbClr val="50B948"/>
          </a:solidFill>
        </p:spPr>
        <p:txBody>
          <a:bodyPr lIns="90000" tIns="54000" rIns="90000" bIns="54000"/>
          <a:lstStyle>
            <a:lvl1pPr marL="182563" indent="-182563">
              <a:buClr>
                <a:schemeClr val="bg1"/>
              </a:buClr>
              <a:buFont typeface="Wingdings" panose="05000000000000000000" pitchFamily="2" charset="2"/>
              <a:buChar char=""/>
              <a:defRPr sz="2000">
                <a:solidFill>
                  <a:schemeClr val="bg1"/>
                </a:solidFill>
              </a:defRPr>
            </a:lvl1pPr>
            <a:lvl2pPr marL="357188" indent="-174625">
              <a:buClr>
                <a:schemeClr val="bg1"/>
              </a:buClr>
              <a:buFont typeface="Wingdings" panose="05000000000000000000" pitchFamily="2" charset="2"/>
              <a:buChar char=""/>
              <a:defRPr sz="1600">
                <a:solidFill>
                  <a:schemeClr val="bg1"/>
                </a:solidFill>
              </a:defRPr>
            </a:lvl2pPr>
            <a:lvl3pPr marL="539750" indent="-182563">
              <a:buClr>
                <a:schemeClr val="bg1"/>
              </a:buClr>
              <a:buFont typeface="Arial" panose="020B0604020202020204" pitchFamily="34" charset="0"/>
              <a:buChar char="•"/>
              <a:defRPr sz="1600">
                <a:solidFill>
                  <a:schemeClr val="bg1"/>
                </a:solidFill>
              </a:defRPr>
            </a:lvl3pPr>
            <a:lvl4pPr marL="714375" indent="-174625">
              <a:buClr>
                <a:schemeClr val="bg1"/>
              </a:buClr>
              <a:buFont typeface="Arial" panose="020B0604020202020204" pitchFamily="34" charset="0"/>
              <a:buChar char="–"/>
              <a:defRPr sz="1400">
                <a:solidFill>
                  <a:schemeClr val="bg1"/>
                </a:solidFill>
              </a:defRPr>
            </a:lvl4pPr>
            <a:lvl5pPr marL="898525" indent="-184150">
              <a:buClr>
                <a:schemeClr val="bg1"/>
              </a:buClr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5"/>
          </p:nvPr>
        </p:nvSpPr>
        <p:spPr>
          <a:xfrm>
            <a:off x="6169595" y="1557339"/>
            <a:ext cx="5544568" cy="4468471"/>
          </a:xfrm>
          <a:prstGeom prst="round2DiagRect">
            <a:avLst>
              <a:gd name="adj1" fmla="val 8442"/>
              <a:gd name="adj2" fmla="val 0"/>
            </a:avLst>
          </a:prstGeom>
          <a:solidFill>
            <a:schemeClr val="bg2"/>
          </a:solidFill>
        </p:spPr>
        <p:txBody>
          <a:bodyPr lIns="90000" tIns="54000" rIns="90000" bIns="54000"/>
          <a:lstStyle>
            <a:lvl1pPr marL="182563" indent="-182563">
              <a:buClr>
                <a:schemeClr val="tx2">
                  <a:lumMod val="50000"/>
                </a:schemeClr>
              </a:buClr>
              <a:buFont typeface="Wingdings" panose="05000000000000000000" pitchFamily="2" charset="2"/>
              <a:buChar char=""/>
              <a:defRPr sz="2000">
                <a:solidFill>
                  <a:schemeClr val="tx2">
                    <a:lumMod val="50000"/>
                  </a:schemeClr>
                </a:solidFill>
              </a:defRPr>
            </a:lvl1pPr>
            <a:lvl2pPr marL="357188" indent="-174625">
              <a:buClr>
                <a:schemeClr val="tx2">
                  <a:lumMod val="50000"/>
                </a:schemeClr>
              </a:buClr>
              <a:buFont typeface="Wingdings" panose="05000000000000000000" pitchFamily="2" charset="2"/>
              <a:buChar char=""/>
              <a:defRPr sz="1600">
                <a:solidFill>
                  <a:schemeClr val="tx2">
                    <a:lumMod val="50000"/>
                  </a:schemeClr>
                </a:solidFill>
              </a:defRPr>
            </a:lvl2pPr>
            <a:lvl3pPr marL="539750" indent="-182563">
              <a:buClr>
                <a:schemeClr val="tx2">
                  <a:lumMod val="50000"/>
                </a:schemeClr>
              </a:buClr>
              <a:defRPr sz="1600">
                <a:solidFill>
                  <a:schemeClr val="tx2">
                    <a:lumMod val="50000"/>
                  </a:schemeClr>
                </a:solidFill>
              </a:defRPr>
            </a:lvl3pPr>
            <a:lvl4pPr marL="714375" indent="-174625">
              <a:buClr>
                <a:schemeClr val="tx2">
                  <a:lumMod val="50000"/>
                </a:schemeClr>
              </a:buClr>
              <a:buFont typeface="Arial" panose="020B0604020202020204" pitchFamily="34" charset="0"/>
              <a:buChar char="–"/>
              <a:defRPr sz="1400">
                <a:solidFill>
                  <a:schemeClr val="tx2">
                    <a:lumMod val="50000"/>
                  </a:schemeClr>
                </a:solidFill>
              </a:defRPr>
            </a:lvl4pPr>
            <a:lvl5pPr marL="898525" indent="-184150">
              <a:buClr>
                <a:schemeClr val="tx2">
                  <a:lumMod val="50000"/>
                </a:schemeClr>
              </a:buClr>
              <a:defRPr sz="1400">
                <a:solidFill>
                  <a:schemeClr val="tx2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467DE-8C3C-4DA4-89B4-1D59F65A98EE}" type="datetime3">
              <a:rPr lang="en-US" smtClean="0"/>
              <a:t>26 May 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013" y="404815"/>
            <a:ext cx="11233150" cy="4318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81013" y="836712"/>
            <a:ext cx="11233150" cy="504727"/>
          </a:xfrm>
        </p:spPr>
        <p:txBody>
          <a:bodyPr tIns="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000">
                <a:solidFill>
                  <a:schemeClr val="tx2"/>
                </a:solidFill>
              </a:defRPr>
            </a:lvl1pPr>
            <a:lvl2pPr marL="266700" indent="0">
              <a:buFontTx/>
              <a:buNone/>
              <a:defRPr/>
            </a:lvl2pPr>
            <a:lvl3pPr marL="539750" indent="0">
              <a:buFontTx/>
              <a:buNone/>
              <a:defRPr/>
            </a:lvl3pPr>
            <a:lvl4pPr marL="806450" indent="0">
              <a:buFontTx/>
              <a:buNone/>
              <a:defRPr/>
            </a:lvl4pPr>
            <a:lvl5pPr marL="1071562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77471856"/>
      </p:ext>
    </p:extLst>
  </p:cSld>
  <p:clrMapOvr>
    <a:masterClrMapping/>
  </p:clrMapOvr>
  <p:transition spd="med"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1013" y="1557339"/>
            <a:ext cx="6624686" cy="4464050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58ED9-EB11-49A3-B050-82AAF95255F4}" type="datetime3">
              <a:rPr lang="en-US" smtClean="0"/>
              <a:t>26 May 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Content Placeholder 2"/>
          <p:cNvSpPr>
            <a:spLocks noGrp="1"/>
          </p:cNvSpPr>
          <p:nvPr>
            <p:ph sz="half" idx="15"/>
          </p:nvPr>
        </p:nvSpPr>
        <p:spPr>
          <a:xfrm>
            <a:off x="7250113" y="1557339"/>
            <a:ext cx="4464050" cy="2153860"/>
          </a:xfrm>
          <a:custGeom>
            <a:avLst/>
            <a:gdLst>
              <a:gd name="connsiteX0" fmla="*/ 358740 w 4464050"/>
              <a:gd name="connsiteY0" fmla="*/ 0 h 2152399"/>
              <a:gd name="connsiteX1" fmla="*/ 4464050 w 4464050"/>
              <a:gd name="connsiteY1" fmla="*/ 0 h 2152399"/>
              <a:gd name="connsiteX2" fmla="*/ 4464050 w 4464050"/>
              <a:gd name="connsiteY2" fmla="*/ 0 h 2152399"/>
              <a:gd name="connsiteX3" fmla="*/ 4464050 w 4464050"/>
              <a:gd name="connsiteY3" fmla="*/ 1793659 h 2152399"/>
              <a:gd name="connsiteX4" fmla="*/ 4105310 w 4464050"/>
              <a:gd name="connsiteY4" fmla="*/ 2152399 h 2152399"/>
              <a:gd name="connsiteX5" fmla="*/ 0 w 4464050"/>
              <a:gd name="connsiteY5" fmla="*/ 2152399 h 2152399"/>
              <a:gd name="connsiteX6" fmla="*/ 0 w 4464050"/>
              <a:gd name="connsiteY6" fmla="*/ 2152399 h 2152399"/>
              <a:gd name="connsiteX7" fmla="*/ 0 w 4464050"/>
              <a:gd name="connsiteY7" fmla="*/ 358740 h 2152399"/>
              <a:gd name="connsiteX8" fmla="*/ 358740 w 4464050"/>
              <a:gd name="connsiteY8" fmla="*/ 0 h 2152399"/>
              <a:gd name="connsiteX0" fmla="*/ 358740 w 4544488"/>
              <a:gd name="connsiteY0" fmla="*/ 0 h 2152399"/>
              <a:gd name="connsiteX1" fmla="*/ 4464050 w 4544488"/>
              <a:gd name="connsiteY1" fmla="*/ 0 h 2152399"/>
              <a:gd name="connsiteX2" fmla="*/ 4464050 w 4544488"/>
              <a:gd name="connsiteY2" fmla="*/ 0 h 2152399"/>
              <a:gd name="connsiteX3" fmla="*/ 4464050 w 4544488"/>
              <a:gd name="connsiteY3" fmla="*/ 1793659 h 2152399"/>
              <a:gd name="connsiteX4" fmla="*/ 4453653 w 4544488"/>
              <a:gd name="connsiteY4" fmla="*/ 2152399 h 2152399"/>
              <a:gd name="connsiteX5" fmla="*/ 0 w 4544488"/>
              <a:gd name="connsiteY5" fmla="*/ 2152399 h 2152399"/>
              <a:gd name="connsiteX6" fmla="*/ 0 w 4544488"/>
              <a:gd name="connsiteY6" fmla="*/ 2152399 h 2152399"/>
              <a:gd name="connsiteX7" fmla="*/ 0 w 4544488"/>
              <a:gd name="connsiteY7" fmla="*/ 358740 h 2152399"/>
              <a:gd name="connsiteX8" fmla="*/ 358740 w 4544488"/>
              <a:gd name="connsiteY8" fmla="*/ 0 h 2152399"/>
              <a:gd name="connsiteX0" fmla="*/ 358740 w 4464050"/>
              <a:gd name="connsiteY0" fmla="*/ 0 h 2152399"/>
              <a:gd name="connsiteX1" fmla="*/ 4464050 w 4464050"/>
              <a:gd name="connsiteY1" fmla="*/ 0 h 2152399"/>
              <a:gd name="connsiteX2" fmla="*/ 4464050 w 4464050"/>
              <a:gd name="connsiteY2" fmla="*/ 0 h 2152399"/>
              <a:gd name="connsiteX3" fmla="*/ 4464050 w 4464050"/>
              <a:gd name="connsiteY3" fmla="*/ 1793659 h 2152399"/>
              <a:gd name="connsiteX4" fmla="*/ 4453653 w 4464050"/>
              <a:gd name="connsiteY4" fmla="*/ 2152399 h 2152399"/>
              <a:gd name="connsiteX5" fmla="*/ 0 w 4464050"/>
              <a:gd name="connsiteY5" fmla="*/ 2152399 h 2152399"/>
              <a:gd name="connsiteX6" fmla="*/ 0 w 4464050"/>
              <a:gd name="connsiteY6" fmla="*/ 2152399 h 2152399"/>
              <a:gd name="connsiteX7" fmla="*/ 0 w 4464050"/>
              <a:gd name="connsiteY7" fmla="*/ 358740 h 2152399"/>
              <a:gd name="connsiteX8" fmla="*/ 358740 w 4464050"/>
              <a:gd name="connsiteY8" fmla="*/ 0 h 2152399"/>
              <a:gd name="connsiteX0" fmla="*/ 358740 w 4468168"/>
              <a:gd name="connsiteY0" fmla="*/ 0 h 2152399"/>
              <a:gd name="connsiteX1" fmla="*/ 4464050 w 4468168"/>
              <a:gd name="connsiteY1" fmla="*/ 0 h 2152399"/>
              <a:gd name="connsiteX2" fmla="*/ 4464050 w 4468168"/>
              <a:gd name="connsiteY2" fmla="*/ 0 h 2152399"/>
              <a:gd name="connsiteX3" fmla="*/ 4464050 w 4468168"/>
              <a:gd name="connsiteY3" fmla="*/ 1793659 h 2152399"/>
              <a:gd name="connsiteX4" fmla="*/ 4468168 w 4468168"/>
              <a:gd name="connsiteY4" fmla="*/ 2152399 h 2152399"/>
              <a:gd name="connsiteX5" fmla="*/ 0 w 4468168"/>
              <a:gd name="connsiteY5" fmla="*/ 2152399 h 2152399"/>
              <a:gd name="connsiteX6" fmla="*/ 0 w 4468168"/>
              <a:gd name="connsiteY6" fmla="*/ 2152399 h 2152399"/>
              <a:gd name="connsiteX7" fmla="*/ 0 w 4468168"/>
              <a:gd name="connsiteY7" fmla="*/ 358740 h 2152399"/>
              <a:gd name="connsiteX8" fmla="*/ 358740 w 4468168"/>
              <a:gd name="connsiteY8" fmla="*/ 0 h 21523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468168" h="2152399">
                <a:moveTo>
                  <a:pt x="358740" y="0"/>
                </a:moveTo>
                <a:lnTo>
                  <a:pt x="4464050" y="0"/>
                </a:lnTo>
                <a:lnTo>
                  <a:pt x="4464050" y="0"/>
                </a:lnTo>
                <a:lnTo>
                  <a:pt x="4464050" y="1793659"/>
                </a:lnTo>
                <a:cubicBezTo>
                  <a:pt x="4464050" y="1991786"/>
                  <a:pt x="4463095" y="1858485"/>
                  <a:pt x="4468168" y="2152399"/>
                </a:cubicBezTo>
                <a:lnTo>
                  <a:pt x="0" y="2152399"/>
                </a:lnTo>
                <a:lnTo>
                  <a:pt x="0" y="2152399"/>
                </a:lnTo>
                <a:lnTo>
                  <a:pt x="0" y="358740"/>
                </a:lnTo>
                <a:cubicBezTo>
                  <a:pt x="0" y="160613"/>
                  <a:pt x="160613" y="0"/>
                  <a:pt x="358740" y="0"/>
                </a:cubicBezTo>
                <a:close/>
              </a:path>
            </a:pathLst>
          </a:custGeom>
          <a:solidFill>
            <a:schemeClr val="accent1"/>
          </a:solidFill>
        </p:spPr>
        <p:txBody>
          <a:bodyPr lIns="180000" tIns="162000" rIns="180000" bIns="162000"/>
          <a:lstStyle>
            <a:lvl1pPr marL="182563" indent="-182563">
              <a:buClr>
                <a:schemeClr val="bg1"/>
              </a:buClr>
              <a:buFont typeface="Wingdings" panose="05000000000000000000" pitchFamily="2" charset="2"/>
              <a:buChar char=""/>
              <a:defRPr sz="2000">
                <a:solidFill>
                  <a:schemeClr val="bg1"/>
                </a:solidFill>
              </a:defRPr>
            </a:lvl1pPr>
            <a:lvl2pPr marL="357188" indent="-174625">
              <a:buClr>
                <a:schemeClr val="bg1"/>
              </a:buClr>
              <a:buFont typeface="Wingdings" panose="05000000000000000000" pitchFamily="2" charset="2"/>
              <a:buChar char=""/>
              <a:defRPr sz="1600">
                <a:solidFill>
                  <a:schemeClr val="bg1"/>
                </a:solidFill>
              </a:defRPr>
            </a:lvl2pPr>
            <a:lvl3pPr marL="539750" indent="-182563">
              <a:buClr>
                <a:schemeClr val="bg1"/>
              </a:buClr>
              <a:defRPr sz="1600">
                <a:solidFill>
                  <a:schemeClr val="bg1"/>
                </a:solidFill>
              </a:defRPr>
            </a:lvl3pPr>
            <a:lvl4pPr marL="714375" indent="-174625">
              <a:buClr>
                <a:schemeClr val="bg1"/>
              </a:buClr>
              <a:defRPr sz="1400">
                <a:solidFill>
                  <a:schemeClr val="bg1"/>
                </a:solidFill>
              </a:defRPr>
            </a:lvl4pPr>
            <a:lvl5pPr marL="898525" indent="-184150">
              <a:buClr>
                <a:schemeClr val="bg1"/>
              </a:buClr>
              <a:defRPr sz="14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16" name="Content Placeholder 2"/>
          <p:cNvSpPr>
            <a:spLocks noGrp="1"/>
          </p:cNvSpPr>
          <p:nvPr>
            <p:ph sz="half" idx="13"/>
          </p:nvPr>
        </p:nvSpPr>
        <p:spPr>
          <a:xfrm>
            <a:off x="7248511" y="3853900"/>
            <a:ext cx="4465652" cy="2167488"/>
          </a:xfrm>
          <a:custGeom>
            <a:avLst/>
            <a:gdLst>
              <a:gd name="connsiteX0" fmla="*/ 361255 w 4464050"/>
              <a:gd name="connsiteY0" fmla="*/ 0 h 2167488"/>
              <a:gd name="connsiteX1" fmla="*/ 4464050 w 4464050"/>
              <a:gd name="connsiteY1" fmla="*/ 0 h 2167488"/>
              <a:gd name="connsiteX2" fmla="*/ 4464050 w 4464050"/>
              <a:gd name="connsiteY2" fmla="*/ 0 h 2167488"/>
              <a:gd name="connsiteX3" fmla="*/ 4464050 w 4464050"/>
              <a:gd name="connsiteY3" fmla="*/ 1806233 h 2167488"/>
              <a:gd name="connsiteX4" fmla="*/ 4102795 w 4464050"/>
              <a:gd name="connsiteY4" fmla="*/ 2167488 h 2167488"/>
              <a:gd name="connsiteX5" fmla="*/ 0 w 4464050"/>
              <a:gd name="connsiteY5" fmla="*/ 2167488 h 2167488"/>
              <a:gd name="connsiteX6" fmla="*/ 0 w 4464050"/>
              <a:gd name="connsiteY6" fmla="*/ 2167488 h 2167488"/>
              <a:gd name="connsiteX7" fmla="*/ 0 w 4464050"/>
              <a:gd name="connsiteY7" fmla="*/ 361255 h 2167488"/>
              <a:gd name="connsiteX8" fmla="*/ 361255 w 4464050"/>
              <a:gd name="connsiteY8" fmla="*/ 0 h 2167488"/>
              <a:gd name="connsiteX0" fmla="*/ 90164 w 4548559"/>
              <a:gd name="connsiteY0" fmla="*/ 3629 h 2167488"/>
              <a:gd name="connsiteX1" fmla="*/ 4548559 w 4548559"/>
              <a:gd name="connsiteY1" fmla="*/ 0 h 2167488"/>
              <a:gd name="connsiteX2" fmla="*/ 4548559 w 4548559"/>
              <a:gd name="connsiteY2" fmla="*/ 0 h 2167488"/>
              <a:gd name="connsiteX3" fmla="*/ 4548559 w 4548559"/>
              <a:gd name="connsiteY3" fmla="*/ 1806233 h 2167488"/>
              <a:gd name="connsiteX4" fmla="*/ 4187304 w 4548559"/>
              <a:gd name="connsiteY4" fmla="*/ 2167488 h 2167488"/>
              <a:gd name="connsiteX5" fmla="*/ 84509 w 4548559"/>
              <a:gd name="connsiteY5" fmla="*/ 2167488 h 2167488"/>
              <a:gd name="connsiteX6" fmla="*/ 84509 w 4548559"/>
              <a:gd name="connsiteY6" fmla="*/ 2167488 h 2167488"/>
              <a:gd name="connsiteX7" fmla="*/ 84509 w 4548559"/>
              <a:gd name="connsiteY7" fmla="*/ 361255 h 2167488"/>
              <a:gd name="connsiteX8" fmla="*/ 90164 w 4548559"/>
              <a:gd name="connsiteY8" fmla="*/ 3629 h 2167488"/>
              <a:gd name="connsiteX0" fmla="*/ 5655 w 4464050"/>
              <a:gd name="connsiteY0" fmla="*/ 3629 h 2167488"/>
              <a:gd name="connsiteX1" fmla="*/ 4464050 w 4464050"/>
              <a:gd name="connsiteY1" fmla="*/ 0 h 2167488"/>
              <a:gd name="connsiteX2" fmla="*/ 4464050 w 4464050"/>
              <a:gd name="connsiteY2" fmla="*/ 0 h 2167488"/>
              <a:gd name="connsiteX3" fmla="*/ 4464050 w 4464050"/>
              <a:gd name="connsiteY3" fmla="*/ 1806233 h 2167488"/>
              <a:gd name="connsiteX4" fmla="*/ 4102795 w 4464050"/>
              <a:gd name="connsiteY4" fmla="*/ 2167488 h 2167488"/>
              <a:gd name="connsiteX5" fmla="*/ 0 w 4464050"/>
              <a:gd name="connsiteY5" fmla="*/ 2167488 h 2167488"/>
              <a:gd name="connsiteX6" fmla="*/ 0 w 4464050"/>
              <a:gd name="connsiteY6" fmla="*/ 2167488 h 2167488"/>
              <a:gd name="connsiteX7" fmla="*/ 0 w 4464050"/>
              <a:gd name="connsiteY7" fmla="*/ 361255 h 2167488"/>
              <a:gd name="connsiteX8" fmla="*/ 5655 w 4464050"/>
              <a:gd name="connsiteY8" fmla="*/ 3629 h 2167488"/>
              <a:gd name="connsiteX0" fmla="*/ 0 w 4465652"/>
              <a:gd name="connsiteY0" fmla="*/ 3629 h 2167488"/>
              <a:gd name="connsiteX1" fmla="*/ 4465652 w 4465652"/>
              <a:gd name="connsiteY1" fmla="*/ 0 h 2167488"/>
              <a:gd name="connsiteX2" fmla="*/ 4465652 w 4465652"/>
              <a:gd name="connsiteY2" fmla="*/ 0 h 2167488"/>
              <a:gd name="connsiteX3" fmla="*/ 4465652 w 4465652"/>
              <a:gd name="connsiteY3" fmla="*/ 1806233 h 2167488"/>
              <a:gd name="connsiteX4" fmla="*/ 4104397 w 4465652"/>
              <a:gd name="connsiteY4" fmla="*/ 2167488 h 2167488"/>
              <a:gd name="connsiteX5" fmla="*/ 1602 w 4465652"/>
              <a:gd name="connsiteY5" fmla="*/ 2167488 h 2167488"/>
              <a:gd name="connsiteX6" fmla="*/ 1602 w 4465652"/>
              <a:gd name="connsiteY6" fmla="*/ 2167488 h 2167488"/>
              <a:gd name="connsiteX7" fmla="*/ 1602 w 4465652"/>
              <a:gd name="connsiteY7" fmla="*/ 361255 h 2167488"/>
              <a:gd name="connsiteX8" fmla="*/ 0 w 4465652"/>
              <a:gd name="connsiteY8" fmla="*/ 3629 h 2167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465652" h="2167488">
                <a:moveTo>
                  <a:pt x="0" y="3629"/>
                </a:moveTo>
                <a:lnTo>
                  <a:pt x="4465652" y="0"/>
                </a:lnTo>
                <a:lnTo>
                  <a:pt x="4465652" y="0"/>
                </a:lnTo>
                <a:lnTo>
                  <a:pt x="4465652" y="1806233"/>
                </a:lnTo>
                <a:cubicBezTo>
                  <a:pt x="4465652" y="2005749"/>
                  <a:pt x="4303913" y="2167488"/>
                  <a:pt x="4104397" y="2167488"/>
                </a:cubicBezTo>
                <a:lnTo>
                  <a:pt x="1602" y="2167488"/>
                </a:lnTo>
                <a:lnTo>
                  <a:pt x="1602" y="2167488"/>
                </a:lnTo>
                <a:lnTo>
                  <a:pt x="1602" y="361255"/>
                </a:lnTo>
                <a:cubicBezTo>
                  <a:pt x="1602" y="161739"/>
                  <a:pt x="55" y="141515"/>
                  <a:pt x="0" y="3629"/>
                </a:cubicBezTo>
                <a:close/>
              </a:path>
            </a:pathLst>
          </a:custGeom>
          <a:solidFill>
            <a:schemeClr val="bg2"/>
          </a:solidFill>
        </p:spPr>
        <p:txBody>
          <a:bodyPr lIns="180000" tIns="162000" rIns="180000" bIns="162000"/>
          <a:lstStyle>
            <a:lvl1pPr marL="182563" indent="-182563">
              <a:buClr>
                <a:schemeClr val="tx2">
                  <a:lumMod val="50000"/>
                </a:schemeClr>
              </a:buClr>
              <a:buFont typeface="Wingdings" panose="05000000000000000000" pitchFamily="2" charset="2"/>
              <a:buChar char=""/>
              <a:defRPr sz="2000">
                <a:solidFill>
                  <a:schemeClr val="tx2">
                    <a:lumMod val="50000"/>
                  </a:schemeClr>
                </a:solidFill>
              </a:defRPr>
            </a:lvl1pPr>
            <a:lvl2pPr marL="357188" indent="-174625">
              <a:buClr>
                <a:schemeClr val="tx2">
                  <a:lumMod val="50000"/>
                </a:schemeClr>
              </a:buClr>
              <a:buFont typeface="Wingdings" panose="05000000000000000000" pitchFamily="2" charset="2"/>
              <a:buChar char=""/>
              <a:defRPr sz="1600">
                <a:solidFill>
                  <a:schemeClr val="tx2">
                    <a:lumMod val="50000"/>
                  </a:schemeClr>
                </a:solidFill>
              </a:defRPr>
            </a:lvl2pPr>
            <a:lvl3pPr marL="539750" indent="-182563">
              <a:buClr>
                <a:schemeClr val="tx2">
                  <a:lumMod val="50000"/>
                </a:schemeClr>
              </a:buClr>
              <a:defRPr sz="1600">
                <a:solidFill>
                  <a:schemeClr val="tx2">
                    <a:lumMod val="50000"/>
                  </a:schemeClr>
                </a:solidFill>
              </a:defRPr>
            </a:lvl3pPr>
            <a:lvl4pPr marL="714375" indent="-174625">
              <a:buClr>
                <a:schemeClr val="tx2">
                  <a:lumMod val="50000"/>
                </a:schemeClr>
              </a:buClr>
              <a:defRPr sz="1400">
                <a:solidFill>
                  <a:schemeClr val="tx2">
                    <a:lumMod val="50000"/>
                  </a:schemeClr>
                </a:solidFill>
              </a:defRPr>
            </a:lvl4pPr>
            <a:lvl5pPr marL="898525" indent="-184150">
              <a:buClr>
                <a:schemeClr val="tx2">
                  <a:lumMod val="50000"/>
                </a:schemeClr>
              </a:buClr>
              <a:defRPr sz="1400">
                <a:solidFill>
                  <a:schemeClr val="tx2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81013" y="404815"/>
            <a:ext cx="11233150" cy="4318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481013" y="836712"/>
            <a:ext cx="11233150" cy="504727"/>
          </a:xfrm>
        </p:spPr>
        <p:txBody>
          <a:bodyPr tIns="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000">
                <a:solidFill>
                  <a:schemeClr val="tx2"/>
                </a:solidFill>
              </a:defRPr>
            </a:lvl1pPr>
            <a:lvl2pPr marL="266700" indent="0">
              <a:buFontTx/>
              <a:buNone/>
              <a:defRPr/>
            </a:lvl2pPr>
            <a:lvl3pPr marL="539750" indent="0">
              <a:buFontTx/>
              <a:buNone/>
              <a:defRPr/>
            </a:lvl3pPr>
            <a:lvl4pPr marL="806450" indent="0">
              <a:buFontTx/>
              <a:buNone/>
              <a:defRPr/>
            </a:lvl4pPr>
            <a:lvl5pPr marL="1071562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58269855"/>
      </p:ext>
    </p:extLst>
  </p:cSld>
  <p:clrMapOvr>
    <a:masterClrMapping/>
  </p:clrMapOvr>
  <p:transition spd="med"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 2 (blu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1013" y="1557339"/>
            <a:ext cx="6624686" cy="4464050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CCF23-784B-4BE9-9B31-370F275FB71A}" type="datetime3">
              <a:rPr lang="en-US" smtClean="0"/>
              <a:t>26 May 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Content Placeholder 2"/>
          <p:cNvSpPr>
            <a:spLocks noGrp="1"/>
          </p:cNvSpPr>
          <p:nvPr>
            <p:ph sz="half" idx="15"/>
          </p:nvPr>
        </p:nvSpPr>
        <p:spPr>
          <a:xfrm>
            <a:off x="7250113" y="1557339"/>
            <a:ext cx="4464050" cy="2153860"/>
          </a:xfrm>
          <a:custGeom>
            <a:avLst/>
            <a:gdLst>
              <a:gd name="connsiteX0" fmla="*/ 358740 w 4464050"/>
              <a:gd name="connsiteY0" fmla="*/ 0 h 2152399"/>
              <a:gd name="connsiteX1" fmla="*/ 4464050 w 4464050"/>
              <a:gd name="connsiteY1" fmla="*/ 0 h 2152399"/>
              <a:gd name="connsiteX2" fmla="*/ 4464050 w 4464050"/>
              <a:gd name="connsiteY2" fmla="*/ 0 h 2152399"/>
              <a:gd name="connsiteX3" fmla="*/ 4464050 w 4464050"/>
              <a:gd name="connsiteY3" fmla="*/ 1793659 h 2152399"/>
              <a:gd name="connsiteX4" fmla="*/ 4105310 w 4464050"/>
              <a:gd name="connsiteY4" fmla="*/ 2152399 h 2152399"/>
              <a:gd name="connsiteX5" fmla="*/ 0 w 4464050"/>
              <a:gd name="connsiteY5" fmla="*/ 2152399 h 2152399"/>
              <a:gd name="connsiteX6" fmla="*/ 0 w 4464050"/>
              <a:gd name="connsiteY6" fmla="*/ 2152399 h 2152399"/>
              <a:gd name="connsiteX7" fmla="*/ 0 w 4464050"/>
              <a:gd name="connsiteY7" fmla="*/ 358740 h 2152399"/>
              <a:gd name="connsiteX8" fmla="*/ 358740 w 4464050"/>
              <a:gd name="connsiteY8" fmla="*/ 0 h 2152399"/>
              <a:gd name="connsiteX0" fmla="*/ 358740 w 4544488"/>
              <a:gd name="connsiteY0" fmla="*/ 0 h 2152399"/>
              <a:gd name="connsiteX1" fmla="*/ 4464050 w 4544488"/>
              <a:gd name="connsiteY1" fmla="*/ 0 h 2152399"/>
              <a:gd name="connsiteX2" fmla="*/ 4464050 w 4544488"/>
              <a:gd name="connsiteY2" fmla="*/ 0 h 2152399"/>
              <a:gd name="connsiteX3" fmla="*/ 4464050 w 4544488"/>
              <a:gd name="connsiteY3" fmla="*/ 1793659 h 2152399"/>
              <a:gd name="connsiteX4" fmla="*/ 4453653 w 4544488"/>
              <a:gd name="connsiteY4" fmla="*/ 2152399 h 2152399"/>
              <a:gd name="connsiteX5" fmla="*/ 0 w 4544488"/>
              <a:gd name="connsiteY5" fmla="*/ 2152399 h 2152399"/>
              <a:gd name="connsiteX6" fmla="*/ 0 w 4544488"/>
              <a:gd name="connsiteY6" fmla="*/ 2152399 h 2152399"/>
              <a:gd name="connsiteX7" fmla="*/ 0 w 4544488"/>
              <a:gd name="connsiteY7" fmla="*/ 358740 h 2152399"/>
              <a:gd name="connsiteX8" fmla="*/ 358740 w 4544488"/>
              <a:gd name="connsiteY8" fmla="*/ 0 h 2152399"/>
              <a:gd name="connsiteX0" fmla="*/ 358740 w 4464050"/>
              <a:gd name="connsiteY0" fmla="*/ 0 h 2152399"/>
              <a:gd name="connsiteX1" fmla="*/ 4464050 w 4464050"/>
              <a:gd name="connsiteY1" fmla="*/ 0 h 2152399"/>
              <a:gd name="connsiteX2" fmla="*/ 4464050 w 4464050"/>
              <a:gd name="connsiteY2" fmla="*/ 0 h 2152399"/>
              <a:gd name="connsiteX3" fmla="*/ 4464050 w 4464050"/>
              <a:gd name="connsiteY3" fmla="*/ 1793659 h 2152399"/>
              <a:gd name="connsiteX4" fmla="*/ 4453653 w 4464050"/>
              <a:gd name="connsiteY4" fmla="*/ 2152399 h 2152399"/>
              <a:gd name="connsiteX5" fmla="*/ 0 w 4464050"/>
              <a:gd name="connsiteY5" fmla="*/ 2152399 h 2152399"/>
              <a:gd name="connsiteX6" fmla="*/ 0 w 4464050"/>
              <a:gd name="connsiteY6" fmla="*/ 2152399 h 2152399"/>
              <a:gd name="connsiteX7" fmla="*/ 0 w 4464050"/>
              <a:gd name="connsiteY7" fmla="*/ 358740 h 2152399"/>
              <a:gd name="connsiteX8" fmla="*/ 358740 w 4464050"/>
              <a:gd name="connsiteY8" fmla="*/ 0 h 2152399"/>
              <a:gd name="connsiteX0" fmla="*/ 358740 w 4468168"/>
              <a:gd name="connsiteY0" fmla="*/ 0 h 2152399"/>
              <a:gd name="connsiteX1" fmla="*/ 4464050 w 4468168"/>
              <a:gd name="connsiteY1" fmla="*/ 0 h 2152399"/>
              <a:gd name="connsiteX2" fmla="*/ 4464050 w 4468168"/>
              <a:gd name="connsiteY2" fmla="*/ 0 h 2152399"/>
              <a:gd name="connsiteX3" fmla="*/ 4464050 w 4468168"/>
              <a:gd name="connsiteY3" fmla="*/ 1793659 h 2152399"/>
              <a:gd name="connsiteX4" fmla="*/ 4468168 w 4468168"/>
              <a:gd name="connsiteY4" fmla="*/ 2152399 h 2152399"/>
              <a:gd name="connsiteX5" fmla="*/ 0 w 4468168"/>
              <a:gd name="connsiteY5" fmla="*/ 2152399 h 2152399"/>
              <a:gd name="connsiteX6" fmla="*/ 0 w 4468168"/>
              <a:gd name="connsiteY6" fmla="*/ 2152399 h 2152399"/>
              <a:gd name="connsiteX7" fmla="*/ 0 w 4468168"/>
              <a:gd name="connsiteY7" fmla="*/ 358740 h 2152399"/>
              <a:gd name="connsiteX8" fmla="*/ 358740 w 4468168"/>
              <a:gd name="connsiteY8" fmla="*/ 0 h 21523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468168" h="2152399">
                <a:moveTo>
                  <a:pt x="358740" y="0"/>
                </a:moveTo>
                <a:lnTo>
                  <a:pt x="4464050" y="0"/>
                </a:lnTo>
                <a:lnTo>
                  <a:pt x="4464050" y="0"/>
                </a:lnTo>
                <a:lnTo>
                  <a:pt x="4464050" y="1793659"/>
                </a:lnTo>
                <a:cubicBezTo>
                  <a:pt x="4464050" y="1991786"/>
                  <a:pt x="4463095" y="1858485"/>
                  <a:pt x="4468168" y="2152399"/>
                </a:cubicBezTo>
                <a:lnTo>
                  <a:pt x="0" y="2152399"/>
                </a:lnTo>
                <a:lnTo>
                  <a:pt x="0" y="2152399"/>
                </a:lnTo>
                <a:lnTo>
                  <a:pt x="0" y="358740"/>
                </a:lnTo>
                <a:cubicBezTo>
                  <a:pt x="0" y="160613"/>
                  <a:pt x="160613" y="0"/>
                  <a:pt x="358740" y="0"/>
                </a:cubicBezTo>
                <a:close/>
              </a:path>
            </a:pathLst>
          </a:custGeom>
          <a:solidFill>
            <a:schemeClr val="accent5"/>
          </a:solidFill>
        </p:spPr>
        <p:txBody>
          <a:bodyPr lIns="180000" tIns="162000" rIns="180000" bIns="162000"/>
          <a:lstStyle>
            <a:lvl1pPr marL="182563" indent="-182563">
              <a:buClr>
                <a:schemeClr val="bg1"/>
              </a:buClr>
              <a:buFont typeface="Wingdings" panose="05000000000000000000" pitchFamily="2" charset="2"/>
              <a:buChar char=""/>
              <a:defRPr sz="2000">
                <a:solidFill>
                  <a:schemeClr val="bg1"/>
                </a:solidFill>
              </a:defRPr>
            </a:lvl1pPr>
            <a:lvl2pPr marL="357188" indent="-174625">
              <a:buClr>
                <a:schemeClr val="bg1"/>
              </a:buClr>
              <a:buFont typeface="Wingdings" panose="05000000000000000000" pitchFamily="2" charset="2"/>
              <a:buChar char=""/>
              <a:defRPr sz="1600">
                <a:solidFill>
                  <a:schemeClr val="bg1"/>
                </a:solidFill>
              </a:defRPr>
            </a:lvl2pPr>
            <a:lvl3pPr marL="539750" indent="-182563">
              <a:buClr>
                <a:schemeClr val="bg1"/>
              </a:buClr>
              <a:defRPr sz="1600">
                <a:solidFill>
                  <a:schemeClr val="bg1"/>
                </a:solidFill>
              </a:defRPr>
            </a:lvl3pPr>
            <a:lvl4pPr marL="714375" indent="-174625">
              <a:buClr>
                <a:schemeClr val="bg1"/>
              </a:buClr>
              <a:defRPr sz="1400">
                <a:solidFill>
                  <a:schemeClr val="bg1"/>
                </a:solidFill>
              </a:defRPr>
            </a:lvl4pPr>
            <a:lvl5pPr marL="898525" indent="-184150">
              <a:buClr>
                <a:schemeClr val="bg1"/>
              </a:buClr>
              <a:defRPr sz="14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3"/>
          </p:nvPr>
        </p:nvSpPr>
        <p:spPr>
          <a:xfrm>
            <a:off x="7248511" y="3853900"/>
            <a:ext cx="4465652" cy="2167488"/>
          </a:xfrm>
          <a:custGeom>
            <a:avLst/>
            <a:gdLst>
              <a:gd name="connsiteX0" fmla="*/ 361255 w 4464050"/>
              <a:gd name="connsiteY0" fmla="*/ 0 h 2167488"/>
              <a:gd name="connsiteX1" fmla="*/ 4464050 w 4464050"/>
              <a:gd name="connsiteY1" fmla="*/ 0 h 2167488"/>
              <a:gd name="connsiteX2" fmla="*/ 4464050 w 4464050"/>
              <a:gd name="connsiteY2" fmla="*/ 0 h 2167488"/>
              <a:gd name="connsiteX3" fmla="*/ 4464050 w 4464050"/>
              <a:gd name="connsiteY3" fmla="*/ 1806233 h 2167488"/>
              <a:gd name="connsiteX4" fmla="*/ 4102795 w 4464050"/>
              <a:gd name="connsiteY4" fmla="*/ 2167488 h 2167488"/>
              <a:gd name="connsiteX5" fmla="*/ 0 w 4464050"/>
              <a:gd name="connsiteY5" fmla="*/ 2167488 h 2167488"/>
              <a:gd name="connsiteX6" fmla="*/ 0 w 4464050"/>
              <a:gd name="connsiteY6" fmla="*/ 2167488 h 2167488"/>
              <a:gd name="connsiteX7" fmla="*/ 0 w 4464050"/>
              <a:gd name="connsiteY7" fmla="*/ 361255 h 2167488"/>
              <a:gd name="connsiteX8" fmla="*/ 361255 w 4464050"/>
              <a:gd name="connsiteY8" fmla="*/ 0 h 2167488"/>
              <a:gd name="connsiteX0" fmla="*/ 90164 w 4548559"/>
              <a:gd name="connsiteY0" fmla="*/ 3629 h 2167488"/>
              <a:gd name="connsiteX1" fmla="*/ 4548559 w 4548559"/>
              <a:gd name="connsiteY1" fmla="*/ 0 h 2167488"/>
              <a:gd name="connsiteX2" fmla="*/ 4548559 w 4548559"/>
              <a:gd name="connsiteY2" fmla="*/ 0 h 2167488"/>
              <a:gd name="connsiteX3" fmla="*/ 4548559 w 4548559"/>
              <a:gd name="connsiteY3" fmla="*/ 1806233 h 2167488"/>
              <a:gd name="connsiteX4" fmla="*/ 4187304 w 4548559"/>
              <a:gd name="connsiteY4" fmla="*/ 2167488 h 2167488"/>
              <a:gd name="connsiteX5" fmla="*/ 84509 w 4548559"/>
              <a:gd name="connsiteY5" fmla="*/ 2167488 h 2167488"/>
              <a:gd name="connsiteX6" fmla="*/ 84509 w 4548559"/>
              <a:gd name="connsiteY6" fmla="*/ 2167488 h 2167488"/>
              <a:gd name="connsiteX7" fmla="*/ 84509 w 4548559"/>
              <a:gd name="connsiteY7" fmla="*/ 361255 h 2167488"/>
              <a:gd name="connsiteX8" fmla="*/ 90164 w 4548559"/>
              <a:gd name="connsiteY8" fmla="*/ 3629 h 2167488"/>
              <a:gd name="connsiteX0" fmla="*/ 5655 w 4464050"/>
              <a:gd name="connsiteY0" fmla="*/ 3629 h 2167488"/>
              <a:gd name="connsiteX1" fmla="*/ 4464050 w 4464050"/>
              <a:gd name="connsiteY1" fmla="*/ 0 h 2167488"/>
              <a:gd name="connsiteX2" fmla="*/ 4464050 w 4464050"/>
              <a:gd name="connsiteY2" fmla="*/ 0 h 2167488"/>
              <a:gd name="connsiteX3" fmla="*/ 4464050 w 4464050"/>
              <a:gd name="connsiteY3" fmla="*/ 1806233 h 2167488"/>
              <a:gd name="connsiteX4" fmla="*/ 4102795 w 4464050"/>
              <a:gd name="connsiteY4" fmla="*/ 2167488 h 2167488"/>
              <a:gd name="connsiteX5" fmla="*/ 0 w 4464050"/>
              <a:gd name="connsiteY5" fmla="*/ 2167488 h 2167488"/>
              <a:gd name="connsiteX6" fmla="*/ 0 w 4464050"/>
              <a:gd name="connsiteY6" fmla="*/ 2167488 h 2167488"/>
              <a:gd name="connsiteX7" fmla="*/ 0 w 4464050"/>
              <a:gd name="connsiteY7" fmla="*/ 361255 h 2167488"/>
              <a:gd name="connsiteX8" fmla="*/ 5655 w 4464050"/>
              <a:gd name="connsiteY8" fmla="*/ 3629 h 2167488"/>
              <a:gd name="connsiteX0" fmla="*/ 0 w 4465652"/>
              <a:gd name="connsiteY0" fmla="*/ 3629 h 2167488"/>
              <a:gd name="connsiteX1" fmla="*/ 4465652 w 4465652"/>
              <a:gd name="connsiteY1" fmla="*/ 0 h 2167488"/>
              <a:gd name="connsiteX2" fmla="*/ 4465652 w 4465652"/>
              <a:gd name="connsiteY2" fmla="*/ 0 h 2167488"/>
              <a:gd name="connsiteX3" fmla="*/ 4465652 w 4465652"/>
              <a:gd name="connsiteY3" fmla="*/ 1806233 h 2167488"/>
              <a:gd name="connsiteX4" fmla="*/ 4104397 w 4465652"/>
              <a:gd name="connsiteY4" fmla="*/ 2167488 h 2167488"/>
              <a:gd name="connsiteX5" fmla="*/ 1602 w 4465652"/>
              <a:gd name="connsiteY5" fmla="*/ 2167488 h 2167488"/>
              <a:gd name="connsiteX6" fmla="*/ 1602 w 4465652"/>
              <a:gd name="connsiteY6" fmla="*/ 2167488 h 2167488"/>
              <a:gd name="connsiteX7" fmla="*/ 1602 w 4465652"/>
              <a:gd name="connsiteY7" fmla="*/ 361255 h 2167488"/>
              <a:gd name="connsiteX8" fmla="*/ 0 w 4465652"/>
              <a:gd name="connsiteY8" fmla="*/ 3629 h 2167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465652" h="2167488">
                <a:moveTo>
                  <a:pt x="0" y="3629"/>
                </a:moveTo>
                <a:lnTo>
                  <a:pt x="4465652" y="0"/>
                </a:lnTo>
                <a:lnTo>
                  <a:pt x="4465652" y="0"/>
                </a:lnTo>
                <a:lnTo>
                  <a:pt x="4465652" y="1806233"/>
                </a:lnTo>
                <a:cubicBezTo>
                  <a:pt x="4465652" y="2005749"/>
                  <a:pt x="4303913" y="2167488"/>
                  <a:pt x="4104397" y="2167488"/>
                </a:cubicBezTo>
                <a:lnTo>
                  <a:pt x="1602" y="2167488"/>
                </a:lnTo>
                <a:lnTo>
                  <a:pt x="1602" y="2167488"/>
                </a:lnTo>
                <a:lnTo>
                  <a:pt x="1602" y="361255"/>
                </a:lnTo>
                <a:cubicBezTo>
                  <a:pt x="1602" y="161739"/>
                  <a:pt x="55" y="141515"/>
                  <a:pt x="0" y="3629"/>
                </a:cubicBezTo>
                <a:close/>
              </a:path>
            </a:pathLst>
          </a:custGeom>
          <a:solidFill>
            <a:schemeClr val="bg2"/>
          </a:solidFill>
        </p:spPr>
        <p:txBody>
          <a:bodyPr lIns="180000" tIns="162000" rIns="180000" bIns="162000"/>
          <a:lstStyle>
            <a:lvl1pPr marL="182563" indent="-182563">
              <a:buClr>
                <a:schemeClr val="tx2">
                  <a:lumMod val="50000"/>
                </a:schemeClr>
              </a:buClr>
              <a:buFont typeface="Wingdings" panose="05000000000000000000" pitchFamily="2" charset="2"/>
              <a:buChar char=""/>
              <a:defRPr sz="2000">
                <a:solidFill>
                  <a:schemeClr val="tx2">
                    <a:lumMod val="50000"/>
                  </a:schemeClr>
                </a:solidFill>
              </a:defRPr>
            </a:lvl1pPr>
            <a:lvl2pPr marL="357188" indent="-174625">
              <a:buClr>
                <a:schemeClr val="tx2">
                  <a:lumMod val="50000"/>
                </a:schemeClr>
              </a:buClr>
              <a:buFont typeface="Wingdings" panose="05000000000000000000" pitchFamily="2" charset="2"/>
              <a:buChar char=""/>
              <a:defRPr sz="1600">
                <a:solidFill>
                  <a:schemeClr val="tx2">
                    <a:lumMod val="50000"/>
                  </a:schemeClr>
                </a:solidFill>
              </a:defRPr>
            </a:lvl2pPr>
            <a:lvl3pPr marL="539750" indent="-182563">
              <a:buClr>
                <a:schemeClr val="tx2">
                  <a:lumMod val="50000"/>
                </a:schemeClr>
              </a:buClr>
              <a:defRPr sz="1600">
                <a:solidFill>
                  <a:schemeClr val="tx2">
                    <a:lumMod val="50000"/>
                  </a:schemeClr>
                </a:solidFill>
              </a:defRPr>
            </a:lvl3pPr>
            <a:lvl4pPr marL="714375" indent="-174625">
              <a:buClr>
                <a:schemeClr val="tx2">
                  <a:lumMod val="50000"/>
                </a:schemeClr>
              </a:buClr>
              <a:defRPr sz="1400">
                <a:solidFill>
                  <a:schemeClr val="tx2">
                    <a:lumMod val="50000"/>
                  </a:schemeClr>
                </a:solidFill>
              </a:defRPr>
            </a:lvl4pPr>
            <a:lvl5pPr marL="898525" indent="-184150">
              <a:buClr>
                <a:schemeClr val="tx2">
                  <a:lumMod val="50000"/>
                </a:schemeClr>
              </a:buClr>
              <a:defRPr sz="1400">
                <a:solidFill>
                  <a:schemeClr val="tx2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81013" y="404815"/>
            <a:ext cx="11233150" cy="4318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1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481013" y="836712"/>
            <a:ext cx="11233150" cy="504727"/>
          </a:xfrm>
        </p:spPr>
        <p:txBody>
          <a:bodyPr tIns="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000">
                <a:solidFill>
                  <a:schemeClr val="tx2"/>
                </a:solidFill>
              </a:defRPr>
            </a:lvl1pPr>
            <a:lvl2pPr marL="266700" indent="0">
              <a:buFontTx/>
              <a:buNone/>
              <a:defRPr/>
            </a:lvl2pPr>
            <a:lvl3pPr marL="539750" indent="0">
              <a:buFontTx/>
              <a:buNone/>
              <a:defRPr/>
            </a:lvl3pPr>
            <a:lvl4pPr marL="806450" indent="0">
              <a:buFontTx/>
              <a:buNone/>
              <a:defRPr/>
            </a:lvl4pPr>
            <a:lvl5pPr marL="1071562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60925364"/>
      </p:ext>
    </p:extLst>
  </p:cSld>
  <p:clrMapOvr>
    <a:masterClrMapping/>
  </p:clrMapOvr>
  <p:transition spd="med"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1013" y="1557339"/>
            <a:ext cx="8856934" cy="4464050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0AAED-8162-4DA1-848A-60CD6A106490}" type="datetime3">
              <a:rPr lang="en-US" smtClean="0"/>
              <a:t>26 May 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9482138" y="1558799"/>
            <a:ext cx="2229086" cy="2152399"/>
          </a:xfrm>
          <a:custGeom>
            <a:avLst/>
            <a:gdLst>
              <a:gd name="connsiteX0" fmla="*/ 333005 w 4042792"/>
              <a:gd name="connsiteY0" fmla="*/ 0 h 4464050"/>
              <a:gd name="connsiteX1" fmla="*/ 4042792 w 4042792"/>
              <a:gd name="connsiteY1" fmla="*/ 0 h 4464050"/>
              <a:gd name="connsiteX2" fmla="*/ 4042792 w 4042792"/>
              <a:gd name="connsiteY2" fmla="*/ 0 h 4464050"/>
              <a:gd name="connsiteX3" fmla="*/ 4042792 w 4042792"/>
              <a:gd name="connsiteY3" fmla="*/ 4131045 h 4464050"/>
              <a:gd name="connsiteX4" fmla="*/ 3709787 w 4042792"/>
              <a:gd name="connsiteY4" fmla="*/ 4464050 h 4464050"/>
              <a:gd name="connsiteX5" fmla="*/ 0 w 4042792"/>
              <a:gd name="connsiteY5" fmla="*/ 4464050 h 4464050"/>
              <a:gd name="connsiteX6" fmla="*/ 0 w 4042792"/>
              <a:gd name="connsiteY6" fmla="*/ 4464050 h 4464050"/>
              <a:gd name="connsiteX7" fmla="*/ 0 w 4042792"/>
              <a:gd name="connsiteY7" fmla="*/ 333005 h 4464050"/>
              <a:gd name="connsiteX8" fmla="*/ 333005 w 4042792"/>
              <a:gd name="connsiteY8" fmla="*/ 0 h 4464050"/>
              <a:gd name="connsiteX0" fmla="*/ 333005 w 4108451"/>
              <a:gd name="connsiteY0" fmla="*/ 0 h 4467009"/>
              <a:gd name="connsiteX1" fmla="*/ 4042792 w 4108451"/>
              <a:gd name="connsiteY1" fmla="*/ 0 h 4467009"/>
              <a:gd name="connsiteX2" fmla="*/ 4042792 w 4108451"/>
              <a:gd name="connsiteY2" fmla="*/ 0 h 4467009"/>
              <a:gd name="connsiteX3" fmla="*/ 4042792 w 4108451"/>
              <a:gd name="connsiteY3" fmla="*/ 4131045 h 4467009"/>
              <a:gd name="connsiteX4" fmla="*/ 4020505 w 4108451"/>
              <a:gd name="connsiteY4" fmla="*/ 4467009 h 4467009"/>
              <a:gd name="connsiteX5" fmla="*/ 0 w 4108451"/>
              <a:gd name="connsiteY5" fmla="*/ 4464050 h 4467009"/>
              <a:gd name="connsiteX6" fmla="*/ 0 w 4108451"/>
              <a:gd name="connsiteY6" fmla="*/ 4464050 h 4467009"/>
              <a:gd name="connsiteX7" fmla="*/ 0 w 4108451"/>
              <a:gd name="connsiteY7" fmla="*/ 333005 h 4467009"/>
              <a:gd name="connsiteX8" fmla="*/ 333005 w 4108451"/>
              <a:gd name="connsiteY8" fmla="*/ 0 h 4467009"/>
              <a:gd name="connsiteX0" fmla="*/ 333005 w 4114749"/>
              <a:gd name="connsiteY0" fmla="*/ 0 h 4467009"/>
              <a:gd name="connsiteX1" fmla="*/ 4042792 w 4114749"/>
              <a:gd name="connsiteY1" fmla="*/ 0 h 4467009"/>
              <a:gd name="connsiteX2" fmla="*/ 4042792 w 4114749"/>
              <a:gd name="connsiteY2" fmla="*/ 0 h 4467009"/>
              <a:gd name="connsiteX3" fmla="*/ 4042792 w 4114749"/>
              <a:gd name="connsiteY3" fmla="*/ 4131045 h 4467009"/>
              <a:gd name="connsiteX4" fmla="*/ 4029382 w 4114749"/>
              <a:gd name="connsiteY4" fmla="*/ 4467009 h 4467009"/>
              <a:gd name="connsiteX5" fmla="*/ 0 w 4114749"/>
              <a:gd name="connsiteY5" fmla="*/ 4464050 h 4467009"/>
              <a:gd name="connsiteX6" fmla="*/ 0 w 4114749"/>
              <a:gd name="connsiteY6" fmla="*/ 4464050 h 4467009"/>
              <a:gd name="connsiteX7" fmla="*/ 0 w 4114749"/>
              <a:gd name="connsiteY7" fmla="*/ 333005 h 4467009"/>
              <a:gd name="connsiteX8" fmla="*/ 333005 w 4114749"/>
              <a:gd name="connsiteY8" fmla="*/ 0 h 4467009"/>
              <a:gd name="connsiteX0" fmla="*/ 333005 w 4042792"/>
              <a:gd name="connsiteY0" fmla="*/ 0 h 4467009"/>
              <a:gd name="connsiteX1" fmla="*/ 4042792 w 4042792"/>
              <a:gd name="connsiteY1" fmla="*/ 0 h 4467009"/>
              <a:gd name="connsiteX2" fmla="*/ 4042792 w 4042792"/>
              <a:gd name="connsiteY2" fmla="*/ 0 h 4467009"/>
              <a:gd name="connsiteX3" fmla="*/ 4042792 w 4042792"/>
              <a:gd name="connsiteY3" fmla="*/ 4131045 h 4467009"/>
              <a:gd name="connsiteX4" fmla="*/ 4029382 w 4042792"/>
              <a:gd name="connsiteY4" fmla="*/ 4467009 h 4467009"/>
              <a:gd name="connsiteX5" fmla="*/ 0 w 4042792"/>
              <a:gd name="connsiteY5" fmla="*/ 4464050 h 4467009"/>
              <a:gd name="connsiteX6" fmla="*/ 0 w 4042792"/>
              <a:gd name="connsiteY6" fmla="*/ 4464050 h 4467009"/>
              <a:gd name="connsiteX7" fmla="*/ 0 w 4042792"/>
              <a:gd name="connsiteY7" fmla="*/ 333005 h 4467009"/>
              <a:gd name="connsiteX8" fmla="*/ 333005 w 4042792"/>
              <a:gd name="connsiteY8" fmla="*/ 0 h 4467009"/>
              <a:gd name="connsiteX0" fmla="*/ 333005 w 4042792"/>
              <a:gd name="connsiteY0" fmla="*/ 0 h 4467009"/>
              <a:gd name="connsiteX1" fmla="*/ 4042792 w 4042792"/>
              <a:gd name="connsiteY1" fmla="*/ 0 h 4467009"/>
              <a:gd name="connsiteX2" fmla="*/ 4042792 w 4042792"/>
              <a:gd name="connsiteY2" fmla="*/ 0 h 4467009"/>
              <a:gd name="connsiteX3" fmla="*/ 4042792 w 4042792"/>
              <a:gd name="connsiteY3" fmla="*/ 4131045 h 4467009"/>
              <a:gd name="connsiteX4" fmla="*/ 4038260 w 4042792"/>
              <a:gd name="connsiteY4" fmla="*/ 4467009 h 4467009"/>
              <a:gd name="connsiteX5" fmla="*/ 0 w 4042792"/>
              <a:gd name="connsiteY5" fmla="*/ 4464050 h 4467009"/>
              <a:gd name="connsiteX6" fmla="*/ 0 w 4042792"/>
              <a:gd name="connsiteY6" fmla="*/ 4464050 h 4467009"/>
              <a:gd name="connsiteX7" fmla="*/ 0 w 4042792"/>
              <a:gd name="connsiteY7" fmla="*/ 333005 h 4467009"/>
              <a:gd name="connsiteX8" fmla="*/ 333005 w 4042792"/>
              <a:gd name="connsiteY8" fmla="*/ 0 h 4467009"/>
              <a:gd name="connsiteX0" fmla="*/ 333005 w 4042792"/>
              <a:gd name="connsiteY0" fmla="*/ 0 h 4467009"/>
              <a:gd name="connsiteX1" fmla="*/ 4042792 w 4042792"/>
              <a:gd name="connsiteY1" fmla="*/ 0 h 4467009"/>
              <a:gd name="connsiteX2" fmla="*/ 4042792 w 4042792"/>
              <a:gd name="connsiteY2" fmla="*/ 0 h 4467009"/>
              <a:gd name="connsiteX3" fmla="*/ 4038260 w 4042792"/>
              <a:gd name="connsiteY3" fmla="*/ 4467009 h 4467009"/>
              <a:gd name="connsiteX4" fmla="*/ 0 w 4042792"/>
              <a:gd name="connsiteY4" fmla="*/ 4464050 h 4467009"/>
              <a:gd name="connsiteX5" fmla="*/ 0 w 4042792"/>
              <a:gd name="connsiteY5" fmla="*/ 4464050 h 4467009"/>
              <a:gd name="connsiteX6" fmla="*/ 0 w 4042792"/>
              <a:gd name="connsiteY6" fmla="*/ 333005 h 4467009"/>
              <a:gd name="connsiteX7" fmla="*/ 333005 w 4042792"/>
              <a:gd name="connsiteY7" fmla="*/ 0 h 4467009"/>
              <a:gd name="connsiteX0" fmla="*/ 333005 w 4042792"/>
              <a:gd name="connsiteY0" fmla="*/ 0 h 4464050"/>
              <a:gd name="connsiteX1" fmla="*/ 4042792 w 4042792"/>
              <a:gd name="connsiteY1" fmla="*/ 0 h 4464050"/>
              <a:gd name="connsiteX2" fmla="*/ 4042792 w 4042792"/>
              <a:gd name="connsiteY2" fmla="*/ 0 h 4464050"/>
              <a:gd name="connsiteX3" fmla="*/ 4038260 w 4042792"/>
              <a:gd name="connsiteY3" fmla="*/ 2152340 h 4464050"/>
              <a:gd name="connsiteX4" fmla="*/ 0 w 4042792"/>
              <a:gd name="connsiteY4" fmla="*/ 4464050 h 4464050"/>
              <a:gd name="connsiteX5" fmla="*/ 0 w 4042792"/>
              <a:gd name="connsiteY5" fmla="*/ 4464050 h 4464050"/>
              <a:gd name="connsiteX6" fmla="*/ 0 w 4042792"/>
              <a:gd name="connsiteY6" fmla="*/ 333005 h 4464050"/>
              <a:gd name="connsiteX7" fmla="*/ 333005 w 4042792"/>
              <a:gd name="connsiteY7" fmla="*/ 0 h 4464050"/>
              <a:gd name="connsiteX0" fmla="*/ 333005 w 4042792"/>
              <a:gd name="connsiteY0" fmla="*/ 0 h 4464050"/>
              <a:gd name="connsiteX1" fmla="*/ 4042792 w 4042792"/>
              <a:gd name="connsiteY1" fmla="*/ 0 h 4464050"/>
              <a:gd name="connsiteX2" fmla="*/ 4042792 w 4042792"/>
              <a:gd name="connsiteY2" fmla="*/ 0 h 4464050"/>
              <a:gd name="connsiteX3" fmla="*/ 4038260 w 4042792"/>
              <a:gd name="connsiteY3" fmla="*/ 2152340 h 4464050"/>
              <a:gd name="connsiteX4" fmla="*/ 0 w 4042792"/>
              <a:gd name="connsiteY4" fmla="*/ 4464050 h 4464050"/>
              <a:gd name="connsiteX5" fmla="*/ 0 w 4042792"/>
              <a:gd name="connsiteY5" fmla="*/ 2158435 h 4464050"/>
              <a:gd name="connsiteX6" fmla="*/ 0 w 4042792"/>
              <a:gd name="connsiteY6" fmla="*/ 333005 h 4464050"/>
              <a:gd name="connsiteX7" fmla="*/ 333005 w 4042792"/>
              <a:gd name="connsiteY7" fmla="*/ 0 h 4464050"/>
              <a:gd name="connsiteX0" fmla="*/ 333005 w 4042792"/>
              <a:gd name="connsiteY0" fmla="*/ 0 h 4464050"/>
              <a:gd name="connsiteX1" fmla="*/ 4042792 w 4042792"/>
              <a:gd name="connsiteY1" fmla="*/ 0 h 4464050"/>
              <a:gd name="connsiteX2" fmla="*/ 4042792 w 4042792"/>
              <a:gd name="connsiteY2" fmla="*/ 0 h 4464050"/>
              <a:gd name="connsiteX3" fmla="*/ 4038260 w 4042792"/>
              <a:gd name="connsiteY3" fmla="*/ 2152340 h 4464050"/>
              <a:gd name="connsiteX4" fmla="*/ 0 w 4042792"/>
              <a:gd name="connsiteY4" fmla="*/ 4464050 h 4464050"/>
              <a:gd name="connsiteX5" fmla="*/ 0 w 4042792"/>
              <a:gd name="connsiteY5" fmla="*/ 333005 h 4464050"/>
              <a:gd name="connsiteX6" fmla="*/ 333005 w 4042792"/>
              <a:gd name="connsiteY6" fmla="*/ 0 h 4464050"/>
              <a:gd name="connsiteX0" fmla="*/ 333005 w 4042792"/>
              <a:gd name="connsiteY0" fmla="*/ 0 h 2152399"/>
              <a:gd name="connsiteX1" fmla="*/ 4042792 w 4042792"/>
              <a:gd name="connsiteY1" fmla="*/ 0 h 2152399"/>
              <a:gd name="connsiteX2" fmla="*/ 4042792 w 4042792"/>
              <a:gd name="connsiteY2" fmla="*/ 0 h 2152399"/>
              <a:gd name="connsiteX3" fmla="*/ 4038260 w 4042792"/>
              <a:gd name="connsiteY3" fmla="*/ 2152340 h 2152399"/>
              <a:gd name="connsiteX4" fmla="*/ 0 w 4042792"/>
              <a:gd name="connsiteY4" fmla="*/ 2152399 h 2152399"/>
              <a:gd name="connsiteX5" fmla="*/ 0 w 4042792"/>
              <a:gd name="connsiteY5" fmla="*/ 333005 h 2152399"/>
              <a:gd name="connsiteX6" fmla="*/ 333005 w 4042792"/>
              <a:gd name="connsiteY6" fmla="*/ 0 h 2152399"/>
              <a:gd name="connsiteX0" fmla="*/ 333005 w 4042792"/>
              <a:gd name="connsiteY0" fmla="*/ 0 h 2152399"/>
              <a:gd name="connsiteX1" fmla="*/ 4042792 w 4042792"/>
              <a:gd name="connsiteY1" fmla="*/ 0 h 2152399"/>
              <a:gd name="connsiteX2" fmla="*/ 2227763 w 4042792"/>
              <a:gd name="connsiteY2" fmla="*/ 0 h 2152399"/>
              <a:gd name="connsiteX3" fmla="*/ 4038260 w 4042792"/>
              <a:gd name="connsiteY3" fmla="*/ 2152340 h 2152399"/>
              <a:gd name="connsiteX4" fmla="*/ 0 w 4042792"/>
              <a:gd name="connsiteY4" fmla="*/ 2152399 h 2152399"/>
              <a:gd name="connsiteX5" fmla="*/ 0 w 4042792"/>
              <a:gd name="connsiteY5" fmla="*/ 333005 h 2152399"/>
              <a:gd name="connsiteX6" fmla="*/ 333005 w 4042792"/>
              <a:gd name="connsiteY6" fmla="*/ 0 h 2152399"/>
              <a:gd name="connsiteX0" fmla="*/ 333005 w 4038260"/>
              <a:gd name="connsiteY0" fmla="*/ 0 h 2152399"/>
              <a:gd name="connsiteX1" fmla="*/ 2227763 w 4038260"/>
              <a:gd name="connsiteY1" fmla="*/ 0 h 2152399"/>
              <a:gd name="connsiteX2" fmla="*/ 4038260 w 4038260"/>
              <a:gd name="connsiteY2" fmla="*/ 2152340 h 2152399"/>
              <a:gd name="connsiteX3" fmla="*/ 0 w 4038260"/>
              <a:gd name="connsiteY3" fmla="*/ 2152399 h 2152399"/>
              <a:gd name="connsiteX4" fmla="*/ 0 w 4038260"/>
              <a:gd name="connsiteY4" fmla="*/ 333005 h 2152399"/>
              <a:gd name="connsiteX5" fmla="*/ 333005 w 4038260"/>
              <a:gd name="connsiteY5" fmla="*/ 0 h 2152399"/>
              <a:gd name="connsiteX0" fmla="*/ 333005 w 2229086"/>
              <a:gd name="connsiteY0" fmla="*/ 0 h 2152399"/>
              <a:gd name="connsiteX1" fmla="*/ 2227763 w 2229086"/>
              <a:gd name="connsiteY1" fmla="*/ 0 h 2152399"/>
              <a:gd name="connsiteX2" fmla="*/ 2228739 w 2229086"/>
              <a:gd name="connsiteY2" fmla="*/ 2152340 h 2152399"/>
              <a:gd name="connsiteX3" fmla="*/ 0 w 2229086"/>
              <a:gd name="connsiteY3" fmla="*/ 2152399 h 2152399"/>
              <a:gd name="connsiteX4" fmla="*/ 0 w 2229086"/>
              <a:gd name="connsiteY4" fmla="*/ 333005 h 2152399"/>
              <a:gd name="connsiteX5" fmla="*/ 333005 w 2229086"/>
              <a:gd name="connsiteY5" fmla="*/ 0 h 21523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229086" h="2152399">
                <a:moveTo>
                  <a:pt x="333005" y="0"/>
                </a:moveTo>
                <a:lnTo>
                  <a:pt x="2227763" y="0"/>
                </a:lnTo>
                <a:cubicBezTo>
                  <a:pt x="2226252" y="1489003"/>
                  <a:pt x="2230250" y="663337"/>
                  <a:pt x="2228739" y="2152340"/>
                </a:cubicBezTo>
                <a:lnTo>
                  <a:pt x="0" y="2152399"/>
                </a:lnTo>
                <a:lnTo>
                  <a:pt x="0" y="333005"/>
                </a:lnTo>
                <a:cubicBezTo>
                  <a:pt x="0" y="149091"/>
                  <a:pt x="149091" y="0"/>
                  <a:pt x="333005" y="0"/>
                </a:cubicBezTo>
                <a:close/>
              </a:path>
            </a:pathLst>
          </a:custGeom>
          <a:solidFill>
            <a:schemeClr val="bg2"/>
          </a:solidFill>
        </p:spPr>
        <p:txBody>
          <a:bodyPr lIns="180000" tIns="162000" rIns="180000" bIns="162000"/>
          <a:lstStyle>
            <a:lvl1pPr marL="182563" indent="-182563">
              <a:buClr>
                <a:schemeClr val="tx2">
                  <a:lumMod val="50000"/>
                </a:schemeClr>
              </a:buClr>
              <a:buFont typeface="Wingdings" panose="05000000000000000000" pitchFamily="2" charset="2"/>
              <a:buChar char=""/>
              <a:defRPr sz="2000">
                <a:solidFill>
                  <a:schemeClr val="tx2">
                    <a:lumMod val="50000"/>
                  </a:schemeClr>
                </a:solidFill>
              </a:defRPr>
            </a:lvl1pPr>
            <a:lvl2pPr marL="357188" indent="-174625">
              <a:buClr>
                <a:schemeClr val="tx2">
                  <a:lumMod val="50000"/>
                </a:schemeClr>
              </a:buClr>
              <a:buFont typeface="Wingdings" panose="05000000000000000000" pitchFamily="2" charset="2"/>
              <a:buChar char=""/>
              <a:defRPr sz="1600">
                <a:solidFill>
                  <a:schemeClr val="tx2">
                    <a:lumMod val="50000"/>
                  </a:schemeClr>
                </a:solidFill>
              </a:defRPr>
            </a:lvl2pPr>
            <a:lvl3pPr marL="539750" indent="-182563">
              <a:buClr>
                <a:schemeClr val="tx2">
                  <a:lumMod val="50000"/>
                </a:schemeClr>
              </a:buClr>
              <a:defRPr sz="1600">
                <a:solidFill>
                  <a:schemeClr val="tx2">
                    <a:lumMod val="50000"/>
                  </a:schemeClr>
                </a:solidFill>
              </a:defRPr>
            </a:lvl3pPr>
            <a:lvl4pPr marL="714375" indent="-174625">
              <a:buClr>
                <a:schemeClr val="tx2">
                  <a:lumMod val="50000"/>
                </a:schemeClr>
              </a:buClr>
              <a:defRPr sz="1400">
                <a:solidFill>
                  <a:schemeClr val="tx2">
                    <a:lumMod val="50000"/>
                  </a:schemeClr>
                </a:solidFill>
              </a:defRPr>
            </a:lvl4pPr>
            <a:lvl5pPr marL="898525" indent="-184150">
              <a:buClr>
                <a:schemeClr val="tx2">
                  <a:lumMod val="50000"/>
                </a:schemeClr>
              </a:buClr>
              <a:defRPr sz="1400">
                <a:solidFill>
                  <a:schemeClr val="tx2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3"/>
          </p:nvPr>
        </p:nvSpPr>
        <p:spPr>
          <a:xfrm>
            <a:off x="9481930" y="3853900"/>
            <a:ext cx="2241535" cy="2167488"/>
          </a:xfrm>
          <a:custGeom>
            <a:avLst/>
            <a:gdLst>
              <a:gd name="connsiteX0" fmla="*/ 333005 w 4042792"/>
              <a:gd name="connsiteY0" fmla="*/ 0 h 4464050"/>
              <a:gd name="connsiteX1" fmla="*/ 4042792 w 4042792"/>
              <a:gd name="connsiteY1" fmla="*/ 0 h 4464050"/>
              <a:gd name="connsiteX2" fmla="*/ 4042792 w 4042792"/>
              <a:gd name="connsiteY2" fmla="*/ 0 h 4464050"/>
              <a:gd name="connsiteX3" fmla="*/ 4042792 w 4042792"/>
              <a:gd name="connsiteY3" fmla="*/ 4131045 h 4464050"/>
              <a:gd name="connsiteX4" fmla="*/ 3709787 w 4042792"/>
              <a:gd name="connsiteY4" fmla="*/ 4464050 h 4464050"/>
              <a:gd name="connsiteX5" fmla="*/ 0 w 4042792"/>
              <a:gd name="connsiteY5" fmla="*/ 4464050 h 4464050"/>
              <a:gd name="connsiteX6" fmla="*/ 0 w 4042792"/>
              <a:gd name="connsiteY6" fmla="*/ 4464050 h 4464050"/>
              <a:gd name="connsiteX7" fmla="*/ 0 w 4042792"/>
              <a:gd name="connsiteY7" fmla="*/ 333005 h 4464050"/>
              <a:gd name="connsiteX8" fmla="*/ 333005 w 4042792"/>
              <a:gd name="connsiteY8" fmla="*/ 0 h 4464050"/>
              <a:gd name="connsiteX0" fmla="*/ 81714 w 4124604"/>
              <a:gd name="connsiteY0" fmla="*/ 0 h 4464050"/>
              <a:gd name="connsiteX1" fmla="*/ 4124604 w 4124604"/>
              <a:gd name="connsiteY1" fmla="*/ 0 h 4464050"/>
              <a:gd name="connsiteX2" fmla="*/ 4124604 w 4124604"/>
              <a:gd name="connsiteY2" fmla="*/ 0 h 4464050"/>
              <a:gd name="connsiteX3" fmla="*/ 4124604 w 4124604"/>
              <a:gd name="connsiteY3" fmla="*/ 4131045 h 4464050"/>
              <a:gd name="connsiteX4" fmla="*/ 3791599 w 4124604"/>
              <a:gd name="connsiteY4" fmla="*/ 4464050 h 4464050"/>
              <a:gd name="connsiteX5" fmla="*/ 81812 w 4124604"/>
              <a:gd name="connsiteY5" fmla="*/ 4464050 h 4464050"/>
              <a:gd name="connsiteX6" fmla="*/ 81812 w 4124604"/>
              <a:gd name="connsiteY6" fmla="*/ 4464050 h 4464050"/>
              <a:gd name="connsiteX7" fmla="*/ 81812 w 4124604"/>
              <a:gd name="connsiteY7" fmla="*/ 333005 h 4464050"/>
              <a:gd name="connsiteX8" fmla="*/ 81714 w 4124604"/>
              <a:gd name="connsiteY8" fmla="*/ 0 h 4464050"/>
              <a:gd name="connsiteX0" fmla="*/ 436 w 4043326"/>
              <a:gd name="connsiteY0" fmla="*/ 0 h 4464050"/>
              <a:gd name="connsiteX1" fmla="*/ 4043326 w 4043326"/>
              <a:gd name="connsiteY1" fmla="*/ 0 h 4464050"/>
              <a:gd name="connsiteX2" fmla="*/ 4043326 w 4043326"/>
              <a:gd name="connsiteY2" fmla="*/ 0 h 4464050"/>
              <a:gd name="connsiteX3" fmla="*/ 4043326 w 4043326"/>
              <a:gd name="connsiteY3" fmla="*/ 4131045 h 4464050"/>
              <a:gd name="connsiteX4" fmla="*/ 3710321 w 4043326"/>
              <a:gd name="connsiteY4" fmla="*/ 4464050 h 4464050"/>
              <a:gd name="connsiteX5" fmla="*/ 534 w 4043326"/>
              <a:gd name="connsiteY5" fmla="*/ 4464050 h 4464050"/>
              <a:gd name="connsiteX6" fmla="*/ 534 w 4043326"/>
              <a:gd name="connsiteY6" fmla="*/ 4464050 h 4464050"/>
              <a:gd name="connsiteX7" fmla="*/ 534 w 4043326"/>
              <a:gd name="connsiteY7" fmla="*/ 333005 h 4464050"/>
              <a:gd name="connsiteX8" fmla="*/ 436 w 4043326"/>
              <a:gd name="connsiteY8" fmla="*/ 0 h 4464050"/>
              <a:gd name="connsiteX0" fmla="*/ 0 w 4042890"/>
              <a:gd name="connsiteY0" fmla="*/ 0 h 4464050"/>
              <a:gd name="connsiteX1" fmla="*/ 4042890 w 4042890"/>
              <a:gd name="connsiteY1" fmla="*/ 0 h 4464050"/>
              <a:gd name="connsiteX2" fmla="*/ 4042890 w 4042890"/>
              <a:gd name="connsiteY2" fmla="*/ 0 h 4464050"/>
              <a:gd name="connsiteX3" fmla="*/ 4042890 w 4042890"/>
              <a:gd name="connsiteY3" fmla="*/ 4131045 h 4464050"/>
              <a:gd name="connsiteX4" fmla="*/ 3709885 w 4042890"/>
              <a:gd name="connsiteY4" fmla="*/ 4464050 h 4464050"/>
              <a:gd name="connsiteX5" fmla="*/ 98 w 4042890"/>
              <a:gd name="connsiteY5" fmla="*/ 4464050 h 4464050"/>
              <a:gd name="connsiteX6" fmla="*/ 98 w 4042890"/>
              <a:gd name="connsiteY6" fmla="*/ 4464050 h 4464050"/>
              <a:gd name="connsiteX7" fmla="*/ 0 w 4042890"/>
              <a:gd name="connsiteY7" fmla="*/ 0 h 4464050"/>
              <a:gd name="connsiteX0" fmla="*/ 0 w 4042890"/>
              <a:gd name="connsiteY0" fmla="*/ 2296562 h 4464050"/>
              <a:gd name="connsiteX1" fmla="*/ 4042890 w 4042890"/>
              <a:gd name="connsiteY1" fmla="*/ 0 h 4464050"/>
              <a:gd name="connsiteX2" fmla="*/ 4042890 w 4042890"/>
              <a:gd name="connsiteY2" fmla="*/ 0 h 4464050"/>
              <a:gd name="connsiteX3" fmla="*/ 4042890 w 4042890"/>
              <a:gd name="connsiteY3" fmla="*/ 4131045 h 4464050"/>
              <a:gd name="connsiteX4" fmla="*/ 3709885 w 4042890"/>
              <a:gd name="connsiteY4" fmla="*/ 4464050 h 4464050"/>
              <a:gd name="connsiteX5" fmla="*/ 98 w 4042890"/>
              <a:gd name="connsiteY5" fmla="*/ 4464050 h 4464050"/>
              <a:gd name="connsiteX6" fmla="*/ 98 w 4042890"/>
              <a:gd name="connsiteY6" fmla="*/ 4464050 h 4464050"/>
              <a:gd name="connsiteX7" fmla="*/ 0 w 4042890"/>
              <a:gd name="connsiteY7" fmla="*/ 2296562 h 4464050"/>
              <a:gd name="connsiteX0" fmla="*/ 0 w 4042890"/>
              <a:gd name="connsiteY0" fmla="*/ 2296562 h 4464050"/>
              <a:gd name="connsiteX1" fmla="*/ 4042890 w 4042890"/>
              <a:gd name="connsiteY1" fmla="*/ 0 h 4464050"/>
              <a:gd name="connsiteX2" fmla="*/ 4042890 w 4042890"/>
              <a:gd name="connsiteY2" fmla="*/ 2293544 h 4464050"/>
              <a:gd name="connsiteX3" fmla="*/ 4042890 w 4042890"/>
              <a:gd name="connsiteY3" fmla="*/ 4131045 h 4464050"/>
              <a:gd name="connsiteX4" fmla="*/ 3709885 w 4042890"/>
              <a:gd name="connsiteY4" fmla="*/ 4464050 h 4464050"/>
              <a:gd name="connsiteX5" fmla="*/ 98 w 4042890"/>
              <a:gd name="connsiteY5" fmla="*/ 4464050 h 4464050"/>
              <a:gd name="connsiteX6" fmla="*/ 98 w 4042890"/>
              <a:gd name="connsiteY6" fmla="*/ 4464050 h 4464050"/>
              <a:gd name="connsiteX7" fmla="*/ 0 w 4042890"/>
              <a:gd name="connsiteY7" fmla="*/ 2296562 h 4464050"/>
              <a:gd name="connsiteX0" fmla="*/ 0 w 4042890"/>
              <a:gd name="connsiteY0" fmla="*/ 2296562 h 4464050"/>
              <a:gd name="connsiteX1" fmla="*/ 4042890 w 4042890"/>
              <a:gd name="connsiteY1" fmla="*/ 0 h 4464050"/>
              <a:gd name="connsiteX2" fmla="*/ 4042890 w 4042890"/>
              <a:gd name="connsiteY2" fmla="*/ 4131045 h 4464050"/>
              <a:gd name="connsiteX3" fmla="*/ 3709885 w 4042890"/>
              <a:gd name="connsiteY3" fmla="*/ 4464050 h 4464050"/>
              <a:gd name="connsiteX4" fmla="*/ 98 w 4042890"/>
              <a:gd name="connsiteY4" fmla="*/ 4464050 h 4464050"/>
              <a:gd name="connsiteX5" fmla="*/ 98 w 4042890"/>
              <a:gd name="connsiteY5" fmla="*/ 4464050 h 4464050"/>
              <a:gd name="connsiteX6" fmla="*/ 0 w 4042890"/>
              <a:gd name="connsiteY6" fmla="*/ 2296562 h 4464050"/>
              <a:gd name="connsiteX0" fmla="*/ 0 w 4042890"/>
              <a:gd name="connsiteY0" fmla="*/ 0 h 2167488"/>
              <a:gd name="connsiteX1" fmla="*/ 4042890 w 4042890"/>
              <a:gd name="connsiteY1" fmla="*/ 3018 h 2167488"/>
              <a:gd name="connsiteX2" fmla="*/ 4042890 w 4042890"/>
              <a:gd name="connsiteY2" fmla="*/ 1834483 h 2167488"/>
              <a:gd name="connsiteX3" fmla="*/ 3709885 w 4042890"/>
              <a:gd name="connsiteY3" fmla="*/ 2167488 h 2167488"/>
              <a:gd name="connsiteX4" fmla="*/ 98 w 4042890"/>
              <a:gd name="connsiteY4" fmla="*/ 2167488 h 2167488"/>
              <a:gd name="connsiteX5" fmla="*/ 98 w 4042890"/>
              <a:gd name="connsiteY5" fmla="*/ 2167488 h 2167488"/>
              <a:gd name="connsiteX6" fmla="*/ 0 w 4042890"/>
              <a:gd name="connsiteY6" fmla="*/ 0 h 2167488"/>
              <a:gd name="connsiteX0" fmla="*/ 0 w 4042890"/>
              <a:gd name="connsiteY0" fmla="*/ 0 h 2167488"/>
              <a:gd name="connsiteX1" fmla="*/ 4042890 w 4042890"/>
              <a:gd name="connsiteY1" fmla="*/ 3018 h 2167488"/>
              <a:gd name="connsiteX2" fmla="*/ 4042890 w 4042890"/>
              <a:gd name="connsiteY2" fmla="*/ 1834483 h 2167488"/>
              <a:gd name="connsiteX3" fmla="*/ 3709885 w 4042890"/>
              <a:gd name="connsiteY3" fmla="*/ 2167488 h 2167488"/>
              <a:gd name="connsiteX4" fmla="*/ 98 w 4042890"/>
              <a:gd name="connsiteY4" fmla="*/ 2167488 h 2167488"/>
              <a:gd name="connsiteX5" fmla="*/ 1801356 w 4042890"/>
              <a:gd name="connsiteY5" fmla="*/ 2167488 h 2167488"/>
              <a:gd name="connsiteX6" fmla="*/ 0 w 4042890"/>
              <a:gd name="connsiteY6" fmla="*/ 0 h 2167488"/>
              <a:gd name="connsiteX0" fmla="*/ 0 w 4042890"/>
              <a:gd name="connsiteY0" fmla="*/ 0 h 2167488"/>
              <a:gd name="connsiteX1" fmla="*/ 4042890 w 4042890"/>
              <a:gd name="connsiteY1" fmla="*/ 3018 h 2167488"/>
              <a:gd name="connsiteX2" fmla="*/ 4042890 w 4042890"/>
              <a:gd name="connsiteY2" fmla="*/ 1834483 h 2167488"/>
              <a:gd name="connsiteX3" fmla="*/ 3709885 w 4042890"/>
              <a:gd name="connsiteY3" fmla="*/ 2167488 h 2167488"/>
              <a:gd name="connsiteX4" fmla="*/ 1801356 w 4042890"/>
              <a:gd name="connsiteY4" fmla="*/ 2167488 h 2167488"/>
              <a:gd name="connsiteX5" fmla="*/ 0 w 4042890"/>
              <a:gd name="connsiteY5" fmla="*/ 0 h 2167488"/>
              <a:gd name="connsiteX0" fmla="*/ 0 w 2241633"/>
              <a:gd name="connsiteY0" fmla="*/ 0 h 2167488"/>
              <a:gd name="connsiteX1" fmla="*/ 2241633 w 2241633"/>
              <a:gd name="connsiteY1" fmla="*/ 3018 h 2167488"/>
              <a:gd name="connsiteX2" fmla="*/ 2241633 w 2241633"/>
              <a:gd name="connsiteY2" fmla="*/ 1834483 h 2167488"/>
              <a:gd name="connsiteX3" fmla="*/ 1908628 w 2241633"/>
              <a:gd name="connsiteY3" fmla="*/ 2167488 h 2167488"/>
              <a:gd name="connsiteX4" fmla="*/ 99 w 2241633"/>
              <a:gd name="connsiteY4" fmla="*/ 2167488 h 2167488"/>
              <a:gd name="connsiteX5" fmla="*/ 0 w 2241633"/>
              <a:gd name="connsiteY5" fmla="*/ 0 h 2167488"/>
              <a:gd name="connsiteX0" fmla="*/ 2656 w 2241535"/>
              <a:gd name="connsiteY0" fmla="*/ 0 h 2167488"/>
              <a:gd name="connsiteX1" fmla="*/ 2241535 w 2241535"/>
              <a:gd name="connsiteY1" fmla="*/ 3018 h 2167488"/>
              <a:gd name="connsiteX2" fmla="*/ 2241535 w 2241535"/>
              <a:gd name="connsiteY2" fmla="*/ 1834483 h 2167488"/>
              <a:gd name="connsiteX3" fmla="*/ 1908530 w 2241535"/>
              <a:gd name="connsiteY3" fmla="*/ 2167488 h 2167488"/>
              <a:gd name="connsiteX4" fmla="*/ 1 w 2241535"/>
              <a:gd name="connsiteY4" fmla="*/ 2167488 h 2167488"/>
              <a:gd name="connsiteX5" fmla="*/ 2656 w 2241535"/>
              <a:gd name="connsiteY5" fmla="*/ 0 h 2167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241535" h="2167488">
                <a:moveTo>
                  <a:pt x="2656" y="0"/>
                </a:moveTo>
                <a:lnTo>
                  <a:pt x="2241535" y="3018"/>
                </a:lnTo>
                <a:lnTo>
                  <a:pt x="2241535" y="1834483"/>
                </a:lnTo>
                <a:cubicBezTo>
                  <a:pt x="2241535" y="2018397"/>
                  <a:pt x="2092444" y="2167488"/>
                  <a:pt x="1908530" y="2167488"/>
                </a:cubicBezTo>
                <a:lnTo>
                  <a:pt x="1" y="2167488"/>
                </a:lnTo>
                <a:cubicBezTo>
                  <a:pt x="-32" y="679471"/>
                  <a:pt x="2689" y="1488017"/>
                  <a:pt x="2656" y="0"/>
                </a:cubicBezTo>
                <a:close/>
              </a:path>
            </a:pathLst>
          </a:custGeom>
          <a:solidFill>
            <a:schemeClr val="accent1"/>
          </a:solidFill>
        </p:spPr>
        <p:txBody>
          <a:bodyPr lIns="180000" tIns="162000" rIns="180000" bIns="162000"/>
          <a:lstStyle>
            <a:lvl1pPr marL="182563" indent="-182563">
              <a:buClr>
                <a:schemeClr val="bg1"/>
              </a:buClr>
              <a:buFont typeface="Wingdings" panose="05000000000000000000" pitchFamily="2" charset="2"/>
              <a:buChar char=""/>
              <a:defRPr sz="2000">
                <a:solidFill>
                  <a:schemeClr val="bg1"/>
                </a:solidFill>
              </a:defRPr>
            </a:lvl1pPr>
            <a:lvl2pPr marL="357188" indent="-174625">
              <a:buClr>
                <a:schemeClr val="bg1"/>
              </a:buClr>
              <a:buFont typeface="Wingdings" panose="05000000000000000000" pitchFamily="2" charset="2"/>
              <a:buChar char=""/>
              <a:defRPr sz="1600">
                <a:solidFill>
                  <a:schemeClr val="bg1"/>
                </a:solidFill>
              </a:defRPr>
            </a:lvl2pPr>
            <a:lvl3pPr marL="539750" indent="-182563">
              <a:buClr>
                <a:schemeClr val="bg1"/>
              </a:buClr>
              <a:defRPr sz="1600">
                <a:solidFill>
                  <a:schemeClr val="bg1"/>
                </a:solidFill>
              </a:defRPr>
            </a:lvl3pPr>
            <a:lvl4pPr marL="714375" indent="-174625">
              <a:buClr>
                <a:schemeClr val="bg1"/>
              </a:buClr>
              <a:defRPr sz="1400">
                <a:solidFill>
                  <a:schemeClr val="bg1"/>
                </a:solidFill>
              </a:defRPr>
            </a:lvl4pPr>
            <a:lvl5pPr marL="898525" indent="-184150">
              <a:buClr>
                <a:schemeClr val="bg1"/>
              </a:buClr>
              <a:defRPr sz="14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81013" y="404815"/>
            <a:ext cx="11233150" cy="4318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481013" y="836712"/>
            <a:ext cx="11233150" cy="504727"/>
          </a:xfrm>
        </p:spPr>
        <p:txBody>
          <a:bodyPr tIns="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000">
                <a:solidFill>
                  <a:schemeClr val="tx2"/>
                </a:solidFill>
              </a:defRPr>
            </a:lvl1pPr>
            <a:lvl2pPr marL="266700" indent="0">
              <a:buFontTx/>
              <a:buNone/>
              <a:defRPr/>
            </a:lvl2pPr>
            <a:lvl3pPr marL="539750" indent="0">
              <a:buFontTx/>
              <a:buNone/>
              <a:defRPr/>
            </a:lvl3pPr>
            <a:lvl4pPr marL="806450" indent="0">
              <a:buFontTx/>
              <a:buNone/>
              <a:defRPr/>
            </a:lvl4pPr>
            <a:lvl5pPr marL="1071562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23206941"/>
      </p:ext>
    </p:extLst>
  </p:cSld>
  <p:clrMapOvr>
    <a:masterClrMapping/>
  </p:clrMapOvr>
  <p:transition spd="med"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 3 (blu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1013" y="1557339"/>
            <a:ext cx="8856934" cy="4464050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F179D-EE2D-464E-9E93-6A8C6E18B13B}" type="datetime3">
              <a:rPr lang="en-US" smtClean="0"/>
              <a:t>26 May 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9482138" y="1558799"/>
            <a:ext cx="2229086" cy="2152399"/>
          </a:xfrm>
          <a:custGeom>
            <a:avLst/>
            <a:gdLst>
              <a:gd name="connsiteX0" fmla="*/ 333005 w 4042792"/>
              <a:gd name="connsiteY0" fmla="*/ 0 h 4464050"/>
              <a:gd name="connsiteX1" fmla="*/ 4042792 w 4042792"/>
              <a:gd name="connsiteY1" fmla="*/ 0 h 4464050"/>
              <a:gd name="connsiteX2" fmla="*/ 4042792 w 4042792"/>
              <a:gd name="connsiteY2" fmla="*/ 0 h 4464050"/>
              <a:gd name="connsiteX3" fmla="*/ 4042792 w 4042792"/>
              <a:gd name="connsiteY3" fmla="*/ 4131045 h 4464050"/>
              <a:gd name="connsiteX4" fmla="*/ 3709787 w 4042792"/>
              <a:gd name="connsiteY4" fmla="*/ 4464050 h 4464050"/>
              <a:gd name="connsiteX5" fmla="*/ 0 w 4042792"/>
              <a:gd name="connsiteY5" fmla="*/ 4464050 h 4464050"/>
              <a:gd name="connsiteX6" fmla="*/ 0 w 4042792"/>
              <a:gd name="connsiteY6" fmla="*/ 4464050 h 4464050"/>
              <a:gd name="connsiteX7" fmla="*/ 0 w 4042792"/>
              <a:gd name="connsiteY7" fmla="*/ 333005 h 4464050"/>
              <a:gd name="connsiteX8" fmla="*/ 333005 w 4042792"/>
              <a:gd name="connsiteY8" fmla="*/ 0 h 4464050"/>
              <a:gd name="connsiteX0" fmla="*/ 333005 w 4108451"/>
              <a:gd name="connsiteY0" fmla="*/ 0 h 4467009"/>
              <a:gd name="connsiteX1" fmla="*/ 4042792 w 4108451"/>
              <a:gd name="connsiteY1" fmla="*/ 0 h 4467009"/>
              <a:gd name="connsiteX2" fmla="*/ 4042792 w 4108451"/>
              <a:gd name="connsiteY2" fmla="*/ 0 h 4467009"/>
              <a:gd name="connsiteX3" fmla="*/ 4042792 w 4108451"/>
              <a:gd name="connsiteY3" fmla="*/ 4131045 h 4467009"/>
              <a:gd name="connsiteX4" fmla="*/ 4020505 w 4108451"/>
              <a:gd name="connsiteY4" fmla="*/ 4467009 h 4467009"/>
              <a:gd name="connsiteX5" fmla="*/ 0 w 4108451"/>
              <a:gd name="connsiteY5" fmla="*/ 4464050 h 4467009"/>
              <a:gd name="connsiteX6" fmla="*/ 0 w 4108451"/>
              <a:gd name="connsiteY6" fmla="*/ 4464050 h 4467009"/>
              <a:gd name="connsiteX7" fmla="*/ 0 w 4108451"/>
              <a:gd name="connsiteY7" fmla="*/ 333005 h 4467009"/>
              <a:gd name="connsiteX8" fmla="*/ 333005 w 4108451"/>
              <a:gd name="connsiteY8" fmla="*/ 0 h 4467009"/>
              <a:gd name="connsiteX0" fmla="*/ 333005 w 4114749"/>
              <a:gd name="connsiteY0" fmla="*/ 0 h 4467009"/>
              <a:gd name="connsiteX1" fmla="*/ 4042792 w 4114749"/>
              <a:gd name="connsiteY1" fmla="*/ 0 h 4467009"/>
              <a:gd name="connsiteX2" fmla="*/ 4042792 w 4114749"/>
              <a:gd name="connsiteY2" fmla="*/ 0 h 4467009"/>
              <a:gd name="connsiteX3" fmla="*/ 4042792 w 4114749"/>
              <a:gd name="connsiteY3" fmla="*/ 4131045 h 4467009"/>
              <a:gd name="connsiteX4" fmla="*/ 4029382 w 4114749"/>
              <a:gd name="connsiteY4" fmla="*/ 4467009 h 4467009"/>
              <a:gd name="connsiteX5" fmla="*/ 0 w 4114749"/>
              <a:gd name="connsiteY5" fmla="*/ 4464050 h 4467009"/>
              <a:gd name="connsiteX6" fmla="*/ 0 w 4114749"/>
              <a:gd name="connsiteY6" fmla="*/ 4464050 h 4467009"/>
              <a:gd name="connsiteX7" fmla="*/ 0 w 4114749"/>
              <a:gd name="connsiteY7" fmla="*/ 333005 h 4467009"/>
              <a:gd name="connsiteX8" fmla="*/ 333005 w 4114749"/>
              <a:gd name="connsiteY8" fmla="*/ 0 h 4467009"/>
              <a:gd name="connsiteX0" fmla="*/ 333005 w 4042792"/>
              <a:gd name="connsiteY0" fmla="*/ 0 h 4467009"/>
              <a:gd name="connsiteX1" fmla="*/ 4042792 w 4042792"/>
              <a:gd name="connsiteY1" fmla="*/ 0 h 4467009"/>
              <a:gd name="connsiteX2" fmla="*/ 4042792 w 4042792"/>
              <a:gd name="connsiteY2" fmla="*/ 0 h 4467009"/>
              <a:gd name="connsiteX3" fmla="*/ 4042792 w 4042792"/>
              <a:gd name="connsiteY3" fmla="*/ 4131045 h 4467009"/>
              <a:gd name="connsiteX4" fmla="*/ 4029382 w 4042792"/>
              <a:gd name="connsiteY4" fmla="*/ 4467009 h 4467009"/>
              <a:gd name="connsiteX5" fmla="*/ 0 w 4042792"/>
              <a:gd name="connsiteY5" fmla="*/ 4464050 h 4467009"/>
              <a:gd name="connsiteX6" fmla="*/ 0 w 4042792"/>
              <a:gd name="connsiteY6" fmla="*/ 4464050 h 4467009"/>
              <a:gd name="connsiteX7" fmla="*/ 0 w 4042792"/>
              <a:gd name="connsiteY7" fmla="*/ 333005 h 4467009"/>
              <a:gd name="connsiteX8" fmla="*/ 333005 w 4042792"/>
              <a:gd name="connsiteY8" fmla="*/ 0 h 4467009"/>
              <a:gd name="connsiteX0" fmla="*/ 333005 w 4042792"/>
              <a:gd name="connsiteY0" fmla="*/ 0 h 4467009"/>
              <a:gd name="connsiteX1" fmla="*/ 4042792 w 4042792"/>
              <a:gd name="connsiteY1" fmla="*/ 0 h 4467009"/>
              <a:gd name="connsiteX2" fmla="*/ 4042792 w 4042792"/>
              <a:gd name="connsiteY2" fmla="*/ 0 h 4467009"/>
              <a:gd name="connsiteX3" fmla="*/ 4042792 w 4042792"/>
              <a:gd name="connsiteY3" fmla="*/ 4131045 h 4467009"/>
              <a:gd name="connsiteX4" fmla="*/ 4038260 w 4042792"/>
              <a:gd name="connsiteY4" fmla="*/ 4467009 h 4467009"/>
              <a:gd name="connsiteX5" fmla="*/ 0 w 4042792"/>
              <a:gd name="connsiteY5" fmla="*/ 4464050 h 4467009"/>
              <a:gd name="connsiteX6" fmla="*/ 0 w 4042792"/>
              <a:gd name="connsiteY6" fmla="*/ 4464050 h 4467009"/>
              <a:gd name="connsiteX7" fmla="*/ 0 w 4042792"/>
              <a:gd name="connsiteY7" fmla="*/ 333005 h 4467009"/>
              <a:gd name="connsiteX8" fmla="*/ 333005 w 4042792"/>
              <a:gd name="connsiteY8" fmla="*/ 0 h 4467009"/>
              <a:gd name="connsiteX0" fmla="*/ 333005 w 4042792"/>
              <a:gd name="connsiteY0" fmla="*/ 0 h 4467009"/>
              <a:gd name="connsiteX1" fmla="*/ 4042792 w 4042792"/>
              <a:gd name="connsiteY1" fmla="*/ 0 h 4467009"/>
              <a:gd name="connsiteX2" fmla="*/ 4042792 w 4042792"/>
              <a:gd name="connsiteY2" fmla="*/ 0 h 4467009"/>
              <a:gd name="connsiteX3" fmla="*/ 4038260 w 4042792"/>
              <a:gd name="connsiteY3" fmla="*/ 4467009 h 4467009"/>
              <a:gd name="connsiteX4" fmla="*/ 0 w 4042792"/>
              <a:gd name="connsiteY4" fmla="*/ 4464050 h 4467009"/>
              <a:gd name="connsiteX5" fmla="*/ 0 w 4042792"/>
              <a:gd name="connsiteY5" fmla="*/ 4464050 h 4467009"/>
              <a:gd name="connsiteX6" fmla="*/ 0 w 4042792"/>
              <a:gd name="connsiteY6" fmla="*/ 333005 h 4467009"/>
              <a:gd name="connsiteX7" fmla="*/ 333005 w 4042792"/>
              <a:gd name="connsiteY7" fmla="*/ 0 h 4467009"/>
              <a:gd name="connsiteX0" fmla="*/ 333005 w 4042792"/>
              <a:gd name="connsiteY0" fmla="*/ 0 h 4464050"/>
              <a:gd name="connsiteX1" fmla="*/ 4042792 w 4042792"/>
              <a:gd name="connsiteY1" fmla="*/ 0 h 4464050"/>
              <a:gd name="connsiteX2" fmla="*/ 4042792 w 4042792"/>
              <a:gd name="connsiteY2" fmla="*/ 0 h 4464050"/>
              <a:gd name="connsiteX3" fmla="*/ 4038260 w 4042792"/>
              <a:gd name="connsiteY3" fmla="*/ 2152340 h 4464050"/>
              <a:gd name="connsiteX4" fmla="*/ 0 w 4042792"/>
              <a:gd name="connsiteY4" fmla="*/ 4464050 h 4464050"/>
              <a:gd name="connsiteX5" fmla="*/ 0 w 4042792"/>
              <a:gd name="connsiteY5" fmla="*/ 4464050 h 4464050"/>
              <a:gd name="connsiteX6" fmla="*/ 0 w 4042792"/>
              <a:gd name="connsiteY6" fmla="*/ 333005 h 4464050"/>
              <a:gd name="connsiteX7" fmla="*/ 333005 w 4042792"/>
              <a:gd name="connsiteY7" fmla="*/ 0 h 4464050"/>
              <a:gd name="connsiteX0" fmla="*/ 333005 w 4042792"/>
              <a:gd name="connsiteY0" fmla="*/ 0 h 4464050"/>
              <a:gd name="connsiteX1" fmla="*/ 4042792 w 4042792"/>
              <a:gd name="connsiteY1" fmla="*/ 0 h 4464050"/>
              <a:gd name="connsiteX2" fmla="*/ 4042792 w 4042792"/>
              <a:gd name="connsiteY2" fmla="*/ 0 h 4464050"/>
              <a:gd name="connsiteX3" fmla="*/ 4038260 w 4042792"/>
              <a:gd name="connsiteY3" fmla="*/ 2152340 h 4464050"/>
              <a:gd name="connsiteX4" fmla="*/ 0 w 4042792"/>
              <a:gd name="connsiteY4" fmla="*/ 4464050 h 4464050"/>
              <a:gd name="connsiteX5" fmla="*/ 0 w 4042792"/>
              <a:gd name="connsiteY5" fmla="*/ 2158435 h 4464050"/>
              <a:gd name="connsiteX6" fmla="*/ 0 w 4042792"/>
              <a:gd name="connsiteY6" fmla="*/ 333005 h 4464050"/>
              <a:gd name="connsiteX7" fmla="*/ 333005 w 4042792"/>
              <a:gd name="connsiteY7" fmla="*/ 0 h 4464050"/>
              <a:gd name="connsiteX0" fmla="*/ 333005 w 4042792"/>
              <a:gd name="connsiteY0" fmla="*/ 0 h 4464050"/>
              <a:gd name="connsiteX1" fmla="*/ 4042792 w 4042792"/>
              <a:gd name="connsiteY1" fmla="*/ 0 h 4464050"/>
              <a:gd name="connsiteX2" fmla="*/ 4042792 w 4042792"/>
              <a:gd name="connsiteY2" fmla="*/ 0 h 4464050"/>
              <a:gd name="connsiteX3" fmla="*/ 4038260 w 4042792"/>
              <a:gd name="connsiteY3" fmla="*/ 2152340 h 4464050"/>
              <a:gd name="connsiteX4" fmla="*/ 0 w 4042792"/>
              <a:gd name="connsiteY4" fmla="*/ 4464050 h 4464050"/>
              <a:gd name="connsiteX5" fmla="*/ 0 w 4042792"/>
              <a:gd name="connsiteY5" fmla="*/ 333005 h 4464050"/>
              <a:gd name="connsiteX6" fmla="*/ 333005 w 4042792"/>
              <a:gd name="connsiteY6" fmla="*/ 0 h 4464050"/>
              <a:gd name="connsiteX0" fmla="*/ 333005 w 4042792"/>
              <a:gd name="connsiteY0" fmla="*/ 0 h 2152399"/>
              <a:gd name="connsiteX1" fmla="*/ 4042792 w 4042792"/>
              <a:gd name="connsiteY1" fmla="*/ 0 h 2152399"/>
              <a:gd name="connsiteX2" fmla="*/ 4042792 w 4042792"/>
              <a:gd name="connsiteY2" fmla="*/ 0 h 2152399"/>
              <a:gd name="connsiteX3" fmla="*/ 4038260 w 4042792"/>
              <a:gd name="connsiteY3" fmla="*/ 2152340 h 2152399"/>
              <a:gd name="connsiteX4" fmla="*/ 0 w 4042792"/>
              <a:gd name="connsiteY4" fmla="*/ 2152399 h 2152399"/>
              <a:gd name="connsiteX5" fmla="*/ 0 w 4042792"/>
              <a:gd name="connsiteY5" fmla="*/ 333005 h 2152399"/>
              <a:gd name="connsiteX6" fmla="*/ 333005 w 4042792"/>
              <a:gd name="connsiteY6" fmla="*/ 0 h 2152399"/>
              <a:gd name="connsiteX0" fmla="*/ 333005 w 4042792"/>
              <a:gd name="connsiteY0" fmla="*/ 0 h 2152399"/>
              <a:gd name="connsiteX1" fmla="*/ 4042792 w 4042792"/>
              <a:gd name="connsiteY1" fmla="*/ 0 h 2152399"/>
              <a:gd name="connsiteX2" fmla="*/ 2227763 w 4042792"/>
              <a:gd name="connsiteY2" fmla="*/ 0 h 2152399"/>
              <a:gd name="connsiteX3" fmla="*/ 4038260 w 4042792"/>
              <a:gd name="connsiteY3" fmla="*/ 2152340 h 2152399"/>
              <a:gd name="connsiteX4" fmla="*/ 0 w 4042792"/>
              <a:gd name="connsiteY4" fmla="*/ 2152399 h 2152399"/>
              <a:gd name="connsiteX5" fmla="*/ 0 w 4042792"/>
              <a:gd name="connsiteY5" fmla="*/ 333005 h 2152399"/>
              <a:gd name="connsiteX6" fmla="*/ 333005 w 4042792"/>
              <a:gd name="connsiteY6" fmla="*/ 0 h 2152399"/>
              <a:gd name="connsiteX0" fmla="*/ 333005 w 4038260"/>
              <a:gd name="connsiteY0" fmla="*/ 0 h 2152399"/>
              <a:gd name="connsiteX1" fmla="*/ 2227763 w 4038260"/>
              <a:gd name="connsiteY1" fmla="*/ 0 h 2152399"/>
              <a:gd name="connsiteX2" fmla="*/ 4038260 w 4038260"/>
              <a:gd name="connsiteY2" fmla="*/ 2152340 h 2152399"/>
              <a:gd name="connsiteX3" fmla="*/ 0 w 4038260"/>
              <a:gd name="connsiteY3" fmla="*/ 2152399 h 2152399"/>
              <a:gd name="connsiteX4" fmla="*/ 0 w 4038260"/>
              <a:gd name="connsiteY4" fmla="*/ 333005 h 2152399"/>
              <a:gd name="connsiteX5" fmla="*/ 333005 w 4038260"/>
              <a:gd name="connsiteY5" fmla="*/ 0 h 2152399"/>
              <a:gd name="connsiteX0" fmla="*/ 333005 w 2229086"/>
              <a:gd name="connsiteY0" fmla="*/ 0 h 2152399"/>
              <a:gd name="connsiteX1" fmla="*/ 2227763 w 2229086"/>
              <a:gd name="connsiteY1" fmla="*/ 0 h 2152399"/>
              <a:gd name="connsiteX2" fmla="*/ 2228739 w 2229086"/>
              <a:gd name="connsiteY2" fmla="*/ 2152340 h 2152399"/>
              <a:gd name="connsiteX3" fmla="*/ 0 w 2229086"/>
              <a:gd name="connsiteY3" fmla="*/ 2152399 h 2152399"/>
              <a:gd name="connsiteX4" fmla="*/ 0 w 2229086"/>
              <a:gd name="connsiteY4" fmla="*/ 333005 h 2152399"/>
              <a:gd name="connsiteX5" fmla="*/ 333005 w 2229086"/>
              <a:gd name="connsiteY5" fmla="*/ 0 h 21523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229086" h="2152399">
                <a:moveTo>
                  <a:pt x="333005" y="0"/>
                </a:moveTo>
                <a:lnTo>
                  <a:pt x="2227763" y="0"/>
                </a:lnTo>
                <a:cubicBezTo>
                  <a:pt x="2226252" y="1489003"/>
                  <a:pt x="2230250" y="663337"/>
                  <a:pt x="2228739" y="2152340"/>
                </a:cubicBezTo>
                <a:lnTo>
                  <a:pt x="0" y="2152399"/>
                </a:lnTo>
                <a:lnTo>
                  <a:pt x="0" y="333005"/>
                </a:lnTo>
                <a:cubicBezTo>
                  <a:pt x="0" y="149091"/>
                  <a:pt x="149091" y="0"/>
                  <a:pt x="333005" y="0"/>
                </a:cubicBezTo>
                <a:close/>
              </a:path>
            </a:pathLst>
          </a:custGeom>
          <a:solidFill>
            <a:schemeClr val="bg2"/>
          </a:solidFill>
        </p:spPr>
        <p:txBody>
          <a:bodyPr lIns="180000" tIns="162000" rIns="180000" bIns="162000"/>
          <a:lstStyle>
            <a:lvl1pPr marL="182563" indent="-182563">
              <a:buClr>
                <a:schemeClr val="tx2">
                  <a:lumMod val="50000"/>
                </a:schemeClr>
              </a:buClr>
              <a:buFont typeface="Wingdings" panose="05000000000000000000" pitchFamily="2" charset="2"/>
              <a:buChar char=""/>
              <a:defRPr sz="2000">
                <a:solidFill>
                  <a:schemeClr val="tx2">
                    <a:lumMod val="50000"/>
                  </a:schemeClr>
                </a:solidFill>
              </a:defRPr>
            </a:lvl1pPr>
            <a:lvl2pPr marL="357188" indent="-174625">
              <a:buClr>
                <a:schemeClr val="tx2">
                  <a:lumMod val="50000"/>
                </a:schemeClr>
              </a:buClr>
              <a:buFont typeface="Wingdings" panose="05000000000000000000" pitchFamily="2" charset="2"/>
              <a:buChar char=""/>
              <a:defRPr sz="1600">
                <a:solidFill>
                  <a:schemeClr val="tx2">
                    <a:lumMod val="50000"/>
                  </a:schemeClr>
                </a:solidFill>
              </a:defRPr>
            </a:lvl2pPr>
            <a:lvl3pPr marL="539750" indent="-182563">
              <a:buClr>
                <a:schemeClr val="tx2">
                  <a:lumMod val="50000"/>
                </a:schemeClr>
              </a:buClr>
              <a:defRPr sz="1600">
                <a:solidFill>
                  <a:schemeClr val="tx2">
                    <a:lumMod val="50000"/>
                  </a:schemeClr>
                </a:solidFill>
              </a:defRPr>
            </a:lvl3pPr>
            <a:lvl4pPr marL="714375" indent="-174625">
              <a:buClr>
                <a:schemeClr val="tx2">
                  <a:lumMod val="50000"/>
                </a:schemeClr>
              </a:buClr>
              <a:defRPr sz="1400">
                <a:solidFill>
                  <a:schemeClr val="tx2">
                    <a:lumMod val="50000"/>
                  </a:schemeClr>
                </a:solidFill>
              </a:defRPr>
            </a:lvl4pPr>
            <a:lvl5pPr marL="898525" indent="-184150">
              <a:buClr>
                <a:schemeClr val="tx2">
                  <a:lumMod val="50000"/>
                </a:schemeClr>
              </a:buClr>
              <a:defRPr sz="1400">
                <a:solidFill>
                  <a:schemeClr val="tx2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3"/>
          </p:nvPr>
        </p:nvSpPr>
        <p:spPr>
          <a:xfrm>
            <a:off x="9481930" y="3853900"/>
            <a:ext cx="2241535" cy="2167488"/>
          </a:xfrm>
          <a:custGeom>
            <a:avLst/>
            <a:gdLst>
              <a:gd name="connsiteX0" fmla="*/ 333005 w 4042792"/>
              <a:gd name="connsiteY0" fmla="*/ 0 h 4464050"/>
              <a:gd name="connsiteX1" fmla="*/ 4042792 w 4042792"/>
              <a:gd name="connsiteY1" fmla="*/ 0 h 4464050"/>
              <a:gd name="connsiteX2" fmla="*/ 4042792 w 4042792"/>
              <a:gd name="connsiteY2" fmla="*/ 0 h 4464050"/>
              <a:gd name="connsiteX3" fmla="*/ 4042792 w 4042792"/>
              <a:gd name="connsiteY3" fmla="*/ 4131045 h 4464050"/>
              <a:gd name="connsiteX4" fmla="*/ 3709787 w 4042792"/>
              <a:gd name="connsiteY4" fmla="*/ 4464050 h 4464050"/>
              <a:gd name="connsiteX5" fmla="*/ 0 w 4042792"/>
              <a:gd name="connsiteY5" fmla="*/ 4464050 h 4464050"/>
              <a:gd name="connsiteX6" fmla="*/ 0 w 4042792"/>
              <a:gd name="connsiteY6" fmla="*/ 4464050 h 4464050"/>
              <a:gd name="connsiteX7" fmla="*/ 0 w 4042792"/>
              <a:gd name="connsiteY7" fmla="*/ 333005 h 4464050"/>
              <a:gd name="connsiteX8" fmla="*/ 333005 w 4042792"/>
              <a:gd name="connsiteY8" fmla="*/ 0 h 4464050"/>
              <a:gd name="connsiteX0" fmla="*/ 81714 w 4124604"/>
              <a:gd name="connsiteY0" fmla="*/ 0 h 4464050"/>
              <a:gd name="connsiteX1" fmla="*/ 4124604 w 4124604"/>
              <a:gd name="connsiteY1" fmla="*/ 0 h 4464050"/>
              <a:gd name="connsiteX2" fmla="*/ 4124604 w 4124604"/>
              <a:gd name="connsiteY2" fmla="*/ 0 h 4464050"/>
              <a:gd name="connsiteX3" fmla="*/ 4124604 w 4124604"/>
              <a:gd name="connsiteY3" fmla="*/ 4131045 h 4464050"/>
              <a:gd name="connsiteX4" fmla="*/ 3791599 w 4124604"/>
              <a:gd name="connsiteY4" fmla="*/ 4464050 h 4464050"/>
              <a:gd name="connsiteX5" fmla="*/ 81812 w 4124604"/>
              <a:gd name="connsiteY5" fmla="*/ 4464050 h 4464050"/>
              <a:gd name="connsiteX6" fmla="*/ 81812 w 4124604"/>
              <a:gd name="connsiteY6" fmla="*/ 4464050 h 4464050"/>
              <a:gd name="connsiteX7" fmla="*/ 81812 w 4124604"/>
              <a:gd name="connsiteY7" fmla="*/ 333005 h 4464050"/>
              <a:gd name="connsiteX8" fmla="*/ 81714 w 4124604"/>
              <a:gd name="connsiteY8" fmla="*/ 0 h 4464050"/>
              <a:gd name="connsiteX0" fmla="*/ 436 w 4043326"/>
              <a:gd name="connsiteY0" fmla="*/ 0 h 4464050"/>
              <a:gd name="connsiteX1" fmla="*/ 4043326 w 4043326"/>
              <a:gd name="connsiteY1" fmla="*/ 0 h 4464050"/>
              <a:gd name="connsiteX2" fmla="*/ 4043326 w 4043326"/>
              <a:gd name="connsiteY2" fmla="*/ 0 h 4464050"/>
              <a:gd name="connsiteX3" fmla="*/ 4043326 w 4043326"/>
              <a:gd name="connsiteY3" fmla="*/ 4131045 h 4464050"/>
              <a:gd name="connsiteX4" fmla="*/ 3710321 w 4043326"/>
              <a:gd name="connsiteY4" fmla="*/ 4464050 h 4464050"/>
              <a:gd name="connsiteX5" fmla="*/ 534 w 4043326"/>
              <a:gd name="connsiteY5" fmla="*/ 4464050 h 4464050"/>
              <a:gd name="connsiteX6" fmla="*/ 534 w 4043326"/>
              <a:gd name="connsiteY6" fmla="*/ 4464050 h 4464050"/>
              <a:gd name="connsiteX7" fmla="*/ 534 w 4043326"/>
              <a:gd name="connsiteY7" fmla="*/ 333005 h 4464050"/>
              <a:gd name="connsiteX8" fmla="*/ 436 w 4043326"/>
              <a:gd name="connsiteY8" fmla="*/ 0 h 4464050"/>
              <a:gd name="connsiteX0" fmla="*/ 0 w 4042890"/>
              <a:gd name="connsiteY0" fmla="*/ 0 h 4464050"/>
              <a:gd name="connsiteX1" fmla="*/ 4042890 w 4042890"/>
              <a:gd name="connsiteY1" fmla="*/ 0 h 4464050"/>
              <a:gd name="connsiteX2" fmla="*/ 4042890 w 4042890"/>
              <a:gd name="connsiteY2" fmla="*/ 0 h 4464050"/>
              <a:gd name="connsiteX3" fmla="*/ 4042890 w 4042890"/>
              <a:gd name="connsiteY3" fmla="*/ 4131045 h 4464050"/>
              <a:gd name="connsiteX4" fmla="*/ 3709885 w 4042890"/>
              <a:gd name="connsiteY4" fmla="*/ 4464050 h 4464050"/>
              <a:gd name="connsiteX5" fmla="*/ 98 w 4042890"/>
              <a:gd name="connsiteY5" fmla="*/ 4464050 h 4464050"/>
              <a:gd name="connsiteX6" fmla="*/ 98 w 4042890"/>
              <a:gd name="connsiteY6" fmla="*/ 4464050 h 4464050"/>
              <a:gd name="connsiteX7" fmla="*/ 0 w 4042890"/>
              <a:gd name="connsiteY7" fmla="*/ 0 h 4464050"/>
              <a:gd name="connsiteX0" fmla="*/ 0 w 4042890"/>
              <a:gd name="connsiteY0" fmla="*/ 2296562 h 4464050"/>
              <a:gd name="connsiteX1" fmla="*/ 4042890 w 4042890"/>
              <a:gd name="connsiteY1" fmla="*/ 0 h 4464050"/>
              <a:gd name="connsiteX2" fmla="*/ 4042890 w 4042890"/>
              <a:gd name="connsiteY2" fmla="*/ 0 h 4464050"/>
              <a:gd name="connsiteX3" fmla="*/ 4042890 w 4042890"/>
              <a:gd name="connsiteY3" fmla="*/ 4131045 h 4464050"/>
              <a:gd name="connsiteX4" fmla="*/ 3709885 w 4042890"/>
              <a:gd name="connsiteY4" fmla="*/ 4464050 h 4464050"/>
              <a:gd name="connsiteX5" fmla="*/ 98 w 4042890"/>
              <a:gd name="connsiteY5" fmla="*/ 4464050 h 4464050"/>
              <a:gd name="connsiteX6" fmla="*/ 98 w 4042890"/>
              <a:gd name="connsiteY6" fmla="*/ 4464050 h 4464050"/>
              <a:gd name="connsiteX7" fmla="*/ 0 w 4042890"/>
              <a:gd name="connsiteY7" fmla="*/ 2296562 h 4464050"/>
              <a:gd name="connsiteX0" fmla="*/ 0 w 4042890"/>
              <a:gd name="connsiteY0" fmla="*/ 2296562 h 4464050"/>
              <a:gd name="connsiteX1" fmla="*/ 4042890 w 4042890"/>
              <a:gd name="connsiteY1" fmla="*/ 0 h 4464050"/>
              <a:gd name="connsiteX2" fmla="*/ 4042890 w 4042890"/>
              <a:gd name="connsiteY2" fmla="*/ 2293544 h 4464050"/>
              <a:gd name="connsiteX3" fmla="*/ 4042890 w 4042890"/>
              <a:gd name="connsiteY3" fmla="*/ 4131045 h 4464050"/>
              <a:gd name="connsiteX4" fmla="*/ 3709885 w 4042890"/>
              <a:gd name="connsiteY4" fmla="*/ 4464050 h 4464050"/>
              <a:gd name="connsiteX5" fmla="*/ 98 w 4042890"/>
              <a:gd name="connsiteY5" fmla="*/ 4464050 h 4464050"/>
              <a:gd name="connsiteX6" fmla="*/ 98 w 4042890"/>
              <a:gd name="connsiteY6" fmla="*/ 4464050 h 4464050"/>
              <a:gd name="connsiteX7" fmla="*/ 0 w 4042890"/>
              <a:gd name="connsiteY7" fmla="*/ 2296562 h 4464050"/>
              <a:gd name="connsiteX0" fmla="*/ 0 w 4042890"/>
              <a:gd name="connsiteY0" fmla="*/ 2296562 h 4464050"/>
              <a:gd name="connsiteX1" fmla="*/ 4042890 w 4042890"/>
              <a:gd name="connsiteY1" fmla="*/ 0 h 4464050"/>
              <a:gd name="connsiteX2" fmla="*/ 4042890 w 4042890"/>
              <a:gd name="connsiteY2" fmla="*/ 4131045 h 4464050"/>
              <a:gd name="connsiteX3" fmla="*/ 3709885 w 4042890"/>
              <a:gd name="connsiteY3" fmla="*/ 4464050 h 4464050"/>
              <a:gd name="connsiteX4" fmla="*/ 98 w 4042890"/>
              <a:gd name="connsiteY4" fmla="*/ 4464050 h 4464050"/>
              <a:gd name="connsiteX5" fmla="*/ 98 w 4042890"/>
              <a:gd name="connsiteY5" fmla="*/ 4464050 h 4464050"/>
              <a:gd name="connsiteX6" fmla="*/ 0 w 4042890"/>
              <a:gd name="connsiteY6" fmla="*/ 2296562 h 4464050"/>
              <a:gd name="connsiteX0" fmla="*/ 0 w 4042890"/>
              <a:gd name="connsiteY0" fmla="*/ 0 h 2167488"/>
              <a:gd name="connsiteX1" fmla="*/ 4042890 w 4042890"/>
              <a:gd name="connsiteY1" fmla="*/ 3018 h 2167488"/>
              <a:gd name="connsiteX2" fmla="*/ 4042890 w 4042890"/>
              <a:gd name="connsiteY2" fmla="*/ 1834483 h 2167488"/>
              <a:gd name="connsiteX3" fmla="*/ 3709885 w 4042890"/>
              <a:gd name="connsiteY3" fmla="*/ 2167488 h 2167488"/>
              <a:gd name="connsiteX4" fmla="*/ 98 w 4042890"/>
              <a:gd name="connsiteY4" fmla="*/ 2167488 h 2167488"/>
              <a:gd name="connsiteX5" fmla="*/ 98 w 4042890"/>
              <a:gd name="connsiteY5" fmla="*/ 2167488 h 2167488"/>
              <a:gd name="connsiteX6" fmla="*/ 0 w 4042890"/>
              <a:gd name="connsiteY6" fmla="*/ 0 h 2167488"/>
              <a:gd name="connsiteX0" fmla="*/ 0 w 4042890"/>
              <a:gd name="connsiteY0" fmla="*/ 0 h 2167488"/>
              <a:gd name="connsiteX1" fmla="*/ 4042890 w 4042890"/>
              <a:gd name="connsiteY1" fmla="*/ 3018 h 2167488"/>
              <a:gd name="connsiteX2" fmla="*/ 4042890 w 4042890"/>
              <a:gd name="connsiteY2" fmla="*/ 1834483 h 2167488"/>
              <a:gd name="connsiteX3" fmla="*/ 3709885 w 4042890"/>
              <a:gd name="connsiteY3" fmla="*/ 2167488 h 2167488"/>
              <a:gd name="connsiteX4" fmla="*/ 98 w 4042890"/>
              <a:gd name="connsiteY4" fmla="*/ 2167488 h 2167488"/>
              <a:gd name="connsiteX5" fmla="*/ 1801356 w 4042890"/>
              <a:gd name="connsiteY5" fmla="*/ 2167488 h 2167488"/>
              <a:gd name="connsiteX6" fmla="*/ 0 w 4042890"/>
              <a:gd name="connsiteY6" fmla="*/ 0 h 2167488"/>
              <a:gd name="connsiteX0" fmla="*/ 0 w 4042890"/>
              <a:gd name="connsiteY0" fmla="*/ 0 h 2167488"/>
              <a:gd name="connsiteX1" fmla="*/ 4042890 w 4042890"/>
              <a:gd name="connsiteY1" fmla="*/ 3018 h 2167488"/>
              <a:gd name="connsiteX2" fmla="*/ 4042890 w 4042890"/>
              <a:gd name="connsiteY2" fmla="*/ 1834483 h 2167488"/>
              <a:gd name="connsiteX3" fmla="*/ 3709885 w 4042890"/>
              <a:gd name="connsiteY3" fmla="*/ 2167488 h 2167488"/>
              <a:gd name="connsiteX4" fmla="*/ 1801356 w 4042890"/>
              <a:gd name="connsiteY4" fmla="*/ 2167488 h 2167488"/>
              <a:gd name="connsiteX5" fmla="*/ 0 w 4042890"/>
              <a:gd name="connsiteY5" fmla="*/ 0 h 2167488"/>
              <a:gd name="connsiteX0" fmla="*/ 0 w 2241633"/>
              <a:gd name="connsiteY0" fmla="*/ 0 h 2167488"/>
              <a:gd name="connsiteX1" fmla="*/ 2241633 w 2241633"/>
              <a:gd name="connsiteY1" fmla="*/ 3018 h 2167488"/>
              <a:gd name="connsiteX2" fmla="*/ 2241633 w 2241633"/>
              <a:gd name="connsiteY2" fmla="*/ 1834483 h 2167488"/>
              <a:gd name="connsiteX3" fmla="*/ 1908628 w 2241633"/>
              <a:gd name="connsiteY3" fmla="*/ 2167488 h 2167488"/>
              <a:gd name="connsiteX4" fmla="*/ 99 w 2241633"/>
              <a:gd name="connsiteY4" fmla="*/ 2167488 h 2167488"/>
              <a:gd name="connsiteX5" fmla="*/ 0 w 2241633"/>
              <a:gd name="connsiteY5" fmla="*/ 0 h 2167488"/>
              <a:gd name="connsiteX0" fmla="*/ 2656 w 2241535"/>
              <a:gd name="connsiteY0" fmla="*/ 0 h 2167488"/>
              <a:gd name="connsiteX1" fmla="*/ 2241535 w 2241535"/>
              <a:gd name="connsiteY1" fmla="*/ 3018 h 2167488"/>
              <a:gd name="connsiteX2" fmla="*/ 2241535 w 2241535"/>
              <a:gd name="connsiteY2" fmla="*/ 1834483 h 2167488"/>
              <a:gd name="connsiteX3" fmla="*/ 1908530 w 2241535"/>
              <a:gd name="connsiteY3" fmla="*/ 2167488 h 2167488"/>
              <a:gd name="connsiteX4" fmla="*/ 1 w 2241535"/>
              <a:gd name="connsiteY4" fmla="*/ 2167488 h 2167488"/>
              <a:gd name="connsiteX5" fmla="*/ 2656 w 2241535"/>
              <a:gd name="connsiteY5" fmla="*/ 0 h 2167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241535" h="2167488">
                <a:moveTo>
                  <a:pt x="2656" y="0"/>
                </a:moveTo>
                <a:lnTo>
                  <a:pt x="2241535" y="3018"/>
                </a:lnTo>
                <a:lnTo>
                  <a:pt x="2241535" y="1834483"/>
                </a:lnTo>
                <a:cubicBezTo>
                  <a:pt x="2241535" y="2018397"/>
                  <a:pt x="2092444" y="2167488"/>
                  <a:pt x="1908530" y="2167488"/>
                </a:cubicBezTo>
                <a:lnTo>
                  <a:pt x="1" y="2167488"/>
                </a:lnTo>
                <a:cubicBezTo>
                  <a:pt x="-32" y="679471"/>
                  <a:pt x="2689" y="1488017"/>
                  <a:pt x="2656" y="0"/>
                </a:cubicBezTo>
                <a:close/>
              </a:path>
            </a:pathLst>
          </a:custGeom>
          <a:solidFill>
            <a:schemeClr val="accent5"/>
          </a:solidFill>
        </p:spPr>
        <p:txBody>
          <a:bodyPr lIns="180000" tIns="162000" rIns="180000" bIns="162000"/>
          <a:lstStyle>
            <a:lvl1pPr marL="182563" indent="-182563">
              <a:buClr>
                <a:schemeClr val="bg1"/>
              </a:buClr>
              <a:buFont typeface="Wingdings" panose="05000000000000000000" pitchFamily="2" charset="2"/>
              <a:buChar char=""/>
              <a:defRPr sz="2000">
                <a:solidFill>
                  <a:schemeClr val="bg1"/>
                </a:solidFill>
              </a:defRPr>
            </a:lvl1pPr>
            <a:lvl2pPr marL="357188" indent="-174625">
              <a:buClr>
                <a:schemeClr val="bg1"/>
              </a:buClr>
              <a:buFont typeface="Wingdings" panose="05000000000000000000" pitchFamily="2" charset="2"/>
              <a:buChar char=""/>
              <a:defRPr sz="1600">
                <a:solidFill>
                  <a:schemeClr val="bg1"/>
                </a:solidFill>
              </a:defRPr>
            </a:lvl2pPr>
            <a:lvl3pPr marL="539750" indent="-182563">
              <a:buClr>
                <a:schemeClr val="bg1"/>
              </a:buClr>
              <a:defRPr sz="1600">
                <a:solidFill>
                  <a:schemeClr val="bg1"/>
                </a:solidFill>
              </a:defRPr>
            </a:lvl3pPr>
            <a:lvl4pPr marL="714375" indent="-174625">
              <a:buClr>
                <a:schemeClr val="bg1"/>
              </a:buClr>
              <a:defRPr sz="1400">
                <a:solidFill>
                  <a:schemeClr val="bg1"/>
                </a:solidFill>
              </a:defRPr>
            </a:lvl4pPr>
            <a:lvl5pPr marL="898525" indent="-184150">
              <a:buClr>
                <a:schemeClr val="bg1"/>
              </a:buClr>
              <a:defRPr sz="14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81013" y="404815"/>
            <a:ext cx="11233150" cy="4318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481013" y="836712"/>
            <a:ext cx="11233150" cy="504727"/>
          </a:xfrm>
        </p:spPr>
        <p:txBody>
          <a:bodyPr tIns="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000">
                <a:solidFill>
                  <a:schemeClr val="tx2"/>
                </a:solidFill>
              </a:defRPr>
            </a:lvl1pPr>
            <a:lvl2pPr marL="266700" indent="0">
              <a:buFontTx/>
              <a:buNone/>
              <a:defRPr/>
            </a:lvl2pPr>
            <a:lvl3pPr marL="539750" indent="0">
              <a:buFontTx/>
              <a:buNone/>
              <a:defRPr/>
            </a:lvl3pPr>
            <a:lvl4pPr marL="806450" indent="0">
              <a:buFontTx/>
              <a:buNone/>
              <a:defRPr/>
            </a:lvl4pPr>
            <a:lvl5pPr marL="1071562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44518626"/>
      </p:ext>
    </p:extLst>
  </p:cSld>
  <p:clrMapOvr>
    <a:masterClrMapping/>
  </p:clrMapOvr>
  <p:transition spd="med"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2"/>
          <p:cNvSpPr>
            <a:spLocks noGrp="1"/>
          </p:cNvSpPr>
          <p:nvPr>
            <p:ph sz="half" idx="1"/>
          </p:nvPr>
        </p:nvSpPr>
        <p:spPr>
          <a:xfrm>
            <a:off x="481013" y="1557339"/>
            <a:ext cx="5544566" cy="4468471"/>
          </a:xfrm>
          <a:prstGeom prst="round2DiagRect">
            <a:avLst>
              <a:gd name="adj1" fmla="val 8442"/>
              <a:gd name="adj2" fmla="val 0"/>
            </a:avLst>
          </a:prstGeom>
          <a:solidFill>
            <a:srgbClr val="50B948">
              <a:alpha val="40000"/>
            </a:srgbClr>
          </a:solidFill>
        </p:spPr>
        <p:txBody>
          <a:bodyPr lIns="90000" tIns="54000" rIns="90000" bIns="54000"/>
          <a:lstStyle>
            <a:lvl1pPr marL="182563" indent="-182563">
              <a:buClr>
                <a:schemeClr val="tx2">
                  <a:lumMod val="50000"/>
                </a:schemeClr>
              </a:buClr>
              <a:buFont typeface="Wingdings" panose="05000000000000000000" pitchFamily="2" charset="2"/>
              <a:buChar char=""/>
              <a:defRPr sz="2000">
                <a:solidFill>
                  <a:schemeClr val="tx2">
                    <a:lumMod val="50000"/>
                  </a:schemeClr>
                </a:solidFill>
              </a:defRPr>
            </a:lvl1pPr>
            <a:lvl2pPr marL="357188" indent="-174625">
              <a:buClr>
                <a:schemeClr val="tx2">
                  <a:lumMod val="50000"/>
                </a:schemeClr>
              </a:buClr>
              <a:buFont typeface="Wingdings" panose="05000000000000000000" pitchFamily="2" charset="2"/>
              <a:buChar char=""/>
              <a:defRPr sz="1600">
                <a:solidFill>
                  <a:schemeClr val="tx2">
                    <a:lumMod val="50000"/>
                  </a:schemeClr>
                </a:solidFill>
              </a:defRPr>
            </a:lvl2pPr>
            <a:lvl3pPr marL="539750" indent="-182563">
              <a:buClr>
                <a:schemeClr val="tx2">
                  <a:lumMod val="50000"/>
                </a:schemeClr>
              </a:buClr>
              <a:defRPr sz="1600">
                <a:solidFill>
                  <a:schemeClr val="tx2">
                    <a:lumMod val="50000"/>
                  </a:schemeClr>
                </a:solidFill>
              </a:defRPr>
            </a:lvl3pPr>
            <a:lvl4pPr marL="714375" indent="-174625">
              <a:buClr>
                <a:schemeClr val="tx2">
                  <a:lumMod val="50000"/>
                </a:schemeClr>
              </a:buClr>
              <a:defRPr sz="1400">
                <a:solidFill>
                  <a:schemeClr val="tx2">
                    <a:lumMod val="50000"/>
                  </a:schemeClr>
                </a:solidFill>
              </a:defRPr>
            </a:lvl4pPr>
            <a:lvl5pPr marL="898525" indent="-184150">
              <a:buClr>
                <a:schemeClr val="tx2">
                  <a:lumMod val="50000"/>
                </a:schemeClr>
              </a:buClr>
              <a:defRPr sz="1400">
                <a:solidFill>
                  <a:schemeClr val="tx2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6169595" y="1557339"/>
            <a:ext cx="5544568" cy="4468471"/>
          </a:xfrm>
          <a:prstGeom prst="round2DiagRect">
            <a:avLst>
              <a:gd name="adj1" fmla="val 8442"/>
              <a:gd name="adj2" fmla="val 0"/>
            </a:avLst>
          </a:prstGeom>
          <a:solidFill>
            <a:srgbClr val="BDBDBD">
              <a:alpha val="30196"/>
            </a:srgbClr>
          </a:solidFill>
        </p:spPr>
        <p:txBody>
          <a:bodyPr lIns="90000" tIns="54000" rIns="90000" bIns="54000"/>
          <a:lstStyle>
            <a:lvl1pPr marL="182563" indent="-182563">
              <a:buClr>
                <a:schemeClr val="tx2">
                  <a:lumMod val="50000"/>
                </a:schemeClr>
              </a:buClr>
              <a:buFont typeface="Wingdings" panose="05000000000000000000" pitchFamily="2" charset="2"/>
              <a:buChar char=""/>
              <a:defRPr sz="2000">
                <a:solidFill>
                  <a:schemeClr val="tx2">
                    <a:lumMod val="50000"/>
                  </a:schemeClr>
                </a:solidFill>
              </a:defRPr>
            </a:lvl1pPr>
            <a:lvl2pPr marL="357188" indent="-174625">
              <a:buClr>
                <a:schemeClr val="tx2">
                  <a:lumMod val="50000"/>
                </a:schemeClr>
              </a:buClr>
              <a:buFont typeface="Wingdings" panose="05000000000000000000" pitchFamily="2" charset="2"/>
              <a:buChar char=""/>
              <a:defRPr sz="1600">
                <a:solidFill>
                  <a:schemeClr val="tx2">
                    <a:lumMod val="50000"/>
                  </a:schemeClr>
                </a:solidFill>
              </a:defRPr>
            </a:lvl2pPr>
            <a:lvl3pPr marL="539750" indent="-182563">
              <a:buClr>
                <a:schemeClr val="tx2">
                  <a:lumMod val="50000"/>
                </a:schemeClr>
              </a:buClr>
              <a:defRPr sz="1600">
                <a:solidFill>
                  <a:schemeClr val="tx2">
                    <a:lumMod val="50000"/>
                  </a:schemeClr>
                </a:solidFill>
              </a:defRPr>
            </a:lvl3pPr>
            <a:lvl4pPr marL="714375" indent="-174625">
              <a:buClr>
                <a:schemeClr val="tx2">
                  <a:lumMod val="50000"/>
                </a:schemeClr>
              </a:buClr>
              <a:defRPr sz="1400">
                <a:solidFill>
                  <a:schemeClr val="tx2">
                    <a:lumMod val="50000"/>
                  </a:schemeClr>
                </a:solidFill>
              </a:defRPr>
            </a:lvl4pPr>
            <a:lvl5pPr marL="898525" indent="-184150">
              <a:buClr>
                <a:schemeClr val="tx2">
                  <a:lumMod val="50000"/>
                </a:schemeClr>
              </a:buClr>
              <a:defRPr sz="1400">
                <a:solidFill>
                  <a:schemeClr val="tx2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D0C49-2EE4-489D-8420-AA755CD2C360}" type="datetime3">
              <a:rPr lang="en-US" smtClean="0"/>
              <a:t>26 May 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013" y="404815"/>
            <a:ext cx="11233150" cy="4318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81013" y="836712"/>
            <a:ext cx="11233150" cy="504727"/>
          </a:xfrm>
        </p:spPr>
        <p:txBody>
          <a:bodyPr tIns="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000">
                <a:solidFill>
                  <a:schemeClr val="tx2"/>
                </a:solidFill>
              </a:defRPr>
            </a:lvl1pPr>
            <a:lvl2pPr marL="266700" indent="0">
              <a:buFontTx/>
              <a:buNone/>
              <a:defRPr/>
            </a:lvl2pPr>
            <a:lvl3pPr marL="539750" indent="0">
              <a:buFontTx/>
              <a:buNone/>
              <a:defRPr/>
            </a:lvl3pPr>
            <a:lvl4pPr marL="806450" indent="0">
              <a:buFontTx/>
              <a:buNone/>
              <a:defRPr/>
            </a:lvl4pPr>
            <a:lvl5pPr marL="1071562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6087016"/>
      </p:ext>
    </p:extLst>
  </p:cSld>
  <p:clrMapOvr>
    <a:masterClrMapping/>
  </p:clrMapOvr>
  <p:transition spd="med"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1013" y="1557339"/>
            <a:ext cx="6624686" cy="4464050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1CC7B-1085-4C5B-B4E0-DFADDDDF3B3A}" type="datetime3">
              <a:rPr lang="en-US" smtClean="0"/>
              <a:t>26 May 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Content Placeholder 2"/>
          <p:cNvSpPr>
            <a:spLocks noGrp="1"/>
          </p:cNvSpPr>
          <p:nvPr>
            <p:ph sz="half" idx="15"/>
          </p:nvPr>
        </p:nvSpPr>
        <p:spPr>
          <a:xfrm>
            <a:off x="7250113" y="1557339"/>
            <a:ext cx="4464050" cy="2153860"/>
          </a:xfrm>
          <a:custGeom>
            <a:avLst/>
            <a:gdLst>
              <a:gd name="connsiteX0" fmla="*/ 358740 w 4464050"/>
              <a:gd name="connsiteY0" fmla="*/ 0 h 2152399"/>
              <a:gd name="connsiteX1" fmla="*/ 4464050 w 4464050"/>
              <a:gd name="connsiteY1" fmla="*/ 0 h 2152399"/>
              <a:gd name="connsiteX2" fmla="*/ 4464050 w 4464050"/>
              <a:gd name="connsiteY2" fmla="*/ 0 h 2152399"/>
              <a:gd name="connsiteX3" fmla="*/ 4464050 w 4464050"/>
              <a:gd name="connsiteY3" fmla="*/ 1793659 h 2152399"/>
              <a:gd name="connsiteX4" fmla="*/ 4105310 w 4464050"/>
              <a:gd name="connsiteY4" fmla="*/ 2152399 h 2152399"/>
              <a:gd name="connsiteX5" fmla="*/ 0 w 4464050"/>
              <a:gd name="connsiteY5" fmla="*/ 2152399 h 2152399"/>
              <a:gd name="connsiteX6" fmla="*/ 0 w 4464050"/>
              <a:gd name="connsiteY6" fmla="*/ 2152399 h 2152399"/>
              <a:gd name="connsiteX7" fmla="*/ 0 w 4464050"/>
              <a:gd name="connsiteY7" fmla="*/ 358740 h 2152399"/>
              <a:gd name="connsiteX8" fmla="*/ 358740 w 4464050"/>
              <a:gd name="connsiteY8" fmla="*/ 0 h 2152399"/>
              <a:gd name="connsiteX0" fmla="*/ 358740 w 4544488"/>
              <a:gd name="connsiteY0" fmla="*/ 0 h 2152399"/>
              <a:gd name="connsiteX1" fmla="*/ 4464050 w 4544488"/>
              <a:gd name="connsiteY1" fmla="*/ 0 h 2152399"/>
              <a:gd name="connsiteX2" fmla="*/ 4464050 w 4544488"/>
              <a:gd name="connsiteY2" fmla="*/ 0 h 2152399"/>
              <a:gd name="connsiteX3" fmla="*/ 4464050 w 4544488"/>
              <a:gd name="connsiteY3" fmla="*/ 1793659 h 2152399"/>
              <a:gd name="connsiteX4" fmla="*/ 4453653 w 4544488"/>
              <a:gd name="connsiteY4" fmla="*/ 2152399 h 2152399"/>
              <a:gd name="connsiteX5" fmla="*/ 0 w 4544488"/>
              <a:gd name="connsiteY5" fmla="*/ 2152399 h 2152399"/>
              <a:gd name="connsiteX6" fmla="*/ 0 w 4544488"/>
              <a:gd name="connsiteY6" fmla="*/ 2152399 h 2152399"/>
              <a:gd name="connsiteX7" fmla="*/ 0 w 4544488"/>
              <a:gd name="connsiteY7" fmla="*/ 358740 h 2152399"/>
              <a:gd name="connsiteX8" fmla="*/ 358740 w 4544488"/>
              <a:gd name="connsiteY8" fmla="*/ 0 h 2152399"/>
              <a:gd name="connsiteX0" fmla="*/ 358740 w 4464050"/>
              <a:gd name="connsiteY0" fmla="*/ 0 h 2152399"/>
              <a:gd name="connsiteX1" fmla="*/ 4464050 w 4464050"/>
              <a:gd name="connsiteY1" fmla="*/ 0 h 2152399"/>
              <a:gd name="connsiteX2" fmla="*/ 4464050 w 4464050"/>
              <a:gd name="connsiteY2" fmla="*/ 0 h 2152399"/>
              <a:gd name="connsiteX3" fmla="*/ 4464050 w 4464050"/>
              <a:gd name="connsiteY3" fmla="*/ 1793659 h 2152399"/>
              <a:gd name="connsiteX4" fmla="*/ 4453653 w 4464050"/>
              <a:gd name="connsiteY4" fmla="*/ 2152399 h 2152399"/>
              <a:gd name="connsiteX5" fmla="*/ 0 w 4464050"/>
              <a:gd name="connsiteY5" fmla="*/ 2152399 h 2152399"/>
              <a:gd name="connsiteX6" fmla="*/ 0 w 4464050"/>
              <a:gd name="connsiteY6" fmla="*/ 2152399 h 2152399"/>
              <a:gd name="connsiteX7" fmla="*/ 0 w 4464050"/>
              <a:gd name="connsiteY7" fmla="*/ 358740 h 2152399"/>
              <a:gd name="connsiteX8" fmla="*/ 358740 w 4464050"/>
              <a:gd name="connsiteY8" fmla="*/ 0 h 2152399"/>
              <a:gd name="connsiteX0" fmla="*/ 358740 w 4468168"/>
              <a:gd name="connsiteY0" fmla="*/ 0 h 2152399"/>
              <a:gd name="connsiteX1" fmla="*/ 4464050 w 4468168"/>
              <a:gd name="connsiteY1" fmla="*/ 0 h 2152399"/>
              <a:gd name="connsiteX2" fmla="*/ 4464050 w 4468168"/>
              <a:gd name="connsiteY2" fmla="*/ 0 h 2152399"/>
              <a:gd name="connsiteX3" fmla="*/ 4464050 w 4468168"/>
              <a:gd name="connsiteY3" fmla="*/ 1793659 h 2152399"/>
              <a:gd name="connsiteX4" fmla="*/ 4468168 w 4468168"/>
              <a:gd name="connsiteY4" fmla="*/ 2152399 h 2152399"/>
              <a:gd name="connsiteX5" fmla="*/ 0 w 4468168"/>
              <a:gd name="connsiteY5" fmla="*/ 2152399 h 2152399"/>
              <a:gd name="connsiteX6" fmla="*/ 0 w 4468168"/>
              <a:gd name="connsiteY6" fmla="*/ 2152399 h 2152399"/>
              <a:gd name="connsiteX7" fmla="*/ 0 w 4468168"/>
              <a:gd name="connsiteY7" fmla="*/ 358740 h 2152399"/>
              <a:gd name="connsiteX8" fmla="*/ 358740 w 4468168"/>
              <a:gd name="connsiteY8" fmla="*/ 0 h 21523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468168" h="2152399">
                <a:moveTo>
                  <a:pt x="358740" y="0"/>
                </a:moveTo>
                <a:lnTo>
                  <a:pt x="4464050" y="0"/>
                </a:lnTo>
                <a:lnTo>
                  <a:pt x="4464050" y="0"/>
                </a:lnTo>
                <a:lnTo>
                  <a:pt x="4464050" y="1793659"/>
                </a:lnTo>
                <a:cubicBezTo>
                  <a:pt x="4464050" y="1991786"/>
                  <a:pt x="4463095" y="1858485"/>
                  <a:pt x="4468168" y="2152399"/>
                </a:cubicBezTo>
                <a:lnTo>
                  <a:pt x="0" y="2152399"/>
                </a:lnTo>
                <a:lnTo>
                  <a:pt x="0" y="2152399"/>
                </a:lnTo>
                <a:lnTo>
                  <a:pt x="0" y="358740"/>
                </a:lnTo>
                <a:cubicBezTo>
                  <a:pt x="0" y="160613"/>
                  <a:pt x="160613" y="0"/>
                  <a:pt x="358740" y="0"/>
                </a:cubicBezTo>
                <a:close/>
              </a:path>
            </a:pathLst>
          </a:custGeom>
          <a:solidFill>
            <a:srgbClr val="50B948">
              <a:alpha val="40000"/>
            </a:srgbClr>
          </a:solidFill>
        </p:spPr>
        <p:txBody>
          <a:bodyPr lIns="180000" tIns="162000" rIns="180000" bIns="162000"/>
          <a:lstStyle>
            <a:lvl1pPr marL="182563" indent="-182563">
              <a:buClr>
                <a:schemeClr val="tx2">
                  <a:lumMod val="50000"/>
                </a:schemeClr>
              </a:buClr>
              <a:buFont typeface="Wingdings" panose="05000000000000000000" pitchFamily="2" charset="2"/>
              <a:buChar char=""/>
              <a:defRPr sz="2000">
                <a:solidFill>
                  <a:schemeClr val="tx2">
                    <a:lumMod val="50000"/>
                  </a:schemeClr>
                </a:solidFill>
              </a:defRPr>
            </a:lvl1pPr>
            <a:lvl2pPr marL="357188" indent="-174625">
              <a:buClr>
                <a:schemeClr val="tx2">
                  <a:lumMod val="50000"/>
                </a:schemeClr>
              </a:buClr>
              <a:buFont typeface="Wingdings" panose="05000000000000000000" pitchFamily="2" charset="2"/>
              <a:buChar char=""/>
              <a:defRPr sz="1600">
                <a:solidFill>
                  <a:schemeClr val="tx2">
                    <a:lumMod val="50000"/>
                  </a:schemeClr>
                </a:solidFill>
              </a:defRPr>
            </a:lvl2pPr>
            <a:lvl3pPr marL="539750" indent="-182563">
              <a:buClr>
                <a:schemeClr val="tx2">
                  <a:lumMod val="50000"/>
                </a:schemeClr>
              </a:buClr>
              <a:defRPr sz="1600">
                <a:solidFill>
                  <a:schemeClr val="tx2">
                    <a:lumMod val="50000"/>
                  </a:schemeClr>
                </a:solidFill>
              </a:defRPr>
            </a:lvl3pPr>
            <a:lvl4pPr marL="714375" indent="-174625">
              <a:buClr>
                <a:schemeClr val="tx2">
                  <a:lumMod val="50000"/>
                </a:schemeClr>
              </a:buClr>
              <a:defRPr sz="1400">
                <a:solidFill>
                  <a:schemeClr val="tx2">
                    <a:lumMod val="50000"/>
                  </a:schemeClr>
                </a:solidFill>
              </a:defRPr>
            </a:lvl4pPr>
            <a:lvl5pPr marL="898525" indent="-184150">
              <a:buClr>
                <a:schemeClr val="tx2">
                  <a:lumMod val="50000"/>
                </a:schemeClr>
              </a:buClr>
              <a:defRPr sz="1400">
                <a:solidFill>
                  <a:schemeClr val="tx2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3"/>
          </p:nvPr>
        </p:nvSpPr>
        <p:spPr>
          <a:xfrm>
            <a:off x="7248511" y="3853900"/>
            <a:ext cx="4465652" cy="2167488"/>
          </a:xfrm>
          <a:custGeom>
            <a:avLst/>
            <a:gdLst>
              <a:gd name="connsiteX0" fmla="*/ 361255 w 4464050"/>
              <a:gd name="connsiteY0" fmla="*/ 0 h 2167488"/>
              <a:gd name="connsiteX1" fmla="*/ 4464050 w 4464050"/>
              <a:gd name="connsiteY1" fmla="*/ 0 h 2167488"/>
              <a:gd name="connsiteX2" fmla="*/ 4464050 w 4464050"/>
              <a:gd name="connsiteY2" fmla="*/ 0 h 2167488"/>
              <a:gd name="connsiteX3" fmla="*/ 4464050 w 4464050"/>
              <a:gd name="connsiteY3" fmla="*/ 1806233 h 2167488"/>
              <a:gd name="connsiteX4" fmla="*/ 4102795 w 4464050"/>
              <a:gd name="connsiteY4" fmla="*/ 2167488 h 2167488"/>
              <a:gd name="connsiteX5" fmla="*/ 0 w 4464050"/>
              <a:gd name="connsiteY5" fmla="*/ 2167488 h 2167488"/>
              <a:gd name="connsiteX6" fmla="*/ 0 w 4464050"/>
              <a:gd name="connsiteY6" fmla="*/ 2167488 h 2167488"/>
              <a:gd name="connsiteX7" fmla="*/ 0 w 4464050"/>
              <a:gd name="connsiteY7" fmla="*/ 361255 h 2167488"/>
              <a:gd name="connsiteX8" fmla="*/ 361255 w 4464050"/>
              <a:gd name="connsiteY8" fmla="*/ 0 h 2167488"/>
              <a:gd name="connsiteX0" fmla="*/ 90164 w 4548559"/>
              <a:gd name="connsiteY0" fmla="*/ 3629 h 2167488"/>
              <a:gd name="connsiteX1" fmla="*/ 4548559 w 4548559"/>
              <a:gd name="connsiteY1" fmla="*/ 0 h 2167488"/>
              <a:gd name="connsiteX2" fmla="*/ 4548559 w 4548559"/>
              <a:gd name="connsiteY2" fmla="*/ 0 h 2167488"/>
              <a:gd name="connsiteX3" fmla="*/ 4548559 w 4548559"/>
              <a:gd name="connsiteY3" fmla="*/ 1806233 h 2167488"/>
              <a:gd name="connsiteX4" fmla="*/ 4187304 w 4548559"/>
              <a:gd name="connsiteY4" fmla="*/ 2167488 h 2167488"/>
              <a:gd name="connsiteX5" fmla="*/ 84509 w 4548559"/>
              <a:gd name="connsiteY5" fmla="*/ 2167488 h 2167488"/>
              <a:gd name="connsiteX6" fmla="*/ 84509 w 4548559"/>
              <a:gd name="connsiteY6" fmla="*/ 2167488 h 2167488"/>
              <a:gd name="connsiteX7" fmla="*/ 84509 w 4548559"/>
              <a:gd name="connsiteY7" fmla="*/ 361255 h 2167488"/>
              <a:gd name="connsiteX8" fmla="*/ 90164 w 4548559"/>
              <a:gd name="connsiteY8" fmla="*/ 3629 h 2167488"/>
              <a:gd name="connsiteX0" fmla="*/ 5655 w 4464050"/>
              <a:gd name="connsiteY0" fmla="*/ 3629 h 2167488"/>
              <a:gd name="connsiteX1" fmla="*/ 4464050 w 4464050"/>
              <a:gd name="connsiteY1" fmla="*/ 0 h 2167488"/>
              <a:gd name="connsiteX2" fmla="*/ 4464050 w 4464050"/>
              <a:gd name="connsiteY2" fmla="*/ 0 h 2167488"/>
              <a:gd name="connsiteX3" fmla="*/ 4464050 w 4464050"/>
              <a:gd name="connsiteY3" fmla="*/ 1806233 h 2167488"/>
              <a:gd name="connsiteX4" fmla="*/ 4102795 w 4464050"/>
              <a:gd name="connsiteY4" fmla="*/ 2167488 h 2167488"/>
              <a:gd name="connsiteX5" fmla="*/ 0 w 4464050"/>
              <a:gd name="connsiteY5" fmla="*/ 2167488 h 2167488"/>
              <a:gd name="connsiteX6" fmla="*/ 0 w 4464050"/>
              <a:gd name="connsiteY6" fmla="*/ 2167488 h 2167488"/>
              <a:gd name="connsiteX7" fmla="*/ 0 w 4464050"/>
              <a:gd name="connsiteY7" fmla="*/ 361255 h 2167488"/>
              <a:gd name="connsiteX8" fmla="*/ 5655 w 4464050"/>
              <a:gd name="connsiteY8" fmla="*/ 3629 h 2167488"/>
              <a:gd name="connsiteX0" fmla="*/ 0 w 4465652"/>
              <a:gd name="connsiteY0" fmla="*/ 3629 h 2167488"/>
              <a:gd name="connsiteX1" fmla="*/ 4465652 w 4465652"/>
              <a:gd name="connsiteY1" fmla="*/ 0 h 2167488"/>
              <a:gd name="connsiteX2" fmla="*/ 4465652 w 4465652"/>
              <a:gd name="connsiteY2" fmla="*/ 0 h 2167488"/>
              <a:gd name="connsiteX3" fmla="*/ 4465652 w 4465652"/>
              <a:gd name="connsiteY3" fmla="*/ 1806233 h 2167488"/>
              <a:gd name="connsiteX4" fmla="*/ 4104397 w 4465652"/>
              <a:gd name="connsiteY4" fmla="*/ 2167488 h 2167488"/>
              <a:gd name="connsiteX5" fmla="*/ 1602 w 4465652"/>
              <a:gd name="connsiteY5" fmla="*/ 2167488 h 2167488"/>
              <a:gd name="connsiteX6" fmla="*/ 1602 w 4465652"/>
              <a:gd name="connsiteY6" fmla="*/ 2167488 h 2167488"/>
              <a:gd name="connsiteX7" fmla="*/ 1602 w 4465652"/>
              <a:gd name="connsiteY7" fmla="*/ 361255 h 2167488"/>
              <a:gd name="connsiteX8" fmla="*/ 0 w 4465652"/>
              <a:gd name="connsiteY8" fmla="*/ 3629 h 2167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465652" h="2167488">
                <a:moveTo>
                  <a:pt x="0" y="3629"/>
                </a:moveTo>
                <a:lnTo>
                  <a:pt x="4465652" y="0"/>
                </a:lnTo>
                <a:lnTo>
                  <a:pt x="4465652" y="0"/>
                </a:lnTo>
                <a:lnTo>
                  <a:pt x="4465652" y="1806233"/>
                </a:lnTo>
                <a:cubicBezTo>
                  <a:pt x="4465652" y="2005749"/>
                  <a:pt x="4303913" y="2167488"/>
                  <a:pt x="4104397" y="2167488"/>
                </a:cubicBezTo>
                <a:lnTo>
                  <a:pt x="1602" y="2167488"/>
                </a:lnTo>
                <a:lnTo>
                  <a:pt x="1602" y="2167488"/>
                </a:lnTo>
                <a:lnTo>
                  <a:pt x="1602" y="361255"/>
                </a:lnTo>
                <a:cubicBezTo>
                  <a:pt x="1602" y="161739"/>
                  <a:pt x="55" y="141515"/>
                  <a:pt x="0" y="3629"/>
                </a:cubicBezTo>
                <a:close/>
              </a:path>
            </a:pathLst>
          </a:custGeom>
          <a:solidFill>
            <a:schemeClr val="bg2"/>
          </a:solidFill>
        </p:spPr>
        <p:txBody>
          <a:bodyPr lIns="180000" tIns="162000" rIns="180000" bIns="162000"/>
          <a:lstStyle>
            <a:lvl1pPr marL="182563" indent="-182563">
              <a:buClr>
                <a:schemeClr val="tx2">
                  <a:lumMod val="50000"/>
                </a:schemeClr>
              </a:buClr>
              <a:buFont typeface="Wingdings" panose="05000000000000000000" pitchFamily="2" charset="2"/>
              <a:buChar char=""/>
              <a:defRPr sz="2000">
                <a:solidFill>
                  <a:schemeClr val="tx2">
                    <a:lumMod val="50000"/>
                  </a:schemeClr>
                </a:solidFill>
              </a:defRPr>
            </a:lvl1pPr>
            <a:lvl2pPr marL="357188" indent="-174625">
              <a:buClr>
                <a:schemeClr val="tx2">
                  <a:lumMod val="50000"/>
                </a:schemeClr>
              </a:buClr>
              <a:buFont typeface="Wingdings" panose="05000000000000000000" pitchFamily="2" charset="2"/>
              <a:buChar char=""/>
              <a:defRPr sz="1600">
                <a:solidFill>
                  <a:schemeClr val="tx2">
                    <a:lumMod val="50000"/>
                  </a:schemeClr>
                </a:solidFill>
              </a:defRPr>
            </a:lvl2pPr>
            <a:lvl3pPr marL="539750" indent="-182563">
              <a:buClr>
                <a:schemeClr val="tx2">
                  <a:lumMod val="50000"/>
                </a:schemeClr>
              </a:buClr>
              <a:defRPr sz="1600">
                <a:solidFill>
                  <a:schemeClr val="tx2">
                    <a:lumMod val="50000"/>
                  </a:schemeClr>
                </a:solidFill>
              </a:defRPr>
            </a:lvl3pPr>
            <a:lvl4pPr marL="714375" indent="-174625">
              <a:buClr>
                <a:schemeClr val="tx2">
                  <a:lumMod val="50000"/>
                </a:schemeClr>
              </a:buClr>
              <a:defRPr sz="1400">
                <a:solidFill>
                  <a:schemeClr val="tx2">
                    <a:lumMod val="50000"/>
                  </a:schemeClr>
                </a:solidFill>
              </a:defRPr>
            </a:lvl4pPr>
            <a:lvl5pPr marL="898525" indent="-184150">
              <a:buClr>
                <a:schemeClr val="tx2">
                  <a:lumMod val="50000"/>
                </a:schemeClr>
              </a:buClr>
              <a:defRPr sz="1400">
                <a:solidFill>
                  <a:schemeClr val="tx2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81013" y="404815"/>
            <a:ext cx="11233150" cy="4318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1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481013" y="836712"/>
            <a:ext cx="11233150" cy="504727"/>
          </a:xfrm>
        </p:spPr>
        <p:txBody>
          <a:bodyPr tIns="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000">
                <a:solidFill>
                  <a:schemeClr val="tx2"/>
                </a:solidFill>
              </a:defRPr>
            </a:lvl1pPr>
            <a:lvl2pPr marL="266700" indent="0">
              <a:buFontTx/>
              <a:buNone/>
              <a:defRPr/>
            </a:lvl2pPr>
            <a:lvl3pPr marL="539750" indent="0">
              <a:buFontTx/>
              <a:buNone/>
              <a:defRPr/>
            </a:lvl3pPr>
            <a:lvl4pPr marL="806450" indent="0">
              <a:buFontTx/>
              <a:buNone/>
              <a:defRPr/>
            </a:lvl4pPr>
            <a:lvl5pPr marL="1071562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17378957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77371-58C1-4966-BFA7-FF4DC7081D6A}" type="datetime3">
              <a:rPr lang="en-US" smtClean="0"/>
              <a:t>26 May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843522"/>
      </p:ext>
    </p:extLst>
  </p:cSld>
  <p:clrMapOvr>
    <a:masterClrMapping/>
  </p:clrMapOvr>
  <p:transition spd="med">
    <p:fad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Pictur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6"/>
          <p:cNvSpPr>
            <a:spLocks noGrp="1"/>
          </p:cNvSpPr>
          <p:nvPr>
            <p:ph type="pic" sz="quarter" idx="26"/>
          </p:nvPr>
        </p:nvSpPr>
        <p:spPr>
          <a:xfrm>
            <a:off x="481013" y="1557338"/>
            <a:ext cx="5544566" cy="1511300"/>
          </a:xfrm>
          <a:custGeom>
            <a:avLst/>
            <a:gdLst/>
            <a:ahLst/>
            <a:cxnLst/>
            <a:rect l="l" t="t" r="r" b="b"/>
            <a:pathLst>
              <a:path w="5557266" h="1511300">
                <a:moveTo>
                  <a:pt x="311950" y="0"/>
                </a:moveTo>
                <a:lnTo>
                  <a:pt x="2100882" y="0"/>
                </a:lnTo>
                <a:lnTo>
                  <a:pt x="4032250" y="0"/>
                </a:lnTo>
                <a:lnTo>
                  <a:pt x="5557266" y="0"/>
                </a:lnTo>
                <a:lnTo>
                  <a:pt x="5557266" y="1511300"/>
                </a:lnTo>
                <a:lnTo>
                  <a:pt x="4032250" y="1511300"/>
                </a:lnTo>
                <a:lnTo>
                  <a:pt x="2100882" y="1511300"/>
                </a:lnTo>
                <a:lnTo>
                  <a:pt x="0" y="1511300"/>
                </a:lnTo>
                <a:lnTo>
                  <a:pt x="0" y="311950"/>
                </a:lnTo>
                <a:cubicBezTo>
                  <a:pt x="0" y="139665"/>
                  <a:pt x="139665" y="0"/>
                  <a:pt x="311950" y="0"/>
                </a:cubicBez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20" name="Picture Placeholder 6"/>
          <p:cNvSpPr>
            <a:spLocks noGrp="1"/>
          </p:cNvSpPr>
          <p:nvPr>
            <p:ph type="pic" sz="quarter" idx="27"/>
          </p:nvPr>
        </p:nvSpPr>
        <p:spPr>
          <a:xfrm>
            <a:off x="6169621" y="1557338"/>
            <a:ext cx="5542432" cy="1511300"/>
          </a:xfrm>
          <a:custGeom>
            <a:avLst/>
            <a:gdLst/>
            <a:ahLst/>
            <a:cxnLst/>
            <a:rect l="l" t="t" r="r" b="b"/>
            <a:pathLst>
              <a:path w="5542432" h="1511300">
                <a:moveTo>
                  <a:pt x="0" y="0"/>
                </a:moveTo>
                <a:lnTo>
                  <a:pt x="1510182" y="0"/>
                </a:lnTo>
                <a:lnTo>
                  <a:pt x="3456384" y="0"/>
                </a:lnTo>
                <a:lnTo>
                  <a:pt x="5542432" y="0"/>
                </a:lnTo>
                <a:lnTo>
                  <a:pt x="5542432" y="1199350"/>
                </a:lnTo>
                <a:cubicBezTo>
                  <a:pt x="5542432" y="1371635"/>
                  <a:pt x="5402767" y="1511300"/>
                  <a:pt x="5230482" y="1511300"/>
                </a:cubicBezTo>
                <a:lnTo>
                  <a:pt x="3456384" y="1511300"/>
                </a:lnTo>
                <a:lnTo>
                  <a:pt x="1510182" y="1511300"/>
                </a:lnTo>
                <a:lnTo>
                  <a:pt x="0" y="1511300"/>
                </a:ln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50B6E-226C-4B26-B2F5-E93ECF6174FB}" type="datetime3">
              <a:rPr lang="en-US" smtClean="0"/>
              <a:t>26 May 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81013" y="404815"/>
            <a:ext cx="11233150" cy="4318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81013" y="836712"/>
            <a:ext cx="11233150" cy="504727"/>
          </a:xfrm>
        </p:spPr>
        <p:txBody>
          <a:bodyPr tIns="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000">
                <a:solidFill>
                  <a:schemeClr val="tx2"/>
                </a:solidFill>
              </a:defRPr>
            </a:lvl1pPr>
            <a:lvl2pPr marL="266700" indent="0">
              <a:buFontTx/>
              <a:buNone/>
              <a:defRPr/>
            </a:lvl2pPr>
            <a:lvl3pPr marL="539750" indent="0">
              <a:buFontTx/>
              <a:buNone/>
              <a:defRPr/>
            </a:lvl3pPr>
            <a:lvl4pPr marL="806450" indent="0">
              <a:buFontTx/>
              <a:buNone/>
              <a:defRPr/>
            </a:lvl4pPr>
            <a:lvl5pPr marL="1071562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  <p:sp>
        <p:nvSpPr>
          <p:cNvPr id="22" name="Text Placeholder 34"/>
          <p:cNvSpPr>
            <a:spLocks noGrp="1"/>
          </p:cNvSpPr>
          <p:nvPr>
            <p:ph type="body" sz="quarter" idx="20" hasCustomPrompt="1"/>
          </p:nvPr>
        </p:nvSpPr>
        <p:spPr>
          <a:xfrm>
            <a:off x="487830" y="2772971"/>
            <a:ext cx="1041485" cy="295684"/>
          </a:xfrm>
          <a:solidFill>
            <a:srgbClr val="50B948">
              <a:alpha val="69804"/>
            </a:srgbClr>
          </a:solidFill>
        </p:spPr>
        <p:txBody>
          <a:bodyPr wrap="none" lIns="72000" tIns="54000" rIns="72000" bIns="468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23" name="Text Placeholder 34"/>
          <p:cNvSpPr>
            <a:spLocks noGrp="1"/>
          </p:cNvSpPr>
          <p:nvPr>
            <p:ph type="body" sz="quarter" idx="21" hasCustomPrompt="1"/>
          </p:nvPr>
        </p:nvSpPr>
        <p:spPr>
          <a:xfrm>
            <a:off x="6169595" y="2772966"/>
            <a:ext cx="1041485" cy="295684"/>
          </a:xfrm>
          <a:solidFill>
            <a:srgbClr val="50B948">
              <a:alpha val="69804"/>
            </a:srgbClr>
          </a:solidFill>
        </p:spPr>
        <p:txBody>
          <a:bodyPr wrap="none" lIns="72000" tIns="54000" rIns="72000" bIns="468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24" name="Content Placeholder 2"/>
          <p:cNvSpPr>
            <a:spLocks noGrp="1"/>
          </p:cNvSpPr>
          <p:nvPr>
            <p:ph sz="half" idx="1"/>
          </p:nvPr>
        </p:nvSpPr>
        <p:spPr>
          <a:xfrm>
            <a:off x="481013" y="3140968"/>
            <a:ext cx="5544565" cy="2880420"/>
          </a:xfrm>
        </p:spPr>
        <p:txBody>
          <a:bodyPr/>
          <a:lstStyle>
            <a:lvl1pPr marL="182563" indent="-182563">
              <a:spcBef>
                <a:spcPts val="200"/>
              </a:spcBef>
              <a:defRPr sz="1400"/>
            </a:lvl1pPr>
            <a:lvl2pPr marL="357188" indent="-174625">
              <a:spcBef>
                <a:spcPts val="200"/>
              </a:spcBef>
              <a:defRPr sz="1200"/>
            </a:lvl2pPr>
            <a:lvl3pPr marL="539750" indent="-182563">
              <a:spcBef>
                <a:spcPts val="200"/>
              </a:spcBef>
              <a:defRPr sz="1000"/>
            </a:lvl3pPr>
            <a:lvl4pPr marL="714375" indent="-174625">
              <a:spcBef>
                <a:spcPts val="200"/>
              </a:spcBef>
              <a:defRPr sz="1000"/>
            </a:lvl4pPr>
            <a:lvl5pPr marL="898525" indent="-184150">
              <a:spcBef>
                <a:spcPts val="200"/>
              </a:spcBef>
              <a:defRPr sz="1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25" name="Content Placeholder 2"/>
          <p:cNvSpPr>
            <a:spLocks noGrp="1"/>
          </p:cNvSpPr>
          <p:nvPr>
            <p:ph sz="half" idx="25"/>
          </p:nvPr>
        </p:nvSpPr>
        <p:spPr>
          <a:xfrm>
            <a:off x="6169595" y="3140968"/>
            <a:ext cx="5544568" cy="2880420"/>
          </a:xfrm>
        </p:spPr>
        <p:txBody>
          <a:bodyPr/>
          <a:lstStyle>
            <a:lvl1pPr marL="182563" indent="-182563">
              <a:spcBef>
                <a:spcPts val="200"/>
              </a:spcBef>
              <a:defRPr sz="1400"/>
            </a:lvl1pPr>
            <a:lvl2pPr marL="357188" indent="-174625">
              <a:spcBef>
                <a:spcPts val="200"/>
              </a:spcBef>
              <a:defRPr sz="1200"/>
            </a:lvl2pPr>
            <a:lvl3pPr marL="539750" indent="-182563">
              <a:spcBef>
                <a:spcPts val="200"/>
              </a:spcBef>
              <a:defRPr sz="1000"/>
            </a:lvl3pPr>
            <a:lvl4pPr marL="714375" indent="-174625">
              <a:spcBef>
                <a:spcPts val="200"/>
              </a:spcBef>
              <a:defRPr sz="1000"/>
            </a:lvl4pPr>
            <a:lvl5pPr marL="898525" indent="-184150">
              <a:spcBef>
                <a:spcPts val="200"/>
              </a:spcBef>
              <a:defRPr sz="1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10532288"/>
      </p:ext>
    </p:extLst>
  </p:cSld>
  <p:clrMapOvr>
    <a:masterClrMapping/>
  </p:clrMapOvr>
  <p:transition spd="med"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Pictur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27DD9-EDD5-41B4-9CF3-BA9B7CC8EB4B}" type="datetime3">
              <a:rPr lang="en-US" smtClean="0"/>
              <a:t>26 May 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81013" y="404815"/>
            <a:ext cx="11233150" cy="4318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22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81013" y="836712"/>
            <a:ext cx="11233150" cy="504727"/>
          </a:xfrm>
        </p:spPr>
        <p:txBody>
          <a:bodyPr tIns="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000">
                <a:solidFill>
                  <a:schemeClr val="tx2"/>
                </a:solidFill>
              </a:defRPr>
            </a:lvl1pPr>
            <a:lvl2pPr marL="266700" indent="0">
              <a:buFontTx/>
              <a:buNone/>
              <a:defRPr/>
            </a:lvl2pPr>
            <a:lvl3pPr marL="539750" indent="0">
              <a:buFontTx/>
              <a:buNone/>
              <a:defRPr/>
            </a:lvl3pPr>
            <a:lvl4pPr marL="806450" indent="0">
              <a:buFontTx/>
              <a:buNone/>
              <a:defRPr/>
            </a:lvl4pPr>
            <a:lvl5pPr marL="1071562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  <p:sp>
        <p:nvSpPr>
          <p:cNvPr id="30" name="Picture Placeholder 6"/>
          <p:cNvSpPr>
            <a:spLocks noGrp="1"/>
          </p:cNvSpPr>
          <p:nvPr>
            <p:ph type="pic" sz="quarter" idx="16"/>
          </p:nvPr>
        </p:nvSpPr>
        <p:spPr>
          <a:xfrm>
            <a:off x="8113811" y="1557338"/>
            <a:ext cx="3600352" cy="1511300"/>
          </a:xfrm>
          <a:custGeom>
            <a:avLst/>
            <a:gdLst/>
            <a:ahLst/>
            <a:cxnLst/>
            <a:rect l="l" t="t" r="r" b="b"/>
            <a:pathLst>
              <a:path w="3600352" h="1511300">
                <a:moveTo>
                  <a:pt x="0" y="0"/>
                </a:moveTo>
                <a:lnTo>
                  <a:pt x="1009552" y="0"/>
                </a:lnTo>
                <a:lnTo>
                  <a:pt x="1656184" y="0"/>
                </a:lnTo>
                <a:lnTo>
                  <a:pt x="3600352" y="0"/>
                </a:lnTo>
                <a:lnTo>
                  <a:pt x="3600352" y="1199350"/>
                </a:lnTo>
                <a:cubicBezTo>
                  <a:pt x="3600352" y="1371635"/>
                  <a:pt x="3460687" y="1511300"/>
                  <a:pt x="3288402" y="1511300"/>
                </a:cubicBezTo>
                <a:lnTo>
                  <a:pt x="1656184" y="1511300"/>
                </a:lnTo>
                <a:lnTo>
                  <a:pt x="1009552" y="1511300"/>
                </a:lnTo>
                <a:lnTo>
                  <a:pt x="0" y="1511300"/>
                </a:ln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31" name="Picture Placeholder 43"/>
          <p:cNvSpPr>
            <a:spLocks noGrp="1"/>
          </p:cNvSpPr>
          <p:nvPr>
            <p:ph type="pic" sz="quarter" idx="24"/>
          </p:nvPr>
        </p:nvSpPr>
        <p:spPr>
          <a:xfrm>
            <a:off x="4297363" y="1557338"/>
            <a:ext cx="3600450" cy="1511300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32" name="Content Placeholder 2"/>
          <p:cNvSpPr>
            <a:spLocks noGrp="1"/>
          </p:cNvSpPr>
          <p:nvPr>
            <p:ph sz="half" idx="1"/>
          </p:nvPr>
        </p:nvSpPr>
        <p:spPr>
          <a:xfrm>
            <a:off x="481012" y="3717032"/>
            <a:ext cx="3600351" cy="2304356"/>
          </a:xfrm>
        </p:spPr>
        <p:txBody>
          <a:bodyPr/>
          <a:lstStyle>
            <a:lvl1pPr marL="182563" indent="-182563">
              <a:spcBef>
                <a:spcPts val="200"/>
              </a:spcBef>
              <a:defRPr sz="1400"/>
            </a:lvl1pPr>
            <a:lvl2pPr marL="357188" indent="-174625">
              <a:spcBef>
                <a:spcPts val="200"/>
              </a:spcBef>
              <a:defRPr sz="1200"/>
            </a:lvl2pPr>
            <a:lvl3pPr marL="539750" indent="-182563">
              <a:spcBef>
                <a:spcPts val="200"/>
              </a:spcBef>
              <a:defRPr sz="1000"/>
            </a:lvl3pPr>
            <a:lvl4pPr marL="714375" indent="-174625">
              <a:spcBef>
                <a:spcPts val="200"/>
              </a:spcBef>
              <a:defRPr sz="1000"/>
            </a:lvl4pPr>
            <a:lvl5pPr marL="898525" indent="-184150">
              <a:spcBef>
                <a:spcPts val="200"/>
              </a:spcBef>
              <a:defRPr sz="1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33" name="Text Placeholder 2"/>
          <p:cNvSpPr>
            <a:spLocks noGrp="1"/>
          </p:cNvSpPr>
          <p:nvPr>
            <p:ph type="body" idx="28"/>
          </p:nvPr>
        </p:nvSpPr>
        <p:spPr>
          <a:xfrm>
            <a:off x="481012" y="3141513"/>
            <a:ext cx="3600351" cy="575519"/>
          </a:xfrm>
        </p:spPr>
        <p:txBody>
          <a:bodyPr anchor="t" anchorCtr="0"/>
          <a:lstStyle>
            <a:lvl1pPr marL="0" indent="0">
              <a:spcBef>
                <a:spcPts val="600"/>
              </a:spcBef>
              <a:buNone/>
              <a:defRPr sz="1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9"/>
          </p:nvPr>
        </p:nvSpPr>
        <p:spPr>
          <a:xfrm>
            <a:off x="4297363" y="3141513"/>
            <a:ext cx="3600449" cy="575519"/>
          </a:xfrm>
        </p:spPr>
        <p:txBody>
          <a:bodyPr anchor="t" anchorCtr="0"/>
          <a:lstStyle>
            <a:lvl1pPr marL="0" indent="0">
              <a:spcBef>
                <a:spcPts val="600"/>
              </a:spcBef>
              <a:buNone/>
              <a:defRPr sz="1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113789" y="3141513"/>
            <a:ext cx="3599285" cy="575519"/>
          </a:xfrm>
        </p:spPr>
        <p:txBody>
          <a:bodyPr anchor="t" anchorCtr="0"/>
          <a:lstStyle>
            <a:lvl1pPr marL="0" indent="0">
              <a:spcBef>
                <a:spcPts val="600"/>
              </a:spcBef>
              <a:buNone/>
              <a:defRPr sz="1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6" name="Content Placeholder 2"/>
          <p:cNvSpPr>
            <a:spLocks noGrp="1"/>
          </p:cNvSpPr>
          <p:nvPr>
            <p:ph sz="half" idx="30"/>
          </p:nvPr>
        </p:nvSpPr>
        <p:spPr>
          <a:xfrm>
            <a:off x="4297363" y="3717032"/>
            <a:ext cx="3600449" cy="2304356"/>
          </a:xfrm>
        </p:spPr>
        <p:txBody>
          <a:bodyPr/>
          <a:lstStyle>
            <a:lvl1pPr marL="182563" indent="-182563">
              <a:spcBef>
                <a:spcPts val="200"/>
              </a:spcBef>
              <a:defRPr sz="1400"/>
            </a:lvl1pPr>
            <a:lvl2pPr marL="357188" indent="-174625">
              <a:spcBef>
                <a:spcPts val="200"/>
              </a:spcBef>
              <a:defRPr sz="1200"/>
            </a:lvl2pPr>
            <a:lvl3pPr marL="539750" indent="-182563">
              <a:spcBef>
                <a:spcPts val="200"/>
              </a:spcBef>
              <a:defRPr sz="1000"/>
            </a:lvl3pPr>
            <a:lvl4pPr marL="714375" indent="-174625">
              <a:spcBef>
                <a:spcPts val="200"/>
              </a:spcBef>
              <a:defRPr sz="1000"/>
            </a:lvl4pPr>
            <a:lvl5pPr marL="898525" indent="-184150">
              <a:spcBef>
                <a:spcPts val="200"/>
              </a:spcBef>
              <a:defRPr sz="1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37" name="Content Placeholder 2"/>
          <p:cNvSpPr>
            <a:spLocks noGrp="1"/>
          </p:cNvSpPr>
          <p:nvPr>
            <p:ph sz="half" idx="31"/>
          </p:nvPr>
        </p:nvSpPr>
        <p:spPr>
          <a:xfrm>
            <a:off x="8113811" y="3717032"/>
            <a:ext cx="3600352" cy="2304356"/>
          </a:xfrm>
        </p:spPr>
        <p:txBody>
          <a:bodyPr/>
          <a:lstStyle>
            <a:lvl1pPr marL="182563" indent="-182563">
              <a:spcBef>
                <a:spcPts val="200"/>
              </a:spcBef>
              <a:defRPr sz="1400"/>
            </a:lvl1pPr>
            <a:lvl2pPr marL="357188" indent="-174625">
              <a:spcBef>
                <a:spcPts val="200"/>
              </a:spcBef>
              <a:defRPr sz="1200"/>
            </a:lvl2pPr>
            <a:lvl3pPr marL="539750" indent="-182563">
              <a:spcBef>
                <a:spcPts val="200"/>
              </a:spcBef>
              <a:defRPr sz="1000"/>
            </a:lvl3pPr>
            <a:lvl4pPr marL="714375" indent="-174625">
              <a:spcBef>
                <a:spcPts val="200"/>
              </a:spcBef>
              <a:defRPr sz="1000"/>
            </a:lvl4pPr>
            <a:lvl5pPr marL="898525" indent="-184150">
              <a:spcBef>
                <a:spcPts val="200"/>
              </a:spcBef>
              <a:defRPr sz="1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38" name="Picture Placeholder 6"/>
          <p:cNvSpPr>
            <a:spLocks noGrp="1"/>
          </p:cNvSpPr>
          <p:nvPr>
            <p:ph type="pic" sz="quarter" idx="32"/>
          </p:nvPr>
        </p:nvSpPr>
        <p:spPr>
          <a:xfrm>
            <a:off x="481013" y="1557338"/>
            <a:ext cx="3600350" cy="1511300"/>
          </a:xfrm>
          <a:custGeom>
            <a:avLst/>
            <a:gdLst/>
            <a:ahLst/>
            <a:cxnLst/>
            <a:rect l="l" t="t" r="r" b="b"/>
            <a:pathLst>
              <a:path w="3600350" h="1511300">
                <a:moveTo>
                  <a:pt x="311950" y="0"/>
                </a:moveTo>
                <a:lnTo>
                  <a:pt x="2088182" y="0"/>
                </a:lnTo>
                <a:lnTo>
                  <a:pt x="2590800" y="0"/>
                </a:lnTo>
                <a:lnTo>
                  <a:pt x="3600350" y="0"/>
                </a:lnTo>
                <a:lnTo>
                  <a:pt x="3600350" y="1511300"/>
                </a:lnTo>
                <a:lnTo>
                  <a:pt x="2590800" y="1511300"/>
                </a:lnTo>
                <a:lnTo>
                  <a:pt x="2088182" y="1511300"/>
                </a:lnTo>
                <a:lnTo>
                  <a:pt x="0" y="1511300"/>
                </a:lnTo>
                <a:lnTo>
                  <a:pt x="0" y="311950"/>
                </a:lnTo>
                <a:cubicBezTo>
                  <a:pt x="0" y="139665"/>
                  <a:pt x="139665" y="0"/>
                  <a:pt x="311950" y="0"/>
                </a:cubicBez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44325314"/>
      </p:ext>
    </p:extLst>
  </p:cSld>
  <p:clrMapOvr>
    <a:masterClrMapping/>
  </p:clrMapOvr>
  <p:transition spd="med"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Pictur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980B4-27F9-45A1-BE6E-33CD356A09D0}" type="datetime3">
              <a:rPr lang="en-US" smtClean="0"/>
              <a:t>26 May 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81013" y="404815"/>
            <a:ext cx="11233150" cy="4318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9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81013" y="836712"/>
            <a:ext cx="11233150" cy="504727"/>
          </a:xfrm>
        </p:spPr>
        <p:txBody>
          <a:bodyPr tIns="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000">
                <a:solidFill>
                  <a:schemeClr val="tx2"/>
                </a:solidFill>
              </a:defRPr>
            </a:lvl1pPr>
            <a:lvl2pPr marL="266700" indent="0">
              <a:buFontTx/>
              <a:buNone/>
              <a:defRPr/>
            </a:lvl2pPr>
            <a:lvl3pPr marL="539750" indent="0">
              <a:buFontTx/>
              <a:buNone/>
              <a:defRPr/>
            </a:lvl3pPr>
            <a:lvl4pPr marL="806450" indent="0">
              <a:buFontTx/>
              <a:buNone/>
              <a:defRPr/>
            </a:lvl4pPr>
            <a:lvl5pPr marL="1071562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  <p:sp>
        <p:nvSpPr>
          <p:cNvPr id="22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481013" y="1557338"/>
            <a:ext cx="2700250" cy="1511300"/>
          </a:xfrm>
          <a:custGeom>
            <a:avLst/>
            <a:gdLst/>
            <a:ahLst/>
            <a:cxnLst/>
            <a:rect l="l" t="t" r="r" b="b"/>
            <a:pathLst>
              <a:path w="2700250" h="1511300">
                <a:moveTo>
                  <a:pt x="311950" y="0"/>
                </a:moveTo>
                <a:lnTo>
                  <a:pt x="1368102" y="0"/>
                </a:lnTo>
                <a:lnTo>
                  <a:pt x="1943100" y="0"/>
                </a:lnTo>
                <a:lnTo>
                  <a:pt x="2700250" y="0"/>
                </a:lnTo>
                <a:lnTo>
                  <a:pt x="2700250" y="1511300"/>
                </a:lnTo>
                <a:lnTo>
                  <a:pt x="1943100" y="1511300"/>
                </a:lnTo>
                <a:lnTo>
                  <a:pt x="1368102" y="1511300"/>
                </a:lnTo>
                <a:lnTo>
                  <a:pt x="0" y="1511300"/>
                </a:lnTo>
                <a:lnTo>
                  <a:pt x="0" y="311950"/>
                </a:lnTo>
                <a:cubicBezTo>
                  <a:pt x="0" y="139665"/>
                  <a:pt x="139665" y="0"/>
                  <a:pt x="311950" y="0"/>
                </a:cubicBez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23" name="Picture Placeholder 6"/>
          <p:cNvSpPr>
            <a:spLocks noGrp="1"/>
          </p:cNvSpPr>
          <p:nvPr>
            <p:ph type="pic" sz="quarter" idx="16"/>
          </p:nvPr>
        </p:nvSpPr>
        <p:spPr>
          <a:xfrm>
            <a:off x="9013911" y="1557338"/>
            <a:ext cx="2700252" cy="1511300"/>
          </a:xfrm>
          <a:custGeom>
            <a:avLst/>
            <a:gdLst/>
            <a:ahLst/>
            <a:cxnLst/>
            <a:rect l="l" t="t" r="r" b="b"/>
            <a:pathLst>
              <a:path w="2700252" h="1511300">
                <a:moveTo>
                  <a:pt x="0" y="0"/>
                </a:moveTo>
                <a:lnTo>
                  <a:pt x="757152" y="0"/>
                </a:lnTo>
                <a:lnTo>
                  <a:pt x="1188132" y="0"/>
                </a:lnTo>
                <a:lnTo>
                  <a:pt x="2700252" y="0"/>
                </a:lnTo>
                <a:lnTo>
                  <a:pt x="2700252" y="1199350"/>
                </a:lnTo>
                <a:cubicBezTo>
                  <a:pt x="2700252" y="1371635"/>
                  <a:pt x="2560587" y="1511300"/>
                  <a:pt x="2388302" y="1511300"/>
                </a:cubicBezTo>
                <a:lnTo>
                  <a:pt x="1188132" y="1511300"/>
                </a:lnTo>
                <a:lnTo>
                  <a:pt x="757152" y="1511300"/>
                </a:lnTo>
                <a:lnTo>
                  <a:pt x="0" y="1511300"/>
                </a:ln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24" name="Picture Placeholder 43"/>
          <p:cNvSpPr>
            <a:spLocks noGrp="1"/>
          </p:cNvSpPr>
          <p:nvPr>
            <p:ph type="pic" sz="quarter" idx="24"/>
          </p:nvPr>
        </p:nvSpPr>
        <p:spPr>
          <a:xfrm>
            <a:off x="3325813" y="1557338"/>
            <a:ext cx="2699766" cy="1511300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26" name="Picture Placeholder 43"/>
          <p:cNvSpPr>
            <a:spLocks noGrp="1"/>
          </p:cNvSpPr>
          <p:nvPr>
            <p:ph type="pic" sz="quarter" idx="25"/>
          </p:nvPr>
        </p:nvSpPr>
        <p:spPr>
          <a:xfrm>
            <a:off x="6169123" y="1557338"/>
            <a:ext cx="2700000" cy="1511300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31" name="Content Placeholder 2"/>
          <p:cNvSpPr>
            <a:spLocks noGrp="1"/>
          </p:cNvSpPr>
          <p:nvPr>
            <p:ph sz="half" idx="1"/>
          </p:nvPr>
        </p:nvSpPr>
        <p:spPr>
          <a:xfrm>
            <a:off x="481013" y="3140968"/>
            <a:ext cx="2700000" cy="2880420"/>
          </a:xfrm>
        </p:spPr>
        <p:txBody>
          <a:bodyPr/>
          <a:lstStyle>
            <a:lvl1pPr marL="182563" indent="-182563">
              <a:spcBef>
                <a:spcPts val="200"/>
              </a:spcBef>
              <a:defRPr sz="1400"/>
            </a:lvl1pPr>
            <a:lvl2pPr marL="357188" indent="-174625">
              <a:spcBef>
                <a:spcPts val="200"/>
              </a:spcBef>
              <a:defRPr sz="1200"/>
            </a:lvl2pPr>
            <a:lvl3pPr marL="539750" indent="-182563">
              <a:spcBef>
                <a:spcPts val="200"/>
              </a:spcBef>
              <a:defRPr sz="1000"/>
            </a:lvl3pPr>
            <a:lvl4pPr>
              <a:defRPr sz="1000"/>
            </a:lvl4pPr>
            <a:lvl5pPr>
              <a:defRPr sz="1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32" name="Text Placeholder 34"/>
          <p:cNvSpPr>
            <a:spLocks noGrp="1"/>
          </p:cNvSpPr>
          <p:nvPr>
            <p:ph type="body" sz="quarter" idx="20" hasCustomPrompt="1"/>
          </p:nvPr>
        </p:nvSpPr>
        <p:spPr>
          <a:xfrm>
            <a:off x="481013" y="2772971"/>
            <a:ext cx="1041485" cy="295684"/>
          </a:xfrm>
          <a:solidFill>
            <a:srgbClr val="50B948">
              <a:alpha val="69804"/>
            </a:srgbClr>
          </a:solidFill>
        </p:spPr>
        <p:txBody>
          <a:bodyPr wrap="none" lIns="72000" tIns="54000" rIns="72000" bIns="468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38" name="Text Placeholder 34"/>
          <p:cNvSpPr>
            <a:spLocks noGrp="1"/>
          </p:cNvSpPr>
          <p:nvPr>
            <p:ph type="body" sz="quarter" idx="21" hasCustomPrompt="1"/>
          </p:nvPr>
        </p:nvSpPr>
        <p:spPr>
          <a:xfrm>
            <a:off x="6169124" y="2772966"/>
            <a:ext cx="1041485" cy="295684"/>
          </a:xfrm>
          <a:solidFill>
            <a:srgbClr val="50B948">
              <a:alpha val="69804"/>
            </a:srgbClr>
          </a:solidFill>
        </p:spPr>
        <p:txBody>
          <a:bodyPr wrap="none" lIns="72000" tIns="54000" rIns="72000" bIns="468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39" name="Text Placeholder 34"/>
          <p:cNvSpPr>
            <a:spLocks noGrp="1"/>
          </p:cNvSpPr>
          <p:nvPr>
            <p:ph type="body" sz="quarter" idx="26" hasCustomPrompt="1"/>
          </p:nvPr>
        </p:nvSpPr>
        <p:spPr>
          <a:xfrm>
            <a:off x="3325813" y="2772966"/>
            <a:ext cx="1041485" cy="295684"/>
          </a:xfrm>
          <a:solidFill>
            <a:srgbClr val="50B948">
              <a:alpha val="69804"/>
            </a:srgbClr>
          </a:solidFill>
        </p:spPr>
        <p:txBody>
          <a:bodyPr wrap="none" lIns="72000" tIns="54000" rIns="72000" bIns="468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40" name="Text Placeholder 34"/>
          <p:cNvSpPr>
            <a:spLocks noGrp="1"/>
          </p:cNvSpPr>
          <p:nvPr>
            <p:ph type="body" sz="quarter" idx="27" hasCustomPrompt="1"/>
          </p:nvPr>
        </p:nvSpPr>
        <p:spPr>
          <a:xfrm>
            <a:off x="9013911" y="2772966"/>
            <a:ext cx="1041485" cy="295684"/>
          </a:xfrm>
          <a:solidFill>
            <a:srgbClr val="50B948">
              <a:alpha val="69804"/>
            </a:srgbClr>
          </a:solidFill>
        </p:spPr>
        <p:txBody>
          <a:bodyPr wrap="none" lIns="72000" tIns="54000" rIns="72000" bIns="468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41" name="Content Placeholder 2"/>
          <p:cNvSpPr>
            <a:spLocks noGrp="1"/>
          </p:cNvSpPr>
          <p:nvPr>
            <p:ph sz="half" idx="28"/>
          </p:nvPr>
        </p:nvSpPr>
        <p:spPr>
          <a:xfrm>
            <a:off x="3325279" y="3140968"/>
            <a:ext cx="2700000" cy="2880420"/>
          </a:xfrm>
        </p:spPr>
        <p:txBody>
          <a:bodyPr/>
          <a:lstStyle>
            <a:lvl1pPr marL="182563" indent="-182563">
              <a:spcBef>
                <a:spcPts val="200"/>
              </a:spcBef>
              <a:defRPr sz="1400"/>
            </a:lvl1pPr>
            <a:lvl2pPr marL="357188" indent="-174625">
              <a:spcBef>
                <a:spcPts val="200"/>
              </a:spcBef>
              <a:defRPr sz="1200"/>
            </a:lvl2pPr>
            <a:lvl3pPr marL="539750" indent="-182563">
              <a:spcBef>
                <a:spcPts val="200"/>
              </a:spcBef>
              <a:defRPr sz="1000"/>
            </a:lvl3pPr>
            <a:lvl4pPr>
              <a:defRPr sz="1000"/>
            </a:lvl4pPr>
            <a:lvl5pPr>
              <a:defRPr sz="1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2" name="Content Placeholder 2"/>
          <p:cNvSpPr>
            <a:spLocks noGrp="1"/>
          </p:cNvSpPr>
          <p:nvPr>
            <p:ph sz="half" idx="29"/>
          </p:nvPr>
        </p:nvSpPr>
        <p:spPr>
          <a:xfrm>
            <a:off x="6169595" y="3140968"/>
            <a:ext cx="2700000" cy="2880420"/>
          </a:xfrm>
        </p:spPr>
        <p:txBody>
          <a:bodyPr/>
          <a:lstStyle>
            <a:lvl1pPr marL="182563" indent="-182563">
              <a:spcBef>
                <a:spcPts val="200"/>
              </a:spcBef>
              <a:defRPr sz="1400"/>
            </a:lvl1pPr>
            <a:lvl2pPr marL="357188" indent="-174625">
              <a:spcBef>
                <a:spcPts val="200"/>
              </a:spcBef>
              <a:defRPr sz="1200"/>
            </a:lvl2pPr>
            <a:lvl3pPr marL="539750" indent="-182563">
              <a:spcBef>
                <a:spcPts val="200"/>
              </a:spcBef>
              <a:defRPr sz="1000"/>
            </a:lvl3pPr>
            <a:lvl4pPr>
              <a:defRPr sz="1000"/>
            </a:lvl4pPr>
            <a:lvl5pPr>
              <a:defRPr sz="1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3" name="Content Placeholder 2"/>
          <p:cNvSpPr>
            <a:spLocks noGrp="1"/>
          </p:cNvSpPr>
          <p:nvPr>
            <p:ph sz="half" idx="30"/>
          </p:nvPr>
        </p:nvSpPr>
        <p:spPr>
          <a:xfrm>
            <a:off x="9013911" y="3140968"/>
            <a:ext cx="2700000" cy="2880420"/>
          </a:xfrm>
        </p:spPr>
        <p:txBody>
          <a:bodyPr/>
          <a:lstStyle>
            <a:lvl1pPr marL="182563" indent="-182563">
              <a:spcBef>
                <a:spcPts val="200"/>
              </a:spcBef>
              <a:defRPr sz="1400"/>
            </a:lvl1pPr>
            <a:lvl2pPr marL="357188" indent="-174625">
              <a:spcBef>
                <a:spcPts val="200"/>
              </a:spcBef>
              <a:defRPr sz="1200"/>
            </a:lvl2pPr>
            <a:lvl3pPr marL="539750" indent="-182563">
              <a:spcBef>
                <a:spcPts val="200"/>
              </a:spcBef>
              <a:defRPr sz="1000"/>
            </a:lvl3pPr>
            <a:lvl4pPr>
              <a:defRPr sz="1000"/>
            </a:lvl4pPr>
            <a:lvl5pPr>
              <a:defRPr sz="1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727790918"/>
      </p:ext>
    </p:extLst>
  </p:cSld>
  <p:clrMapOvr>
    <a:masterClrMapping/>
  </p:clrMapOvr>
  <p:transition spd="med"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Pictur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33"/>
          </p:nvPr>
        </p:nvSpPr>
        <p:spPr>
          <a:xfrm>
            <a:off x="4297363" y="1557338"/>
            <a:ext cx="3600450" cy="2159694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34"/>
          </p:nvPr>
        </p:nvSpPr>
        <p:spPr>
          <a:xfrm>
            <a:off x="481012" y="1544334"/>
            <a:ext cx="3600295" cy="2159694"/>
          </a:xfrm>
          <a:custGeom>
            <a:avLst/>
            <a:gdLst/>
            <a:ahLst/>
            <a:cxnLst/>
            <a:rect l="l" t="t" r="r" b="b"/>
            <a:pathLst>
              <a:path w="3600295" h="2159694">
                <a:moveTo>
                  <a:pt x="359841" y="0"/>
                </a:moveTo>
                <a:lnTo>
                  <a:pt x="2448223" y="0"/>
                </a:lnTo>
                <a:lnTo>
                  <a:pt x="3312046" y="0"/>
                </a:lnTo>
                <a:lnTo>
                  <a:pt x="3600295" y="0"/>
                </a:lnTo>
                <a:lnTo>
                  <a:pt x="3600295" y="2159694"/>
                </a:lnTo>
                <a:lnTo>
                  <a:pt x="0" y="2159694"/>
                </a:lnTo>
                <a:lnTo>
                  <a:pt x="0" y="1799159"/>
                </a:lnTo>
                <a:lnTo>
                  <a:pt x="0" y="503510"/>
                </a:lnTo>
                <a:lnTo>
                  <a:pt x="0" y="359841"/>
                </a:lnTo>
                <a:cubicBezTo>
                  <a:pt x="0" y="161106"/>
                  <a:pt x="161106" y="0"/>
                  <a:pt x="359841" y="0"/>
                </a:cubicBez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accent1"/>
              </a:buClr>
              <a:buSzTx/>
              <a:buFontTx/>
              <a:buNone/>
              <a:tabLst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5" name="Picture Placeholder 14"/>
          <p:cNvSpPr>
            <a:spLocks noGrp="1"/>
          </p:cNvSpPr>
          <p:nvPr>
            <p:ph type="pic" sz="quarter" idx="35"/>
          </p:nvPr>
        </p:nvSpPr>
        <p:spPr>
          <a:xfrm>
            <a:off x="8113867" y="3861694"/>
            <a:ext cx="3600296" cy="2159694"/>
          </a:xfrm>
          <a:custGeom>
            <a:avLst/>
            <a:gdLst/>
            <a:ahLst/>
            <a:cxnLst/>
            <a:rect l="l" t="t" r="r" b="b"/>
            <a:pathLst>
              <a:path w="3600296" h="2159694">
                <a:moveTo>
                  <a:pt x="0" y="0"/>
                </a:moveTo>
                <a:lnTo>
                  <a:pt x="3600296" y="0"/>
                </a:lnTo>
                <a:lnTo>
                  <a:pt x="3600296" y="2159694"/>
                </a:lnTo>
                <a:lnTo>
                  <a:pt x="0" y="2159694"/>
                </a:ln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7" name="Picture Placeholder 10"/>
          <p:cNvSpPr>
            <a:spLocks noGrp="1"/>
          </p:cNvSpPr>
          <p:nvPr>
            <p:ph type="pic" sz="quarter" idx="36"/>
          </p:nvPr>
        </p:nvSpPr>
        <p:spPr>
          <a:xfrm>
            <a:off x="8113867" y="1557338"/>
            <a:ext cx="3600296" cy="2159694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8" name="Picture Placeholder 10"/>
          <p:cNvSpPr>
            <a:spLocks noGrp="1"/>
          </p:cNvSpPr>
          <p:nvPr>
            <p:ph type="pic" sz="quarter" idx="37"/>
          </p:nvPr>
        </p:nvSpPr>
        <p:spPr>
          <a:xfrm>
            <a:off x="481013" y="3861694"/>
            <a:ext cx="3600294" cy="2159694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9" name="Picture Placeholder 10"/>
          <p:cNvSpPr>
            <a:spLocks noGrp="1"/>
          </p:cNvSpPr>
          <p:nvPr>
            <p:ph type="pic" sz="quarter" idx="38"/>
          </p:nvPr>
        </p:nvSpPr>
        <p:spPr>
          <a:xfrm>
            <a:off x="4297387" y="3861694"/>
            <a:ext cx="3600400" cy="2159694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CC128-00A2-44D0-BA3D-BE47A952C3E6}" type="datetime3">
              <a:rPr lang="en-US" smtClean="0"/>
              <a:t>26 May 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81013" y="404815"/>
            <a:ext cx="11233150" cy="4318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22" name="Text Placeholder 34"/>
          <p:cNvSpPr>
            <a:spLocks noGrp="1"/>
          </p:cNvSpPr>
          <p:nvPr>
            <p:ph type="body" sz="quarter" idx="20" hasCustomPrompt="1"/>
          </p:nvPr>
        </p:nvSpPr>
        <p:spPr>
          <a:xfrm>
            <a:off x="480963" y="3447194"/>
            <a:ext cx="914848" cy="264349"/>
          </a:xfrm>
          <a:solidFill>
            <a:srgbClr val="50B948">
              <a:alpha val="69804"/>
            </a:srgbClr>
          </a:solidFill>
        </p:spPr>
        <p:txBody>
          <a:bodyPr wrap="non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24" name="Text Placeholder 34"/>
          <p:cNvSpPr>
            <a:spLocks noGrp="1"/>
          </p:cNvSpPr>
          <p:nvPr>
            <p:ph type="body" sz="quarter" idx="21" hasCustomPrompt="1"/>
          </p:nvPr>
        </p:nvSpPr>
        <p:spPr>
          <a:xfrm>
            <a:off x="8113867" y="3452683"/>
            <a:ext cx="914848" cy="264349"/>
          </a:xfrm>
          <a:solidFill>
            <a:srgbClr val="50B948">
              <a:alpha val="69804"/>
            </a:srgbClr>
          </a:solidFill>
        </p:spPr>
        <p:txBody>
          <a:bodyPr wrap="non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25" name="Text Placeholder 34"/>
          <p:cNvSpPr>
            <a:spLocks noGrp="1"/>
          </p:cNvSpPr>
          <p:nvPr>
            <p:ph type="body" sz="quarter" idx="26" hasCustomPrompt="1"/>
          </p:nvPr>
        </p:nvSpPr>
        <p:spPr>
          <a:xfrm>
            <a:off x="4297337" y="3452683"/>
            <a:ext cx="914848" cy="264349"/>
          </a:xfrm>
          <a:solidFill>
            <a:srgbClr val="50B948">
              <a:alpha val="69804"/>
            </a:srgbClr>
          </a:solidFill>
        </p:spPr>
        <p:txBody>
          <a:bodyPr wrap="non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30" name="Text Placeholder 34"/>
          <p:cNvSpPr>
            <a:spLocks noGrp="1"/>
          </p:cNvSpPr>
          <p:nvPr>
            <p:ph type="body" sz="quarter" idx="39" hasCustomPrompt="1"/>
          </p:nvPr>
        </p:nvSpPr>
        <p:spPr>
          <a:xfrm>
            <a:off x="480963" y="5751550"/>
            <a:ext cx="914848" cy="264349"/>
          </a:xfrm>
          <a:solidFill>
            <a:srgbClr val="50B948">
              <a:alpha val="69804"/>
            </a:srgbClr>
          </a:solidFill>
        </p:spPr>
        <p:txBody>
          <a:bodyPr wrap="non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31" name="Text Placeholder 34"/>
          <p:cNvSpPr>
            <a:spLocks noGrp="1"/>
          </p:cNvSpPr>
          <p:nvPr>
            <p:ph type="body" sz="quarter" idx="40" hasCustomPrompt="1"/>
          </p:nvPr>
        </p:nvSpPr>
        <p:spPr>
          <a:xfrm>
            <a:off x="8113867" y="5757039"/>
            <a:ext cx="914848" cy="264349"/>
          </a:xfrm>
          <a:solidFill>
            <a:srgbClr val="50B948">
              <a:alpha val="69804"/>
            </a:srgbClr>
          </a:solidFill>
        </p:spPr>
        <p:txBody>
          <a:bodyPr wrap="non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32" name="Text Placeholder 34"/>
          <p:cNvSpPr>
            <a:spLocks noGrp="1"/>
          </p:cNvSpPr>
          <p:nvPr>
            <p:ph type="body" sz="quarter" idx="41" hasCustomPrompt="1"/>
          </p:nvPr>
        </p:nvSpPr>
        <p:spPr>
          <a:xfrm>
            <a:off x="4297337" y="5757039"/>
            <a:ext cx="914848" cy="264349"/>
          </a:xfrm>
          <a:solidFill>
            <a:srgbClr val="50B948">
              <a:alpha val="69804"/>
            </a:srgbClr>
          </a:solidFill>
        </p:spPr>
        <p:txBody>
          <a:bodyPr wrap="non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19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81013" y="836640"/>
            <a:ext cx="11233150" cy="504727"/>
          </a:xfrm>
          <a:prstGeom prst="rect">
            <a:avLst/>
          </a:prstGeom>
        </p:spPr>
        <p:txBody>
          <a:bodyPr tIns="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000">
                <a:solidFill>
                  <a:schemeClr val="tx2"/>
                </a:solidFill>
              </a:defRPr>
            </a:lvl1pPr>
            <a:lvl2pPr marL="266700" indent="0">
              <a:buFontTx/>
              <a:buNone/>
              <a:defRPr/>
            </a:lvl2pPr>
            <a:lvl3pPr marL="539750" indent="0">
              <a:buFontTx/>
              <a:buNone/>
              <a:defRPr/>
            </a:lvl3pPr>
            <a:lvl4pPr marL="806450" indent="0">
              <a:buFontTx/>
              <a:buNone/>
              <a:defRPr/>
            </a:lvl4pPr>
            <a:lvl5pPr marL="1071562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81764810"/>
      </p:ext>
    </p:extLst>
  </p:cSld>
  <p:clrMapOvr>
    <a:masterClrMapping/>
  </p:clrMapOvr>
  <p:transition spd="med">
    <p:fad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data she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6"/>
          <p:cNvSpPr>
            <a:spLocks noGrp="1"/>
          </p:cNvSpPr>
          <p:nvPr>
            <p:ph type="pic" sz="quarter" idx="26"/>
          </p:nvPr>
        </p:nvSpPr>
        <p:spPr>
          <a:xfrm>
            <a:off x="481013" y="1557338"/>
            <a:ext cx="5544566" cy="1511300"/>
          </a:xfrm>
          <a:custGeom>
            <a:avLst/>
            <a:gdLst/>
            <a:ahLst/>
            <a:cxnLst/>
            <a:rect l="l" t="t" r="r" b="b"/>
            <a:pathLst>
              <a:path w="5557266" h="1511300">
                <a:moveTo>
                  <a:pt x="311950" y="0"/>
                </a:moveTo>
                <a:lnTo>
                  <a:pt x="2100882" y="0"/>
                </a:lnTo>
                <a:lnTo>
                  <a:pt x="4032250" y="0"/>
                </a:lnTo>
                <a:lnTo>
                  <a:pt x="5557266" y="0"/>
                </a:lnTo>
                <a:lnTo>
                  <a:pt x="5557266" y="1511300"/>
                </a:lnTo>
                <a:lnTo>
                  <a:pt x="4032250" y="1511300"/>
                </a:lnTo>
                <a:lnTo>
                  <a:pt x="2100882" y="1511300"/>
                </a:lnTo>
                <a:lnTo>
                  <a:pt x="0" y="1511300"/>
                </a:lnTo>
                <a:lnTo>
                  <a:pt x="0" y="311950"/>
                </a:lnTo>
                <a:cubicBezTo>
                  <a:pt x="0" y="139665"/>
                  <a:pt x="139665" y="0"/>
                  <a:pt x="311950" y="0"/>
                </a:cubicBez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18" name="Picture Placeholder 6"/>
          <p:cNvSpPr>
            <a:spLocks noGrp="1"/>
          </p:cNvSpPr>
          <p:nvPr>
            <p:ph type="pic" sz="quarter" idx="27"/>
          </p:nvPr>
        </p:nvSpPr>
        <p:spPr>
          <a:xfrm>
            <a:off x="6169621" y="1557338"/>
            <a:ext cx="5544542" cy="1511300"/>
          </a:xfrm>
          <a:custGeom>
            <a:avLst/>
            <a:gdLst/>
            <a:ahLst/>
            <a:cxnLst/>
            <a:rect l="l" t="t" r="r" b="b"/>
            <a:pathLst>
              <a:path w="5544542" h="1511300">
                <a:moveTo>
                  <a:pt x="0" y="0"/>
                </a:moveTo>
                <a:lnTo>
                  <a:pt x="1510182" y="0"/>
                </a:lnTo>
                <a:lnTo>
                  <a:pt x="3456384" y="0"/>
                </a:lnTo>
                <a:lnTo>
                  <a:pt x="5542432" y="0"/>
                </a:lnTo>
                <a:lnTo>
                  <a:pt x="5542432" y="647492"/>
                </a:lnTo>
                <a:lnTo>
                  <a:pt x="5544542" y="647492"/>
                </a:lnTo>
                <a:lnTo>
                  <a:pt x="5544542" y="1511300"/>
                </a:lnTo>
                <a:lnTo>
                  <a:pt x="5230482" y="1511300"/>
                </a:lnTo>
                <a:lnTo>
                  <a:pt x="3960526" y="1511300"/>
                </a:lnTo>
                <a:lnTo>
                  <a:pt x="3456384" y="1511300"/>
                </a:lnTo>
                <a:lnTo>
                  <a:pt x="1510182" y="1511300"/>
                </a:lnTo>
                <a:lnTo>
                  <a:pt x="0" y="1511300"/>
                </a:ln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32" name="Rectangle 31"/>
          <p:cNvSpPr/>
          <p:nvPr userDrawn="1"/>
        </p:nvSpPr>
        <p:spPr>
          <a:xfrm>
            <a:off x="481012" y="3068960"/>
            <a:ext cx="5544567" cy="29524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3" name="Rounded Rectangle 27"/>
          <p:cNvSpPr/>
          <p:nvPr userDrawn="1"/>
        </p:nvSpPr>
        <p:spPr>
          <a:xfrm>
            <a:off x="6169595" y="3068960"/>
            <a:ext cx="5544568" cy="2952428"/>
          </a:xfrm>
          <a:custGeom>
            <a:avLst/>
            <a:gdLst/>
            <a:ahLst/>
            <a:cxnLst/>
            <a:rect l="l" t="t" r="r" b="b"/>
            <a:pathLst>
              <a:path w="5544568" h="2952428">
                <a:moveTo>
                  <a:pt x="0" y="0"/>
                </a:moveTo>
                <a:lnTo>
                  <a:pt x="1872208" y="0"/>
                </a:lnTo>
                <a:lnTo>
                  <a:pt x="2231282" y="0"/>
                </a:lnTo>
                <a:lnTo>
                  <a:pt x="2736304" y="0"/>
                </a:lnTo>
                <a:lnTo>
                  <a:pt x="5185494" y="0"/>
                </a:lnTo>
                <a:lnTo>
                  <a:pt x="5544568" y="0"/>
                </a:lnTo>
                <a:lnTo>
                  <a:pt x="5544568" y="359074"/>
                </a:lnTo>
                <a:lnTo>
                  <a:pt x="5544568" y="1224136"/>
                </a:lnTo>
                <a:lnTo>
                  <a:pt x="5544568" y="2593354"/>
                </a:lnTo>
                <a:cubicBezTo>
                  <a:pt x="5544568" y="2791665"/>
                  <a:pt x="5383805" y="2952428"/>
                  <a:pt x="5185494" y="2952428"/>
                </a:cubicBezTo>
                <a:lnTo>
                  <a:pt x="2808312" y="2952428"/>
                </a:lnTo>
                <a:lnTo>
                  <a:pt x="2736304" y="2952428"/>
                </a:lnTo>
                <a:lnTo>
                  <a:pt x="2231282" y="2952428"/>
                </a:lnTo>
                <a:lnTo>
                  <a:pt x="1872208" y="2952428"/>
                </a:lnTo>
                <a:lnTo>
                  <a:pt x="0" y="2952428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4"/>
          </p:nvPr>
        </p:nvSpPr>
        <p:spPr>
          <a:xfrm>
            <a:off x="6169596" y="3068960"/>
            <a:ext cx="5544568" cy="2952428"/>
          </a:xfrm>
          <a:noFill/>
        </p:spPr>
        <p:txBody>
          <a:bodyPr lIns="144000" tIns="108000" rIns="144000" bIns="108000"/>
          <a:lstStyle>
            <a:lvl1pPr marL="182563" indent="-182563">
              <a:spcBef>
                <a:spcPts val="200"/>
              </a:spcBef>
              <a:spcAft>
                <a:spcPts val="0"/>
              </a:spcAft>
              <a:defRPr sz="1400"/>
            </a:lvl1pPr>
            <a:lvl2pPr marL="357188" indent="-174625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4" name="Text Placeholder 6"/>
          <p:cNvSpPr>
            <a:spLocks noGrp="1"/>
          </p:cNvSpPr>
          <p:nvPr>
            <p:ph type="body" sz="quarter" idx="35"/>
          </p:nvPr>
        </p:nvSpPr>
        <p:spPr>
          <a:xfrm>
            <a:off x="482400" y="3068960"/>
            <a:ext cx="5540529" cy="2952428"/>
          </a:xfrm>
          <a:noFill/>
        </p:spPr>
        <p:txBody>
          <a:bodyPr lIns="144000" tIns="108000" rIns="144000" bIns="108000"/>
          <a:lstStyle>
            <a:lvl1pPr marL="182563" indent="-182563">
              <a:spcBef>
                <a:spcPts val="200"/>
              </a:spcBef>
              <a:spcAft>
                <a:spcPts val="0"/>
              </a:spcAft>
              <a:defRPr sz="1400"/>
            </a:lvl1pPr>
            <a:lvl2pPr marL="357188" indent="-174625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42CFF-B6B6-4D9A-9C13-15E0633987E8}" type="datetime3">
              <a:rPr lang="en-US" smtClean="0"/>
              <a:t>26 May 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81013" y="404815"/>
            <a:ext cx="11233150" cy="4318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0" name="Text Placeholder 34"/>
          <p:cNvSpPr>
            <a:spLocks noGrp="1"/>
          </p:cNvSpPr>
          <p:nvPr>
            <p:ph type="body" sz="quarter" idx="20" hasCustomPrompt="1"/>
          </p:nvPr>
        </p:nvSpPr>
        <p:spPr>
          <a:xfrm>
            <a:off x="481013" y="2804306"/>
            <a:ext cx="5544566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31" name="Text Placeholder 34"/>
          <p:cNvSpPr>
            <a:spLocks noGrp="1"/>
          </p:cNvSpPr>
          <p:nvPr>
            <p:ph type="body" sz="quarter" idx="21" hasCustomPrompt="1"/>
          </p:nvPr>
        </p:nvSpPr>
        <p:spPr>
          <a:xfrm>
            <a:off x="6169595" y="2804301"/>
            <a:ext cx="5544567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15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81013" y="836712"/>
            <a:ext cx="11233150" cy="504727"/>
          </a:xfrm>
        </p:spPr>
        <p:txBody>
          <a:bodyPr tIns="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000">
                <a:solidFill>
                  <a:schemeClr val="tx2"/>
                </a:solidFill>
              </a:defRPr>
            </a:lvl1pPr>
            <a:lvl2pPr marL="266700" indent="0">
              <a:buFontTx/>
              <a:buNone/>
              <a:defRPr/>
            </a:lvl2pPr>
            <a:lvl3pPr marL="539750" indent="0">
              <a:buFontTx/>
              <a:buNone/>
              <a:defRPr/>
            </a:lvl3pPr>
            <a:lvl4pPr marL="806450" indent="0">
              <a:buFontTx/>
              <a:buNone/>
              <a:defRPr/>
            </a:lvl4pPr>
            <a:lvl5pPr marL="1071562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39082158"/>
      </p:ext>
    </p:extLst>
  </p:cSld>
  <p:clrMapOvr>
    <a:masterClrMapping/>
  </p:clrMapOvr>
  <p:transition spd="med">
    <p:fad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data sheets 2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E68E8-8095-4E93-BA40-E4C9D409D188}" type="datetime3">
              <a:rPr lang="en-US" smtClean="0"/>
              <a:t>26 May 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  <p:sp>
        <p:nvSpPr>
          <p:cNvPr id="17" name="Picture Placeholder 6"/>
          <p:cNvSpPr>
            <a:spLocks noGrp="1"/>
          </p:cNvSpPr>
          <p:nvPr>
            <p:ph type="pic" sz="quarter" idx="26"/>
          </p:nvPr>
        </p:nvSpPr>
        <p:spPr>
          <a:xfrm>
            <a:off x="481013" y="1557338"/>
            <a:ext cx="5544566" cy="1511300"/>
          </a:xfrm>
          <a:custGeom>
            <a:avLst/>
            <a:gdLst/>
            <a:ahLst/>
            <a:cxnLst/>
            <a:rect l="l" t="t" r="r" b="b"/>
            <a:pathLst>
              <a:path w="5557266" h="1511300">
                <a:moveTo>
                  <a:pt x="311950" y="0"/>
                </a:moveTo>
                <a:lnTo>
                  <a:pt x="2100882" y="0"/>
                </a:lnTo>
                <a:lnTo>
                  <a:pt x="4032250" y="0"/>
                </a:lnTo>
                <a:lnTo>
                  <a:pt x="5557266" y="0"/>
                </a:lnTo>
                <a:lnTo>
                  <a:pt x="5557266" y="1511300"/>
                </a:lnTo>
                <a:lnTo>
                  <a:pt x="4032250" y="1511300"/>
                </a:lnTo>
                <a:lnTo>
                  <a:pt x="2100882" y="1511300"/>
                </a:lnTo>
                <a:lnTo>
                  <a:pt x="0" y="1511300"/>
                </a:lnTo>
                <a:lnTo>
                  <a:pt x="0" y="311950"/>
                </a:lnTo>
                <a:cubicBezTo>
                  <a:pt x="0" y="139665"/>
                  <a:pt x="139665" y="0"/>
                  <a:pt x="311950" y="0"/>
                </a:cubicBez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18" name="Picture Placeholder 6"/>
          <p:cNvSpPr>
            <a:spLocks noGrp="1"/>
          </p:cNvSpPr>
          <p:nvPr>
            <p:ph type="pic" sz="quarter" idx="27"/>
          </p:nvPr>
        </p:nvSpPr>
        <p:spPr>
          <a:xfrm>
            <a:off x="6169621" y="1557338"/>
            <a:ext cx="5544542" cy="1511300"/>
          </a:xfrm>
          <a:custGeom>
            <a:avLst/>
            <a:gdLst/>
            <a:ahLst/>
            <a:cxnLst/>
            <a:rect l="l" t="t" r="r" b="b"/>
            <a:pathLst>
              <a:path w="5544542" h="1511300">
                <a:moveTo>
                  <a:pt x="0" y="0"/>
                </a:moveTo>
                <a:lnTo>
                  <a:pt x="1510182" y="0"/>
                </a:lnTo>
                <a:lnTo>
                  <a:pt x="3456384" y="0"/>
                </a:lnTo>
                <a:lnTo>
                  <a:pt x="5542432" y="0"/>
                </a:lnTo>
                <a:lnTo>
                  <a:pt x="5542432" y="647492"/>
                </a:lnTo>
                <a:lnTo>
                  <a:pt x="5544542" y="647492"/>
                </a:lnTo>
                <a:lnTo>
                  <a:pt x="5544542" y="1511300"/>
                </a:lnTo>
                <a:lnTo>
                  <a:pt x="5230482" y="1511300"/>
                </a:lnTo>
                <a:lnTo>
                  <a:pt x="3960526" y="1511300"/>
                </a:lnTo>
                <a:lnTo>
                  <a:pt x="3456384" y="1511300"/>
                </a:lnTo>
                <a:lnTo>
                  <a:pt x="1510182" y="1511300"/>
                </a:lnTo>
                <a:lnTo>
                  <a:pt x="0" y="1511300"/>
                </a:ln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19" name="Rectangle 18"/>
          <p:cNvSpPr/>
          <p:nvPr userDrawn="1"/>
        </p:nvSpPr>
        <p:spPr>
          <a:xfrm>
            <a:off x="481012" y="3068960"/>
            <a:ext cx="5544567" cy="29524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0" name="Rounded Rectangle 27"/>
          <p:cNvSpPr/>
          <p:nvPr userDrawn="1"/>
        </p:nvSpPr>
        <p:spPr>
          <a:xfrm>
            <a:off x="6169595" y="3068960"/>
            <a:ext cx="5544568" cy="2952428"/>
          </a:xfrm>
          <a:custGeom>
            <a:avLst/>
            <a:gdLst/>
            <a:ahLst/>
            <a:cxnLst/>
            <a:rect l="l" t="t" r="r" b="b"/>
            <a:pathLst>
              <a:path w="5544568" h="2952428">
                <a:moveTo>
                  <a:pt x="0" y="0"/>
                </a:moveTo>
                <a:lnTo>
                  <a:pt x="1872208" y="0"/>
                </a:lnTo>
                <a:lnTo>
                  <a:pt x="2231282" y="0"/>
                </a:lnTo>
                <a:lnTo>
                  <a:pt x="2736304" y="0"/>
                </a:lnTo>
                <a:lnTo>
                  <a:pt x="5185494" y="0"/>
                </a:lnTo>
                <a:lnTo>
                  <a:pt x="5544568" y="0"/>
                </a:lnTo>
                <a:lnTo>
                  <a:pt x="5544568" y="359074"/>
                </a:lnTo>
                <a:lnTo>
                  <a:pt x="5544568" y="1224136"/>
                </a:lnTo>
                <a:lnTo>
                  <a:pt x="5544568" y="2593354"/>
                </a:lnTo>
                <a:cubicBezTo>
                  <a:pt x="5544568" y="2791665"/>
                  <a:pt x="5383805" y="2952428"/>
                  <a:pt x="5185494" y="2952428"/>
                </a:cubicBezTo>
                <a:lnTo>
                  <a:pt x="2808312" y="2952428"/>
                </a:lnTo>
                <a:lnTo>
                  <a:pt x="2736304" y="2952428"/>
                </a:lnTo>
                <a:lnTo>
                  <a:pt x="2231282" y="2952428"/>
                </a:lnTo>
                <a:lnTo>
                  <a:pt x="1872208" y="2952428"/>
                </a:lnTo>
                <a:lnTo>
                  <a:pt x="0" y="2952428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1" name="Text Placeholder 6"/>
          <p:cNvSpPr>
            <a:spLocks noGrp="1"/>
          </p:cNvSpPr>
          <p:nvPr>
            <p:ph type="body" sz="quarter" idx="34"/>
          </p:nvPr>
        </p:nvSpPr>
        <p:spPr>
          <a:xfrm>
            <a:off x="6169596" y="3068960"/>
            <a:ext cx="5544568" cy="2952428"/>
          </a:xfrm>
          <a:noFill/>
        </p:spPr>
        <p:txBody>
          <a:bodyPr lIns="144000" tIns="108000" rIns="144000" bIns="108000"/>
          <a:lstStyle>
            <a:lvl1pPr marL="182563" indent="-182563">
              <a:spcBef>
                <a:spcPts val="200"/>
              </a:spcBef>
              <a:spcAft>
                <a:spcPts val="0"/>
              </a:spcAft>
              <a:defRPr sz="1400"/>
            </a:lvl1pPr>
            <a:lvl2pPr marL="357188" indent="-174625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2" name="Text Placeholder 6"/>
          <p:cNvSpPr>
            <a:spLocks noGrp="1"/>
          </p:cNvSpPr>
          <p:nvPr>
            <p:ph type="body" sz="quarter" idx="35"/>
          </p:nvPr>
        </p:nvSpPr>
        <p:spPr>
          <a:xfrm>
            <a:off x="482400" y="3068960"/>
            <a:ext cx="5540529" cy="2952428"/>
          </a:xfrm>
          <a:noFill/>
        </p:spPr>
        <p:txBody>
          <a:bodyPr lIns="144000" tIns="108000" rIns="144000" bIns="108000"/>
          <a:lstStyle>
            <a:lvl1pPr marL="182563" indent="-182563">
              <a:spcBef>
                <a:spcPts val="200"/>
              </a:spcBef>
              <a:spcAft>
                <a:spcPts val="0"/>
              </a:spcAft>
              <a:defRPr sz="1400"/>
            </a:lvl1pPr>
            <a:lvl2pPr marL="357188" indent="-174625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3" name="Text Placeholder 34"/>
          <p:cNvSpPr>
            <a:spLocks noGrp="1"/>
          </p:cNvSpPr>
          <p:nvPr>
            <p:ph type="body" sz="quarter" idx="20" hasCustomPrompt="1"/>
          </p:nvPr>
        </p:nvSpPr>
        <p:spPr>
          <a:xfrm>
            <a:off x="481013" y="2804306"/>
            <a:ext cx="5544566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25" name="Text Placeholder 34"/>
          <p:cNvSpPr>
            <a:spLocks noGrp="1"/>
          </p:cNvSpPr>
          <p:nvPr>
            <p:ph type="body" sz="quarter" idx="21" hasCustomPrompt="1"/>
          </p:nvPr>
        </p:nvSpPr>
        <p:spPr>
          <a:xfrm>
            <a:off x="6169595" y="2804301"/>
            <a:ext cx="5544567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</p:spTree>
    <p:extLst>
      <p:ext uri="{BB962C8B-B14F-4D97-AF65-F5344CB8AC3E}">
        <p14:creationId xmlns:p14="http://schemas.microsoft.com/office/powerpoint/2010/main" val="1792418262"/>
      </p:ext>
    </p:extLst>
  </p:cSld>
  <p:clrMapOvr>
    <a:masterClrMapping/>
  </p:clrMapOvr>
  <p:transition spd="med">
    <p:fad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data she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icture Placeholder 6"/>
          <p:cNvSpPr>
            <a:spLocks noGrp="1"/>
          </p:cNvSpPr>
          <p:nvPr>
            <p:ph type="pic" sz="quarter" idx="16"/>
          </p:nvPr>
        </p:nvSpPr>
        <p:spPr>
          <a:xfrm>
            <a:off x="8113811" y="1557338"/>
            <a:ext cx="3600352" cy="1511300"/>
          </a:xfrm>
          <a:custGeom>
            <a:avLst/>
            <a:gdLst/>
            <a:ahLst/>
            <a:cxnLst/>
            <a:rect l="l" t="t" r="r" b="b"/>
            <a:pathLst>
              <a:path w="3600352" h="1511300">
                <a:moveTo>
                  <a:pt x="0" y="0"/>
                </a:moveTo>
                <a:lnTo>
                  <a:pt x="1009552" y="0"/>
                </a:lnTo>
                <a:lnTo>
                  <a:pt x="1656184" y="0"/>
                </a:lnTo>
                <a:lnTo>
                  <a:pt x="3600352" y="0"/>
                </a:lnTo>
                <a:lnTo>
                  <a:pt x="3600352" y="431462"/>
                </a:lnTo>
                <a:lnTo>
                  <a:pt x="3600352" y="1199350"/>
                </a:lnTo>
                <a:lnTo>
                  <a:pt x="3600352" y="1511300"/>
                </a:lnTo>
                <a:lnTo>
                  <a:pt x="3288402" y="1511300"/>
                </a:lnTo>
                <a:lnTo>
                  <a:pt x="2808446" y="1511300"/>
                </a:lnTo>
                <a:lnTo>
                  <a:pt x="1656184" y="1511300"/>
                </a:lnTo>
                <a:lnTo>
                  <a:pt x="1009552" y="1511300"/>
                </a:lnTo>
                <a:lnTo>
                  <a:pt x="0" y="1511300"/>
                </a:ln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31" name="Picture Placeholder 43"/>
          <p:cNvSpPr>
            <a:spLocks noGrp="1"/>
          </p:cNvSpPr>
          <p:nvPr>
            <p:ph type="pic" sz="quarter" idx="24"/>
          </p:nvPr>
        </p:nvSpPr>
        <p:spPr>
          <a:xfrm>
            <a:off x="4297363" y="1557338"/>
            <a:ext cx="3600450" cy="1511300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32" name="Picture Placeholder 6"/>
          <p:cNvSpPr>
            <a:spLocks noGrp="1"/>
          </p:cNvSpPr>
          <p:nvPr>
            <p:ph type="pic" sz="quarter" idx="32"/>
          </p:nvPr>
        </p:nvSpPr>
        <p:spPr>
          <a:xfrm>
            <a:off x="481013" y="1557338"/>
            <a:ext cx="3600350" cy="1511300"/>
          </a:xfrm>
          <a:custGeom>
            <a:avLst/>
            <a:gdLst/>
            <a:ahLst/>
            <a:cxnLst/>
            <a:rect l="l" t="t" r="r" b="b"/>
            <a:pathLst>
              <a:path w="3600350" h="1511300">
                <a:moveTo>
                  <a:pt x="311950" y="0"/>
                </a:moveTo>
                <a:lnTo>
                  <a:pt x="2088182" y="0"/>
                </a:lnTo>
                <a:lnTo>
                  <a:pt x="2590800" y="0"/>
                </a:lnTo>
                <a:lnTo>
                  <a:pt x="3600350" y="0"/>
                </a:lnTo>
                <a:lnTo>
                  <a:pt x="3600350" y="1511300"/>
                </a:lnTo>
                <a:lnTo>
                  <a:pt x="2590800" y="1511300"/>
                </a:lnTo>
                <a:lnTo>
                  <a:pt x="2088182" y="1511300"/>
                </a:lnTo>
                <a:lnTo>
                  <a:pt x="0" y="1511300"/>
                </a:lnTo>
                <a:lnTo>
                  <a:pt x="0" y="311950"/>
                </a:lnTo>
                <a:cubicBezTo>
                  <a:pt x="0" y="139665"/>
                  <a:pt x="139665" y="0"/>
                  <a:pt x="311950" y="0"/>
                </a:cubicBez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28" name="Rounded Rectangle 27"/>
          <p:cNvSpPr/>
          <p:nvPr userDrawn="1"/>
        </p:nvSpPr>
        <p:spPr>
          <a:xfrm>
            <a:off x="8113867" y="3068960"/>
            <a:ext cx="3600296" cy="2952428"/>
          </a:xfrm>
          <a:custGeom>
            <a:avLst/>
            <a:gdLst/>
            <a:ahLst/>
            <a:cxnLst/>
            <a:rect l="l" t="t" r="r" b="b"/>
            <a:pathLst>
              <a:path w="3672360" h="2952428">
                <a:moveTo>
                  <a:pt x="0" y="0"/>
                </a:moveTo>
                <a:lnTo>
                  <a:pt x="359074" y="0"/>
                </a:lnTo>
                <a:lnTo>
                  <a:pt x="3313286" y="0"/>
                </a:lnTo>
                <a:lnTo>
                  <a:pt x="3672360" y="0"/>
                </a:lnTo>
                <a:lnTo>
                  <a:pt x="3672360" y="359074"/>
                </a:lnTo>
                <a:lnTo>
                  <a:pt x="3672360" y="1224136"/>
                </a:lnTo>
                <a:lnTo>
                  <a:pt x="3672360" y="2593354"/>
                </a:lnTo>
                <a:cubicBezTo>
                  <a:pt x="3672360" y="2791665"/>
                  <a:pt x="3511597" y="2952428"/>
                  <a:pt x="3313286" y="2952428"/>
                </a:cubicBezTo>
                <a:lnTo>
                  <a:pt x="936104" y="2952428"/>
                </a:lnTo>
                <a:lnTo>
                  <a:pt x="359074" y="2952428"/>
                </a:lnTo>
                <a:lnTo>
                  <a:pt x="0" y="2952428"/>
                </a:lnTo>
                <a:lnTo>
                  <a:pt x="0" y="2593354"/>
                </a:lnTo>
                <a:lnTo>
                  <a:pt x="0" y="1512168"/>
                </a:lnTo>
                <a:lnTo>
                  <a:pt x="0" y="1224136"/>
                </a:lnTo>
                <a:lnTo>
                  <a:pt x="0" y="359074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0" name="Text Placeholder 6"/>
          <p:cNvSpPr>
            <a:spLocks noGrp="1"/>
          </p:cNvSpPr>
          <p:nvPr>
            <p:ph type="body" sz="quarter" idx="39"/>
          </p:nvPr>
        </p:nvSpPr>
        <p:spPr>
          <a:xfrm>
            <a:off x="8113867" y="3068960"/>
            <a:ext cx="3600296" cy="2952428"/>
          </a:xfrm>
          <a:noFill/>
        </p:spPr>
        <p:txBody>
          <a:bodyPr lIns="144000" tIns="108000" rIns="144000" bIns="108000"/>
          <a:lstStyle>
            <a:lvl1pPr marL="182563" indent="-182563">
              <a:spcBef>
                <a:spcPts val="200"/>
              </a:spcBef>
              <a:spcAft>
                <a:spcPts val="0"/>
              </a:spcAft>
              <a:defRPr sz="1400"/>
            </a:lvl1pPr>
            <a:lvl2pPr marL="357188" indent="-174625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9" name="Rectangle 18"/>
          <p:cNvSpPr/>
          <p:nvPr userDrawn="1"/>
        </p:nvSpPr>
        <p:spPr>
          <a:xfrm>
            <a:off x="481012" y="3068960"/>
            <a:ext cx="3600295" cy="29524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0" name="Rectangle 19"/>
          <p:cNvSpPr/>
          <p:nvPr userDrawn="1"/>
        </p:nvSpPr>
        <p:spPr>
          <a:xfrm>
            <a:off x="4297388" y="3068960"/>
            <a:ext cx="3600400" cy="29524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AF890-D344-4C66-AF03-BECF4D855450}" type="datetime3">
              <a:rPr lang="en-US" smtClean="0"/>
              <a:t>26 May 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81013" y="404815"/>
            <a:ext cx="11233150" cy="4318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6" name="Text Placeholder 34"/>
          <p:cNvSpPr>
            <a:spLocks noGrp="1"/>
          </p:cNvSpPr>
          <p:nvPr>
            <p:ph type="body" sz="quarter" idx="20" hasCustomPrompt="1"/>
          </p:nvPr>
        </p:nvSpPr>
        <p:spPr>
          <a:xfrm>
            <a:off x="481013" y="2804306"/>
            <a:ext cx="3600294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4"/>
          </p:nvPr>
        </p:nvSpPr>
        <p:spPr>
          <a:xfrm>
            <a:off x="4297387" y="3068960"/>
            <a:ext cx="3600399" cy="2952428"/>
          </a:xfrm>
          <a:noFill/>
        </p:spPr>
        <p:txBody>
          <a:bodyPr lIns="144000" tIns="108000" rIns="144000" bIns="108000"/>
          <a:lstStyle>
            <a:lvl1pPr marL="182563" indent="-182563">
              <a:spcBef>
                <a:spcPts val="200"/>
              </a:spcBef>
              <a:spcAft>
                <a:spcPts val="0"/>
              </a:spcAft>
              <a:defRPr sz="1400"/>
            </a:lvl1pPr>
            <a:lvl2pPr marL="357188" indent="-174625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4" name="Text Placeholder 6"/>
          <p:cNvSpPr>
            <a:spLocks noGrp="1"/>
          </p:cNvSpPr>
          <p:nvPr>
            <p:ph type="body" sz="quarter" idx="35"/>
          </p:nvPr>
        </p:nvSpPr>
        <p:spPr>
          <a:xfrm>
            <a:off x="482400" y="3068960"/>
            <a:ext cx="3596257" cy="2952428"/>
          </a:xfrm>
          <a:noFill/>
        </p:spPr>
        <p:txBody>
          <a:bodyPr lIns="144000" tIns="108000" rIns="144000" bIns="108000"/>
          <a:lstStyle>
            <a:lvl1pPr marL="182563" indent="-182563">
              <a:spcBef>
                <a:spcPts val="200"/>
              </a:spcBef>
              <a:spcAft>
                <a:spcPts val="0"/>
              </a:spcAft>
              <a:defRPr sz="1400"/>
            </a:lvl1pPr>
            <a:lvl2pPr marL="357188" indent="-174625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6" name="Text Placeholder 34"/>
          <p:cNvSpPr>
            <a:spLocks noGrp="1"/>
          </p:cNvSpPr>
          <p:nvPr>
            <p:ph type="body" sz="quarter" idx="37" hasCustomPrompt="1"/>
          </p:nvPr>
        </p:nvSpPr>
        <p:spPr>
          <a:xfrm>
            <a:off x="4297387" y="2804306"/>
            <a:ext cx="3600400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27" name="Text Placeholder 34"/>
          <p:cNvSpPr>
            <a:spLocks noGrp="1"/>
          </p:cNvSpPr>
          <p:nvPr>
            <p:ph type="body" sz="quarter" idx="38" hasCustomPrompt="1"/>
          </p:nvPr>
        </p:nvSpPr>
        <p:spPr>
          <a:xfrm>
            <a:off x="8113869" y="2804306"/>
            <a:ext cx="3600294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21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81013" y="836712"/>
            <a:ext cx="11233150" cy="504727"/>
          </a:xfrm>
        </p:spPr>
        <p:txBody>
          <a:bodyPr tIns="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000">
                <a:solidFill>
                  <a:schemeClr val="tx2"/>
                </a:solidFill>
              </a:defRPr>
            </a:lvl1pPr>
            <a:lvl2pPr marL="266700" indent="0">
              <a:buFontTx/>
              <a:buNone/>
              <a:defRPr/>
            </a:lvl2pPr>
            <a:lvl3pPr marL="539750" indent="0">
              <a:buFontTx/>
              <a:buNone/>
              <a:defRPr/>
            </a:lvl3pPr>
            <a:lvl4pPr marL="806450" indent="0">
              <a:buFontTx/>
              <a:buNone/>
              <a:defRPr/>
            </a:lvl4pPr>
            <a:lvl5pPr marL="1071562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52814954"/>
      </p:ext>
    </p:extLst>
  </p:cSld>
  <p:clrMapOvr>
    <a:masterClrMapping/>
  </p:clrMapOvr>
  <p:transition spd="med">
    <p:fade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data sheets 2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4C32B-B04C-4B15-8131-623860FB7D7E}" type="datetime3">
              <a:rPr lang="en-US" smtClean="0"/>
              <a:t>26 May 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18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  <p:sp>
        <p:nvSpPr>
          <p:cNvPr id="21" name="Picture Placeholder 6"/>
          <p:cNvSpPr>
            <a:spLocks noGrp="1"/>
          </p:cNvSpPr>
          <p:nvPr>
            <p:ph type="pic" sz="quarter" idx="16"/>
          </p:nvPr>
        </p:nvSpPr>
        <p:spPr>
          <a:xfrm>
            <a:off x="8113811" y="1557338"/>
            <a:ext cx="3600352" cy="1511300"/>
          </a:xfrm>
          <a:custGeom>
            <a:avLst/>
            <a:gdLst/>
            <a:ahLst/>
            <a:cxnLst/>
            <a:rect l="l" t="t" r="r" b="b"/>
            <a:pathLst>
              <a:path w="3600352" h="1511300">
                <a:moveTo>
                  <a:pt x="0" y="0"/>
                </a:moveTo>
                <a:lnTo>
                  <a:pt x="1009552" y="0"/>
                </a:lnTo>
                <a:lnTo>
                  <a:pt x="1656184" y="0"/>
                </a:lnTo>
                <a:lnTo>
                  <a:pt x="3600352" y="0"/>
                </a:lnTo>
                <a:lnTo>
                  <a:pt x="3600352" y="431462"/>
                </a:lnTo>
                <a:lnTo>
                  <a:pt x="3600352" y="1199350"/>
                </a:lnTo>
                <a:lnTo>
                  <a:pt x="3600352" y="1511300"/>
                </a:lnTo>
                <a:lnTo>
                  <a:pt x="3288402" y="1511300"/>
                </a:lnTo>
                <a:lnTo>
                  <a:pt x="2808446" y="1511300"/>
                </a:lnTo>
                <a:lnTo>
                  <a:pt x="1656184" y="1511300"/>
                </a:lnTo>
                <a:lnTo>
                  <a:pt x="1009552" y="1511300"/>
                </a:lnTo>
                <a:lnTo>
                  <a:pt x="0" y="1511300"/>
                </a:ln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25" name="Picture Placeholder 43"/>
          <p:cNvSpPr>
            <a:spLocks noGrp="1"/>
          </p:cNvSpPr>
          <p:nvPr>
            <p:ph type="pic" sz="quarter" idx="24"/>
          </p:nvPr>
        </p:nvSpPr>
        <p:spPr>
          <a:xfrm>
            <a:off x="4297363" y="1557338"/>
            <a:ext cx="3600450" cy="1511300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29" name="Picture Placeholder 6"/>
          <p:cNvSpPr>
            <a:spLocks noGrp="1"/>
          </p:cNvSpPr>
          <p:nvPr>
            <p:ph type="pic" sz="quarter" idx="32"/>
          </p:nvPr>
        </p:nvSpPr>
        <p:spPr>
          <a:xfrm>
            <a:off x="481013" y="1557338"/>
            <a:ext cx="3600350" cy="1511300"/>
          </a:xfrm>
          <a:custGeom>
            <a:avLst/>
            <a:gdLst/>
            <a:ahLst/>
            <a:cxnLst/>
            <a:rect l="l" t="t" r="r" b="b"/>
            <a:pathLst>
              <a:path w="3600350" h="1511300">
                <a:moveTo>
                  <a:pt x="311950" y="0"/>
                </a:moveTo>
                <a:lnTo>
                  <a:pt x="2088182" y="0"/>
                </a:lnTo>
                <a:lnTo>
                  <a:pt x="2590800" y="0"/>
                </a:lnTo>
                <a:lnTo>
                  <a:pt x="3600350" y="0"/>
                </a:lnTo>
                <a:lnTo>
                  <a:pt x="3600350" y="1511300"/>
                </a:lnTo>
                <a:lnTo>
                  <a:pt x="2590800" y="1511300"/>
                </a:lnTo>
                <a:lnTo>
                  <a:pt x="2088182" y="1511300"/>
                </a:lnTo>
                <a:lnTo>
                  <a:pt x="0" y="1511300"/>
                </a:lnTo>
                <a:lnTo>
                  <a:pt x="0" y="311950"/>
                </a:lnTo>
                <a:cubicBezTo>
                  <a:pt x="0" y="139665"/>
                  <a:pt x="139665" y="0"/>
                  <a:pt x="311950" y="0"/>
                </a:cubicBez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31" name="Rounded Rectangle 27"/>
          <p:cNvSpPr/>
          <p:nvPr userDrawn="1"/>
        </p:nvSpPr>
        <p:spPr>
          <a:xfrm>
            <a:off x="8113867" y="3068960"/>
            <a:ext cx="3600296" cy="2952428"/>
          </a:xfrm>
          <a:custGeom>
            <a:avLst/>
            <a:gdLst/>
            <a:ahLst/>
            <a:cxnLst/>
            <a:rect l="l" t="t" r="r" b="b"/>
            <a:pathLst>
              <a:path w="3672360" h="2952428">
                <a:moveTo>
                  <a:pt x="0" y="0"/>
                </a:moveTo>
                <a:lnTo>
                  <a:pt x="359074" y="0"/>
                </a:lnTo>
                <a:lnTo>
                  <a:pt x="3313286" y="0"/>
                </a:lnTo>
                <a:lnTo>
                  <a:pt x="3672360" y="0"/>
                </a:lnTo>
                <a:lnTo>
                  <a:pt x="3672360" y="359074"/>
                </a:lnTo>
                <a:lnTo>
                  <a:pt x="3672360" y="1224136"/>
                </a:lnTo>
                <a:lnTo>
                  <a:pt x="3672360" y="2593354"/>
                </a:lnTo>
                <a:cubicBezTo>
                  <a:pt x="3672360" y="2791665"/>
                  <a:pt x="3511597" y="2952428"/>
                  <a:pt x="3313286" y="2952428"/>
                </a:cubicBezTo>
                <a:lnTo>
                  <a:pt x="936104" y="2952428"/>
                </a:lnTo>
                <a:lnTo>
                  <a:pt x="359074" y="2952428"/>
                </a:lnTo>
                <a:lnTo>
                  <a:pt x="0" y="2952428"/>
                </a:lnTo>
                <a:lnTo>
                  <a:pt x="0" y="2593354"/>
                </a:lnTo>
                <a:lnTo>
                  <a:pt x="0" y="1512168"/>
                </a:lnTo>
                <a:lnTo>
                  <a:pt x="0" y="1224136"/>
                </a:lnTo>
                <a:lnTo>
                  <a:pt x="0" y="359074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2" name="Text Placeholder 6"/>
          <p:cNvSpPr>
            <a:spLocks noGrp="1"/>
          </p:cNvSpPr>
          <p:nvPr>
            <p:ph type="body" sz="quarter" idx="39"/>
          </p:nvPr>
        </p:nvSpPr>
        <p:spPr>
          <a:xfrm>
            <a:off x="8113867" y="3068960"/>
            <a:ext cx="3600296" cy="2952428"/>
          </a:xfrm>
          <a:noFill/>
        </p:spPr>
        <p:txBody>
          <a:bodyPr lIns="144000" tIns="108000" rIns="144000" bIns="108000"/>
          <a:lstStyle>
            <a:lvl1pPr marL="182563" indent="-182563">
              <a:spcBef>
                <a:spcPts val="200"/>
              </a:spcBef>
              <a:spcAft>
                <a:spcPts val="0"/>
              </a:spcAft>
              <a:defRPr sz="1400"/>
            </a:lvl1pPr>
            <a:lvl2pPr marL="357188" indent="-174625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3" name="Rectangle 32"/>
          <p:cNvSpPr/>
          <p:nvPr userDrawn="1"/>
        </p:nvSpPr>
        <p:spPr>
          <a:xfrm>
            <a:off x="481012" y="3068960"/>
            <a:ext cx="3600295" cy="29524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4" name="Rectangle 33"/>
          <p:cNvSpPr/>
          <p:nvPr userDrawn="1"/>
        </p:nvSpPr>
        <p:spPr>
          <a:xfrm>
            <a:off x="4297388" y="3068960"/>
            <a:ext cx="3600400" cy="29524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5" name="Text Placeholder 34"/>
          <p:cNvSpPr>
            <a:spLocks noGrp="1"/>
          </p:cNvSpPr>
          <p:nvPr>
            <p:ph type="body" sz="quarter" idx="20" hasCustomPrompt="1"/>
          </p:nvPr>
        </p:nvSpPr>
        <p:spPr>
          <a:xfrm>
            <a:off x="481013" y="2804306"/>
            <a:ext cx="3600294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36" name="Text Placeholder 6"/>
          <p:cNvSpPr>
            <a:spLocks noGrp="1"/>
          </p:cNvSpPr>
          <p:nvPr>
            <p:ph type="body" sz="quarter" idx="34"/>
          </p:nvPr>
        </p:nvSpPr>
        <p:spPr>
          <a:xfrm>
            <a:off x="4297387" y="3068960"/>
            <a:ext cx="3600399" cy="2952428"/>
          </a:xfrm>
          <a:noFill/>
        </p:spPr>
        <p:txBody>
          <a:bodyPr lIns="144000" tIns="108000" rIns="144000" bIns="108000"/>
          <a:lstStyle>
            <a:lvl1pPr marL="182563" indent="-182563">
              <a:spcBef>
                <a:spcPts val="200"/>
              </a:spcBef>
              <a:spcAft>
                <a:spcPts val="0"/>
              </a:spcAft>
              <a:defRPr sz="1400"/>
            </a:lvl1pPr>
            <a:lvl2pPr marL="357188" indent="-174625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7" name="Text Placeholder 6"/>
          <p:cNvSpPr>
            <a:spLocks noGrp="1"/>
          </p:cNvSpPr>
          <p:nvPr>
            <p:ph type="body" sz="quarter" idx="35"/>
          </p:nvPr>
        </p:nvSpPr>
        <p:spPr>
          <a:xfrm>
            <a:off x="482400" y="3068960"/>
            <a:ext cx="3596257" cy="2952428"/>
          </a:xfrm>
          <a:noFill/>
        </p:spPr>
        <p:txBody>
          <a:bodyPr lIns="144000" tIns="108000" rIns="144000" bIns="108000"/>
          <a:lstStyle>
            <a:lvl1pPr marL="182563" indent="-182563">
              <a:spcBef>
                <a:spcPts val="200"/>
              </a:spcBef>
              <a:spcAft>
                <a:spcPts val="0"/>
              </a:spcAft>
              <a:defRPr sz="1400"/>
            </a:lvl1pPr>
            <a:lvl2pPr marL="357188" indent="-174625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8" name="Text Placeholder 34"/>
          <p:cNvSpPr>
            <a:spLocks noGrp="1"/>
          </p:cNvSpPr>
          <p:nvPr>
            <p:ph type="body" sz="quarter" idx="37" hasCustomPrompt="1"/>
          </p:nvPr>
        </p:nvSpPr>
        <p:spPr>
          <a:xfrm>
            <a:off x="4297387" y="2804306"/>
            <a:ext cx="3600400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39" name="Text Placeholder 34"/>
          <p:cNvSpPr>
            <a:spLocks noGrp="1"/>
          </p:cNvSpPr>
          <p:nvPr>
            <p:ph type="body" sz="quarter" idx="38" hasCustomPrompt="1"/>
          </p:nvPr>
        </p:nvSpPr>
        <p:spPr>
          <a:xfrm>
            <a:off x="8113869" y="2804306"/>
            <a:ext cx="3600294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</p:spTree>
    <p:extLst>
      <p:ext uri="{BB962C8B-B14F-4D97-AF65-F5344CB8AC3E}">
        <p14:creationId xmlns:p14="http://schemas.microsoft.com/office/powerpoint/2010/main" val="4141227179"/>
      </p:ext>
    </p:extLst>
  </p:cSld>
  <p:clrMapOvr>
    <a:masterClrMapping/>
  </p:clrMapOvr>
  <p:transition spd="med">
    <p:fade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data she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480963" y="3068960"/>
            <a:ext cx="2700000" cy="29524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3" name="Rectangle 32"/>
          <p:cNvSpPr/>
          <p:nvPr userDrawn="1"/>
        </p:nvSpPr>
        <p:spPr>
          <a:xfrm>
            <a:off x="3325279" y="3068960"/>
            <a:ext cx="2700000" cy="29524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4" name="Rectangle 33"/>
          <p:cNvSpPr/>
          <p:nvPr userDrawn="1"/>
        </p:nvSpPr>
        <p:spPr>
          <a:xfrm>
            <a:off x="6169595" y="3068960"/>
            <a:ext cx="2700000" cy="29524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2" name="Rounded Rectangle 27"/>
          <p:cNvSpPr/>
          <p:nvPr userDrawn="1"/>
        </p:nvSpPr>
        <p:spPr>
          <a:xfrm>
            <a:off x="9014211" y="3068960"/>
            <a:ext cx="2700000" cy="2952428"/>
          </a:xfrm>
          <a:custGeom>
            <a:avLst/>
            <a:gdLst/>
            <a:ahLst/>
            <a:cxnLst/>
            <a:rect l="l" t="t" r="r" b="b"/>
            <a:pathLst>
              <a:path w="2736256" h="2952428">
                <a:moveTo>
                  <a:pt x="0" y="0"/>
                </a:moveTo>
                <a:lnTo>
                  <a:pt x="2377182" y="0"/>
                </a:lnTo>
                <a:lnTo>
                  <a:pt x="2736256" y="0"/>
                </a:lnTo>
                <a:lnTo>
                  <a:pt x="2736256" y="359074"/>
                </a:lnTo>
                <a:lnTo>
                  <a:pt x="2736256" y="1224136"/>
                </a:lnTo>
                <a:lnTo>
                  <a:pt x="2736256" y="2593354"/>
                </a:lnTo>
                <a:cubicBezTo>
                  <a:pt x="2736256" y="2791665"/>
                  <a:pt x="2575493" y="2952428"/>
                  <a:pt x="2377182" y="2952428"/>
                </a:cubicBezTo>
                <a:lnTo>
                  <a:pt x="0" y="2952428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4" name="Text Placeholder 6"/>
          <p:cNvSpPr>
            <a:spLocks noGrp="1"/>
          </p:cNvSpPr>
          <p:nvPr>
            <p:ph type="body" sz="quarter" idx="35"/>
          </p:nvPr>
        </p:nvSpPr>
        <p:spPr>
          <a:xfrm>
            <a:off x="482400" y="3068960"/>
            <a:ext cx="2700000" cy="2952428"/>
          </a:xfrm>
          <a:noFill/>
        </p:spPr>
        <p:txBody>
          <a:bodyPr lIns="144000" tIns="108000" rIns="144000" bIns="108000"/>
          <a:lstStyle>
            <a:lvl1pPr marL="182563" indent="-182563">
              <a:spcBef>
                <a:spcPts val="200"/>
              </a:spcBef>
              <a:spcAft>
                <a:spcPts val="0"/>
              </a:spcAft>
              <a:defRPr sz="1400"/>
            </a:lvl1pPr>
            <a:lvl2pPr marL="357188" indent="-174625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4"/>
          </p:nvPr>
        </p:nvSpPr>
        <p:spPr>
          <a:xfrm>
            <a:off x="3325579" y="3068960"/>
            <a:ext cx="2700000" cy="2952428"/>
          </a:xfrm>
          <a:noFill/>
        </p:spPr>
        <p:txBody>
          <a:bodyPr lIns="144000" tIns="108000" rIns="144000" bIns="108000"/>
          <a:lstStyle>
            <a:lvl1pPr marL="182563" indent="-182563">
              <a:spcBef>
                <a:spcPts val="200"/>
              </a:spcBef>
              <a:spcAft>
                <a:spcPts val="0"/>
              </a:spcAft>
              <a:defRPr sz="1400"/>
            </a:lvl1pPr>
            <a:lvl2pPr marL="357188" indent="-174625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5" name="Text Placeholder 6"/>
          <p:cNvSpPr>
            <a:spLocks noGrp="1"/>
          </p:cNvSpPr>
          <p:nvPr>
            <p:ph type="body" sz="quarter" idx="36"/>
          </p:nvPr>
        </p:nvSpPr>
        <p:spPr>
          <a:xfrm>
            <a:off x="6169594" y="3068960"/>
            <a:ext cx="2700000" cy="2952428"/>
          </a:xfrm>
          <a:noFill/>
        </p:spPr>
        <p:txBody>
          <a:bodyPr lIns="144000" tIns="108000" rIns="144000" bIns="108000"/>
          <a:lstStyle>
            <a:lvl1pPr marL="182563" indent="-182563">
              <a:spcBef>
                <a:spcPts val="200"/>
              </a:spcBef>
              <a:spcAft>
                <a:spcPts val="0"/>
              </a:spcAft>
              <a:defRPr sz="1400"/>
            </a:lvl1pPr>
            <a:lvl2pPr marL="357188" indent="-174625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1" name="Text Placeholder 6"/>
          <p:cNvSpPr>
            <a:spLocks noGrp="1"/>
          </p:cNvSpPr>
          <p:nvPr>
            <p:ph type="body" sz="quarter" idx="39"/>
          </p:nvPr>
        </p:nvSpPr>
        <p:spPr>
          <a:xfrm>
            <a:off x="9014211" y="3068960"/>
            <a:ext cx="2700000" cy="2952428"/>
          </a:xfrm>
          <a:noFill/>
        </p:spPr>
        <p:txBody>
          <a:bodyPr lIns="144000" tIns="108000" rIns="144000" bIns="108000"/>
          <a:lstStyle>
            <a:lvl1pPr marL="182563" indent="-182563">
              <a:spcBef>
                <a:spcPts val="200"/>
              </a:spcBef>
              <a:spcAft>
                <a:spcPts val="0"/>
              </a:spcAft>
              <a:defRPr sz="1400"/>
            </a:lvl1pPr>
            <a:lvl2pPr marL="357188" indent="-174625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7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481013" y="1557338"/>
            <a:ext cx="2700250" cy="1511300"/>
          </a:xfrm>
          <a:custGeom>
            <a:avLst/>
            <a:gdLst/>
            <a:ahLst/>
            <a:cxnLst/>
            <a:rect l="l" t="t" r="r" b="b"/>
            <a:pathLst>
              <a:path w="2700250" h="1511300">
                <a:moveTo>
                  <a:pt x="311950" y="0"/>
                </a:moveTo>
                <a:lnTo>
                  <a:pt x="1368102" y="0"/>
                </a:lnTo>
                <a:lnTo>
                  <a:pt x="1943100" y="0"/>
                </a:lnTo>
                <a:lnTo>
                  <a:pt x="2700250" y="0"/>
                </a:lnTo>
                <a:lnTo>
                  <a:pt x="2700250" y="1511300"/>
                </a:lnTo>
                <a:lnTo>
                  <a:pt x="1943100" y="1511300"/>
                </a:lnTo>
                <a:lnTo>
                  <a:pt x="1368102" y="1511300"/>
                </a:lnTo>
                <a:lnTo>
                  <a:pt x="0" y="1511300"/>
                </a:lnTo>
                <a:lnTo>
                  <a:pt x="0" y="311950"/>
                </a:lnTo>
                <a:cubicBezTo>
                  <a:pt x="0" y="139665"/>
                  <a:pt x="139665" y="0"/>
                  <a:pt x="311950" y="0"/>
                </a:cubicBez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35" name="Picture Placeholder 6"/>
          <p:cNvSpPr>
            <a:spLocks noGrp="1"/>
          </p:cNvSpPr>
          <p:nvPr>
            <p:ph type="pic" sz="quarter" idx="16"/>
          </p:nvPr>
        </p:nvSpPr>
        <p:spPr>
          <a:xfrm>
            <a:off x="9013911" y="1557338"/>
            <a:ext cx="2700252" cy="1511300"/>
          </a:xfrm>
          <a:custGeom>
            <a:avLst/>
            <a:gdLst/>
            <a:ahLst/>
            <a:cxnLst/>
            <a:rect l="l" t="t" r="r" b="b"/>
            <a:pathLst>
              <a:path w="2700252" h="1511300">
                <a:moveTo>
                  <a:pt x="0" y="0"/>
                </a:moveTo>
                <a:lnTo>
                  <a:pt x="757152" y="0"/>
                </a:lnTo>
                <a:lnTo>
                  <a:pt x="1188132" y="0"/>
                </a:lnTo>
                <a:lnTo>
                  <a:pt x="2700252" y="0"/>
                </a:lnTo>
                <a:lnTo>
                  <a:pt x="2700252" y="791512"/>
                </a:lnTo>
                <a:lnTo>
                  <a:pt x="2700252" y="1199350"/>
                </a:lnTo>
                <a:lnTo>
                  <a:pt x="2700252" y="1511300"/>
                </a:lnTo>
                <a:lnTo>
                  <a:pt x="2388302" y="1511300"/>
                </a:lnTo>
                <a:lnTo>
                  <a:pt x="1764326" y="1511300"/>
                </a:lnTo>
                <a:lnTo>
                  <a:pt x="1188132" y="1511300"/>
                </a:lnTo>
                <a:lnTo>
                  <a:pt x="757152" y="1511300"/>
                </a:lnTo>
                <a:lnTo>
                  <a:pt x="0" y="1511300"/>
                </a:ln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36" name="Picture Placeholder 43"/>
          <p:cNvSpPr>
            <a:spLocks noGrp="1"/>
          </p:cNvSpPr>
          <p:nvPr>
            <p:ph type="pic" sz="quarter" idx="24"/>
          </p:nvPr>
        </p:nvSpPr>
        <p:spPr>
          <a:xfrm>
            <a:off x="3325813" y="1557338"/>
            <a:ext cx="2699766" cy="1511300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37" name="Picture Placeholder 43"/>
          <p:cNvSpPr>
            <a:spLocks noGrp="1"/>
          </p:cNvSpPr>
          <p:nvPr>
            <p:ph type="pic" sz="quarter" idx="25"/>
          </p:nvPr>
        </p:nvSpPr>
        <p:spPr>
          <a:xfrm>
            <a:off x="6169123" y="1557338"/>
            <a:ext cx="2700000" cy="1511300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03931-528C-4AE5-B8C5-3AB29FB94C84}" type="datetime3">
              <a:rPr lang="en-US" smtClean="0"/>
              <a:t>26 May 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81013" y="404815"/>
            <a:ext cx="11233150" cy="4318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21" name="Text Placeholder 34"/>
          <p:cNvSpPr>
            <a:spLocks noGrp="1"/>
          </p:cNvSpPr>
          <p:nvPr>
            <p:ph type="body" sz="quarter" idx="20" hasCustomPrompt="1"/>
          </p:nvPr>
        </p:nvSpPr>
        <p:spPr>
          <a:xfrm>
            <a:off x="480963" y="2804306"/>
            <a:ext cx="2700000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28" name="Text Placeholder 34"/>
          <p:cNvSpPr>
            <a:spLocks noGrp="1"/>
          </p:cNvSpPr>
          <p:nvPr>
            <p:ph type="body" sz="quarter" idx="21" hasCustomPrompt="1"/>
          </p:nvPr>
        </p:nvSpPr>
        <p:spPr>
          <a:xfrm>
            <a:off x="6169595" y="2804301"/>
            <a:ext cx="2700000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29" name="Text Placeholder 34"/>
          <p:cNvSpPr>
            <a:spLocks noGrp="1"/>
          </p:cNvSpPr>
          <p:nvPr>
            <p:ph type="body" sz="quarter" idx="26" hasCustomPrompt="1"/>
          </p:nvPr>
        </p:nvSpPr>
        <p:spPr>
          <a:xfrm>
            <a:off x="3325279" y="2804301"/>
            <a:ext cx="2700000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30" name="Text Placeholder 34"/>
          <p:cNvSpPr>
            <a:spLocks noGrp="1"/>
          </p:cNvSpPr>
          <p:nvPr>
            <p:ph type="body" sz="quarter" idx="27" hasCustomPrompt="1"/>
          </p:nvPr>
        </p:nvSpPr>
        <p:spPr>
          <a:xfrm>
            <a:off x="9014211" y="2804301"/>
            <a:ext cx="2700000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23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81013" y="836712"/>
            <a:ext cx="11233150" cy="504727"/>
          </a:xfrm>
        </p:spPr>
        <p:txBody>
          <a:bodyPr tIns="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000">
                <a:solidFill>
                  <a:schemeClr val="tx2"/>
                </a:solidFill>
              </a:defRPr>
            </a:lvl1pPr>
            <a:lvl2pPr marL="266700" indent="0">
              <a:buFontTx/>
              <a:buNone/>
              <a:defRPr/>
            </a:lvl2pPr>
            <a:lvl3pPr marL="539750" indent="0">
              <a:buFontTx/>
              <a:buNone/>
              <a:defRPr/>
            </a:lvl3pPr>
            <a:lvl4pPr marL="806450" indent="0">
              <a:buFontTx/>
              <a:buNone/>
              <a:defRPr/>
            </a:lvl4pPr>
            <a:lvl5pPr marL="1071562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38692554"/>
      </p:ext>
    </p:extLst>
  </p:cSld>
  <p:clrMapOvr>
    <a:masterClrMapping/>
  </p:clrMapOvr>
  <p:transition spd="med">
    <p:fade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data sheets 2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651DA-5865-4694-B753-E15DEA681E0B}" type="datetime3">
              <a:rPr lang="en-US" smtClean="0"/>
              <a:t>26 May 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  <p:sp>
        <p:nvSpPr>
          <p:cNvPr id="23" name="Rectangle 22"/>
          <p:cNvSpPr/>
          <p:nvPr userDrawn="1"/>
        </p:nvSpPr>
        <p:spPr>
          <a:xfrm>
            <a:off x="480963" y="3068960"/>
            <a:ext cx="2700000" cy="29524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6" name="Rectangle 25"/>
          <p:cNvSpPr/>
          <p:nvPr userDrawn="1"/>
        </p:nvSpPr>
        <p:spPr>
          <a:xfrm>
            <a:off x="3325279" y="3068960"/>
            <a:ext cx="2700000" cy="29524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7" name="Rectangle 26"/>
          <p:cNvSpPr/>
          <p:nvPr userDrawn="1"/>
        </p:nvSpPr>
        <p:spPr>
          <a:xfrm>
            <a:off x="6169595" y="3068960"/>
            <a:ext cx="2700000" cy="29524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5" name="Rounded Rectangle 27"/>
          <p:cNvSpPr/>
          <p:nvPr userDrawn="1"/>
        </p:nvSpPr>
        <p:spPr>
          <a:xfrm>
            <a:off x="9014211" y="3068960"/>
            <a:ext cx="2700000" cy="2952428"/>
          </a:xfrm>
          <a:custGeom>
            <a:avLst/>
            <a:gdLst/>
            <a:ahLst/>
            <a:cxnLst/>
            <a:rect l="l" t="t" r="r" b="b"/>
            <a:pathLst>
              <a:path w="2736256" h="2952428">
                <a:moveTo>
                  <a:pt x="0" y="0"/>
                </a:moveTo>
                <a:lnTo>
                  <a:pt x="2377182" y="0"/>
                </a:lnTo>
                <a:lnTo>
                  <a:pt x="2736256" y="0"/>
                </a:lnTo>
                <a:lnTo>
                  <a:pt x="2736256" y="359074"/>
                </a:lnTo>
                <a:lnTo>
                  <a:pt x="2736256" y="1224136"/>
                </a:lnTo>
                <a:lnTo>
                  <a:pt x="2736256" y="2593354"/>
                </a:lnTo>
                <a:cubicBezTo>
                  <a:pt x="2736256" y="2791665"/>
                  <a:pt x="2575493" y="2952428"/>
                  <a:pt x="2377182" y="2952428"/>
                </a:cubicBezTo>
                <a:lnTo>
                  <a:pt x="0" y="2952428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6" name="Text Placeholder 6"/>
          <p:cNvSpPr>
            <a:spLocks noGrp="1"/>
          </p:cNvSpPr>
          <p:nvPr>
            <p:ph type="body" sz="quarter" idx="35"/>
          </p:nvPr>
        </p:nvSpPr>
        <p:spPr>
          <a:xfrm>
            <a:off x="482400" y="3068960"/>
            <a:ext cx="2700000" cy="2952428"/>
          </a:xfrm>
          <a:noFill/>
        </p:spPr>
        <p:txBody>
          <a:bodyPr lIns="144000" tIns="108000" rIns="144000" bIns="108000"/>
          <a:lstStyle>
            <a:lvl1pPr marL="182563" indent="-182563">
              <a:spcBef>
                <a:spcPts val="200"/>
              </a:spcBef>
              <a:spcAft>
                <a:spcPts val="0"/>
              </a:spcAft>
              <a:defRPr sz="1400"/>
            </a:lvl1pPr>
            <a:lvl2pPr marL="357188" indent="-174625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7" name="Text Placeholder 6"/>
          <p:cNvSpPr>
            <a:spLocks noGrp="1"/>
          </p:cNvSpPr>
          <p:nvPr>
            <p:ph type="body" sz="quarter" idx="34"/>
          </p:nvPr>
        </p:nvSpPr>
        <p:spPr>
          <a:xfrm>
            <a:off x="3325579" y="3068960"/>
            <a:ext cx="2700000" cy="2952428"/>
          </a:xfrm>
          <a:noFill/>
        </p:spPr>
        <p:txBody>
          <a:bodyPr lIns="144000" tIns="108000" rIns="144000" bIns="108000"/>
          <a:lstStyle>
            <a:lvl1pPr marL="182563" indent="-182563">
              <a:spcBef>
                <a:spcPts val="200"/>
              </a:spcBef>
              <a:spcAft>
                <a:spcPts val="0"/>
              </a:spcAft>
              <a:defRPr sz="1400"/>
            </a:lvl1pPr>
            <a:lvl2pPr marL="357188" indent="-174625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8" name="Text Placeholder 6"/>
          <p:cNvSpPr>
            <a:spLocks noGrp="1"/>
          </p:cNvSpPr>
          <p:nvPr>
            <p:ph type="body" sz="quarter" idx="36"/>
          </p:nvPr>
        </p:nvSpPr>
        <p:spPr>
          <a:xfrm>
            <a:off x="6169594" y="3068960"/>
            <a:ext cx="2700000" cy="2952428"/>
          </a:xfrm>
          <a:noFill/>
        </p:spPr>
        <p:txBody>
          <a:bodyPr lIns="144000" tIns="108000" rIns="144000" bIns="108000"/>
          <a:lstStyle>
            <a:lvl1pPr marL="182563" indent="-182563">
              <a:spcBef>
                <a:spcPts val="200"/>
              </a:spcBef>
              <a:spcAft>
                <a:spcPts val="0"/>
              </a:spcAft>
              <a:defRPr sz="1400"/>
            </a:lvl1pPr>
            <a:lvl2pPr marL="357188" indent="-174625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9" name="Text Placeholder 6"/>
          <p:cNvSpPr>
            <a:spLocks noGrp="1"/>
          </p:cNvSpPr>
          <p:nvPr>
            <p:ph type="body" sz="quarter" idx="39"/>
          </p:nvPr>
        </p:nvSpPr>
        <p:spPr>
          <a:xfrm>
            <a:off x="9014211" y="3068960"/>
            <a:ext cx="2700000" cy="2952428"/>
          </a:xfrm>
          <a:noFill/>
        </p:spPr>
        <p:txBody>
          <a:bodyPr lIns="144000" tIns="108000" rIns="144000" bIns="108000"/>
          <a:lstStyle>
            <a:lvl1pPr marL="182563" indent="-182563">
              <a:spcBef>
                <a:spcPts val="200"/>
              </a:spcBef>
              <a:spcAft>
                <a:spcPts val="0"/>
              </a:spcAft>
              <a:defRPr sz="1400"/>
            </a:lvl1pPr>
            <a:lvl2pPr marL="357188" indent="-174625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0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481013" y="1557338"/>
            <a:ext cx="2700250" cy="1511300"/>
          </a:xfrm>
          <a:custGeom>
            <a:avLst/>
            <a:gdLst/>
            <a:ahLst/>
            <a:cxnLst/>
            <a:rect l="l" t="t" r="r" b="b"/>
            <a:pathLst>
              <a:path w="2700250" h="1511300">
                <a:moveTo>
                  <a:pt x="311950" y="0"/>
                </a:moveTo>
                <a:lnTo>
                  <a:pt x="1368102" y="0"/>
                </a:lnTo>
                <a:lnTo>
                  <a:pt x="1943100" y="0"/>
                </a:lnTo>
                <a:lnTo>
                  <a:pt x="2700250" y="0"/>
                </a:lnTo>
                <a:lnTo>
                  <a:pt x="2700250" y="1511300"/>
                </a:lnTo>
                <a:lnTo>
                  <a:pt x="1943100" y="1511300"/>
                </a:lnTo>
                <a:lnTo>
                  <a:pt x="1368102" y="1511300"/>
                </a:lnTo>
                <a:lnTo>
                  <a:pt x="0" y="1511300"/>
                </a:lnTo>
                <a:lnTo>
                  <a:pt x="0" y="311950"/>
                </a:lnTo>
                <a:cubicBezTo>
                  <a:pt x="0" y="139665"/>
                  <a:pt x="139665" y="0"/>
                  <a:pt x="311950" y="0"/>
                </a:cubicBez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41" name="Picture Placeholder 6"/>
          <p:cNvSpPr>
            <a:spLocks noGrp="1"/>
          </p:cNvSpPr>
          <p:nvPr>
            <p:ph type="pic" sz="quarter" idx="16"/>
          </p:nvPr>
        </p:nvSpPr>
        <p:spPr>
          <a:xfrm>
            <a:off x="9013911" y="1557338"/>
            <a:ext cx="2700252" cy="1511300"/>
          </a:xfrm>
          <a:custGeom>
            <a:avLst/>
            <a:gdLst/>
            <a:ahLst/>
            <a:cxnLst/>
            <a:rect l="l" t="t" r="r" b="b"/>
            <a:pathLst>
              <a:path w="2700252" h="1511300">
                <a:moveTo>
                  <a:pt x="0" y="0"/>
                </a:moveTo>
                <a:lnTo>
                  <a:pt x="757152" y="0"/>
                </a:lnTo>
                <a:lnTo>
                  <a:pt x="1188132" y="0"/>
                </a:lnTo>
                <a:lnTo>
                  <a:pt x="2700252" y="0"/>
                </a:lnTo>
                <a:lnTo>
                  <a:pt x="2700252" y="791512"/>
                </a:lnTo>
                <a:lnTo>
                  <a:pt x="2700252" y="1199350"/>
                </a:lnTo>
                <a:lnTo>
                  <a:pt x="2700252" y="1511300"/>
                </a:lnTo>
                <a:lnTo>
                  <a:pt x="2388302" y="1511300"/>
                </a:lnTo>
                <a:lnTo>
                  <a:pt x="1764326" y="1511300"/>
                </a:lnTo>
                <a:lnTo>
                  <a:pt x="1188132" y="1511300"/>
                </a:lnTo>
                <a:lnTo>
                  <a:pt x="757152" y="1511300"/>
                </a:lnTo>
                <a:lnTo>
                  <a:pt x="0" y="1511300"/>
                </a:ln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42" name="Picture Placeholder 43"/>
          <p:cNvSpPr>
            <a:spLocks noGrp="1"/>
          </p:cNvSpPr>
          <p:nvPr>
            <p:ph type="pic" sz="quarter" idx="24"/>
          </p:nvPr>
        </p:nvSpPr>
        <p:spPr>
          <a:xfrm>
            <a:off x="3325813" y="1557338"/>
            <a:ext cx="2699766" cy="1511300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43" name="Picture Placeholder 43"/>
          <p:cNvSpPr>
            <a:spLocks noGrp="1"/>
          </p:cNvSpPr>
          <p:nvPr>
            <p:ph type="pic" sz="quarter" idx="25"/>
          </p:nvPr>
        </p:nvSpPr>
        <p:spPr>
          <a:xfrm>
            <a:off x="6169123" y="1557338"/>
            <a:ext cx="2700000" cy="1511300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44" name="Text Placeholder 34"/>
          <p:cNvSpPr>
            <a:spLocks noGrp="1"/>
          </p:cNvSpPr>
          <p:nvPr>
            <p:ph type="body" sz="quarter" idx="20" hasCustomPrompt="1"/>
          </p:nvPr>
        </p:nvSpPr>
        <p:spPr>
          <a:xfrm>
            <a:off x="480963" y="2804306"/>
            <a:ext cx="2700000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45" name="Text Placeholder 34"/>
          <p:cNvSpPr>
            <a:spLocks noGrp="1"/>
          </p:cNvSpPr>
          <p:nvPr>
            <p:ph type="body" sz="quarter" idx="21" hasCustomPrompt="1"/>
          </p:nvPr>
        </p:nvSpPr>
        <p:spPr>
          <a:xfrm>
            <a:off x="6169595" y="2804301"/>
            <a:ext cx="2700000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46" name="Text Placeholder 34"/>
          <p:cNvSpPr>
            <a:spLocks noGrp="1"/>
          </p:cNvSpPr>
          <p:nvPr>
            <p:ph type="body" sz="quarter" idx="26" hasCustomPrompt="1"/>
          </p:nvPr>
        </p:nvSpPr>
        <p:spPr>
          <a:xfrm>
            <a:off x="3325279" y="2804301"/>
            <a:ext cx="2700000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47" name="Text Placeholder 34"/>
          <p:cNvSpPr>
            <a:spLocks noGrp="1"/>
          </p:cNvSpPr>
          <p:nvPr>
            <p:ph type="body" sz="quarter" idx="27" hasCustomPrompt="1"/>
          </p:nvPr>
        </p:nvSpPr>
        <p:spPr>
          <a:xfrm>
            <a:off x="9014211" y="2804301"/>
            <a:ext cx="2700000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</p:spTree>
    <p:extLst>
      <p:ext uri="{BB962C8B-B14F-4D97-AF65-F5344CB8AC3E}">
        <p14:creationId xmlns:p14="http://schemas.microsoft.com/office/powerpoint/2010/main" val="3732375206"/>
      </p:ext>
    </p:extLst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84701" y="2708275"/>
            <a:ext cx="7129462" cy="1441450"/>
          </a:xfrm>
        </p:spPr>
        <p:txBody>
          <a:bodyPr anchor="ctr" anchorCtr="0"/>
          <a:lstStyle>
            <a:lvl1pPr>
              <a:defRPr sz="3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5" name="Freeform 6"/>
          <p:cNvSpPr>
            <a:spLocks/>
          </p:cNvSpPr>
          <p:nvPr userDrawn="1"/>
        </p:nvSpPr>
        <p:spPr bwMode="auto">
          <a:xfrm>
            <a:off x="0" y="119063"/>
            <a:ext cx="3517900" cy="3233738"/>
          </a:xfrm>
          <a:custGeom>
            <a:avLst/>
            <a:gdLst>
              <a:gd name="T0" fmla="*/ 0 w 2216"/>
              <a:gd name="T1" fmla="*/ 1158 h 2037"/>
              <a:gd name="T2" fmla="*/ 0 w 2216"/>
              <a:gd name="T3" fmla="*/ 578 h 2037"/>
              <a:gd name="T4" fmla="*/ 0 w 2216"/>
              <a:gd name="T5" fmla="*/ 0 h 2037"/>
              <a:gd name="T6" fmla="*/ 18 w 2216"/>
              <a:gd name="T7" fmla="*/ 2 h 2037"/>
              <a:gd name="T8" fmla="*/ 35 w 2216"/>
              <a:gd name="T9" fmla="*/ 3 h 2037"/>
              <a:gd name="T10" fmla="*/ 51 w 2216"/>
              <a:gd name="T11" fmla="*/ 5 h 2037"/>
              <a:gd name="T12" fmla="*/ 68 w 2216"/>
              <a:gd name="T13" fmla="*/ 9 h 2037"/>
              <a:gd name="T14" fmla="*/ 84 w 2216"/>
              <a:gd name="T15" fmla="*/ 12 h 2037"/>
              <a:gd name="T16" fmla="*/ 99 w 2216"/>
              <a:gd name="T17" fmla="*/ 16 h 2037"/>
              <a:gd name="T18" fmla="*/ 115 w 2216"/>
              <a:gd name="T19" fmla="*/ 21 h 2037"/>
              <a:gd name="T20" fmla="*/ 130 w 2216"/>
              <a:gd name="T21" fmla="*/ 26 h 2037"/>
              <a:gd name="T22" fmla="*/ 159 w 2216"/>
              <a:gd name="T23" fmla="*/ 36 h 2037"/>
              <a:gd name="T24" fmla="*/ 185 w 2216"/>
              <a:gd name="T25" fmla="*/ 49 h 2037"/>
              <a:gd name="T26" fmla="*/ 211 w 2216"/>
              <a:gd name="T27" fmla="*/ 63 h 2037"/>
              <a:gd name="T28" fmla="*/ 233 w 2216"/>
              <a:gd name="T29" fmla="*/ 76 h 2037"/>
              <a:gd name="T30" fmla="*/ 254 w 2216"/>
              <a:gd name="T31" fmla="*/ 89 h 2037"/>
              <a:gd name="T32" fmla="*/ 273 w 2216"/>
              <a:gd name="T33" fmla="*/ 101 h 2037"/>
              <a:gd name="T34" fmla="*/ 301 w 2216"/>
              <a:gd name="T35" fmla="*/ 124 h 2037"/>
              <a:gd name="T36" fmla="*/ 312 w 2216"/>
              <a:gd name="T37" fmla="*/ 133 h 2037"/>
              <a:gd name="T38" fmla="*/ 319 w 2216"/>
              <a:gd name="T39" fmla="*/ 139 h 2037"/>
              <a:gd name="T40" fmla="*/ 327 w 2216"/>
              <a:gd name="T41" fmla="*/ 145 h 2037"/>
              <a:gd name="T42" fmla="*/ 1271 w 2216"/>
              <a:gd name="T43" fmla="*/ 1091 h 2037"/>
              <a:gd name="T44" fmla="*/ 2216 w 2216"/>
              <a:gd name="T45" fmla="*/ 2037 h 2037"/>
              <a:gd name="T46" fmla="*/ 1548 w 2216"/>
              <a:gd name="T47" fmla="*/ 2037 h 2037"/>
              <a:gd name="T48" fmla="*/ 879 w 2216"/>
              <a:gd name="T49" fmla="*/ 2037 h 2037"/>
              <a:gd name="T50" fmla="*/ 0 w 2216"/>
              <a:gd name="T51" fmla="*/ 1158 h 20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2216" h="2037">
                <a:moveTo>
                  <a:pt x="0" y="1158"/>
                </a:moveTo>
                <a:lnTo>
                  <a:pt x="0" y="578"/>
                </a:lnTo>
                <a:lnTo>
                  <a:pt x="0" y="0"/>
                </a:lnTo>
                <a:lnTo>
                  <a:pt x="18" y="2"/>
                </a:lnTo>
                <a:lnTo>
                  <a:pt x="35" y="3"/>
                </a:lnTo>
                <a:lnTo>
                  <a:pt x="51" y="5"/>
                </a:lnTo>
                <a:lnTo>
                  <a:pt x="68" y="9"/>
                </a:lnTo>
                <a:lnTo>
                  <a:pt x="84" y="12"/>
                </a:lnTo>
                <a:lnTo>
                  <a:pt x="99" y="16"/>
                </a:lnTo>
                <a:lnTo>
                  <a:pt x="115" y="21"/>
                </a:lnTo>
                <a:lnTo>
                  <a:pt x="130" y="26"/>
                </a:lnTo>
                <a:lnTo>
                  <a:pt x="159" y="36"/>
                </a:lnTo>
                <a:lnTo>
                  <a:pt x="185" y="49"/>
                </a:lnTo>
                <a:lnTo>
                  <a:pt x="211" y="63"/>
                </a:lnTo>
                <a:lnTo>
                  <a:pt x="233" y="76"/>
                </a:lnTo>
                <a:lnTo>
                  <a:pt x="254" y="89"/>
                </a:lnTo>
                <a:lnTo>
                  <a:pt x="273" y="101"/>
                </a:lnTo>
                <a:lnTo>
                  <a:pt x="301" y="124"/>
                </a:lnTo>
                <a:lnTo>
                  <a:pt x="312" y="133"/>
                </a:lnTo>
                <a:lnTo>
                  <a:pt x="319" y="139"/>
                </a:lnTo>
                <a:lnTo>
                  <a:pt x="327" y="145"/>
                </a:lnTo>
                <a:lnTo>
                  <a:pt x="1271" y="1091"/>
                </a:lnTo>
                <a:lnTo>
                  <a:pt x="2216" y="2037"/>
                </a:lnTo>
                <a:lnTo>
                  <a:pt x="1548" y="2037"/>
                </a:lnTo>
                <a:lnTo>
                  <a:pt x="879" y="2037"/>
                </a:lnTo>
                <a:lnTo>
                  <a:pt x="0" y="1158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" name="Freeform 7"/>
          <p:cNvSpPr>
            <a:spLocks/>
          </p:cNvSpPr>
          <p:nvPr userDrawn="1"/>
        </p:nvSpPr>
        <p:spPr bwMode="auto">
          <a:xfrm>
            <a:off x="0" y="3508376"/>
            <a:ext cx="3517900" cy="3233738"/>
          </a:xfrm>
          <a:custGeom>
            <a:avLst/>
            <a:gdLst>
              <a:gd name="T0" fmla="*/ 879 w 2216"/>
              <a:gd name="T1" fmla="*/ 0 h 2037"/>
              <a:gd name="T2" fmla="*/ 1548 w 2216"/>
              <a:gd name="T3" fmla="*/ 0 h 2037"/>
              <a:gd name="T4" fmla="*/ 2216 w 2216"/>
              <a:gd name="T5" fmla="*/ 0 h 2037"/>
              <a:gd name="T6" fmla="*/ 1271 w 2216"/>
              <a:gd name="T7" fmla="*/ 946 h 2037"/>
              <a:gd name="T8" fmla="*/ 327 w 2216"/>
              <a:gd name="T9" fmla="*/ 1892 h 2037"/>
              <a:gd name="T10" fmla="*/ 319 w 2216"/>
              <a:gd name="T11" fmla="*/ 1898 h 2037"/>
              <a:gd name="T12" fmla="*/ 312 w 2216"/>
              <a:gd name="T13" fmla="*/ 1905 h 2037"/>
              <a:gd name="T14" fmla="*/ 301 w 2216"/>
              <a:gd name="T15" fmla="*/ 1914 h 2037"/>
              <a:gd name="T16" fmla="*/ 288 w 2216"/>
              <a:gd name="T17" fmla="*/ 1925 h 2037"/>
              <a:gd name="T18" fmla="*/ 273 w 2216"/>
              <a:gd name="T19" fmla="*/ 1936 h 2037"/>
              <a:gd name="T20" fmla="*/ 254 w 2216"/>
              <a:gd name="T21" fmla="*/ 1948 h 2037"/>
              <a:gd name="T22" fmla="*/ 233 w 2216"/>
              <a:gd name="T23" fmla="*/ 1962 h 2037"/>
              <a:gd name="T24" fmla="*/ 211 w 2216"/>
              <a:gd name="T25" fmla="*/ 1976 h 2037"/>
              <a:gd name="T26" fmla="*/ 185 w 2216"/>
              <a:gd name="T27" fmla="*/ 1988 h 2037"/>
              <a:gd name="T28" fmla="*/ 159 w 2216"/>
              <a:gd name="T29" fmla="*/ 2001 h 2037"/>
              <a:gd name="T30" fmla="*/ 145 w 2216"/>
              <a:gd name="T31" fmla="*/ 2006 h 2037"/>
              <a:gd name="T32" fmla="*/ 130 w 2216"/>
              <a:gd name="T33" fmla="*/ 2012 h 2037"/>
              <a:gd name="T34" fmla="*/ 115 w 2216"/>
              <a:gd name="T35" fmla="*/ 2017 h 2037"/>
              <a:gd name="T36" fmla="*/ 99 w 2216"/>
              <a:gd name="T37" fmla="*/ 2021 h 2037"/>
              <a:gd name="T38" fmla="*/ 84 w 2216"/>
              <a:gd name="T39" fmla="*/ 2025 h 2037"/>
              <a:gd name="T40" fmla="*/ 68 w 2216"/>
              <a:gd name="T41" fmla="*/ 2029 h 2037"/>
              <a:gd name="T42" fmla="*/ 51 w 2216"/>
              <a:gd name="T43" fmla="*/ 2032 h 2037"/>
              <a:gd name="T44" fmla="*/ 35 w 2216"/>
              <a:gd name="T45" fmla="*/ 2035 h 2037"/>
              <a:gd name="T46" fmla="*/ 18 w 2216"/>
              <a:gd name="T47" fmla="*/ 2036 h 2037"/>
              <a:gd name="T48" fmla="*/ 0 w 2216"/>
              <a:gd name="T49" fmla="*/ 2037 h 2037"/>
              <a:gd name="T50" fmla="*/ 0 w 2216"/>
              <a:gd name="T51" fmla="*/ 1458 h 2037"/>
              <a:gd name="T52" fmla="*/ 0 w 2216"/>
              <a:gd name="T53" fmla="*/ 880 h 2037"/>
              <a:gd name="T54" fmla="*/ 879 w 2216"/>
              <a:gd name="T55" fmla="*/ 0 h 20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2216" h="2037">
                <a:moveTo>
                  <a:pt x="879" y="0"/>
                </a:moveTo>
                <a:lnTo>
                  <a:pt x="1548" y="0"/>
                </a:lnTo>
                <a:lnTo>
                  <a:pt x="2216" y="0"/>
                </a:lnTo>
                <a:lnTo>
                  <a:pt x="1271" y="946"/>
                </a:lnTo>
                <a:lnTo>
                  <a:pt x="327" y="1892"/>
                </a:lnTo>
                <a:lnTo>
                  <a:pt x="319" y="1898"/>
                </a:lnTo>
                <a:lnTo>
                  <a:pt x="312" y="1905"/>
                </a:lnTo>
                <a:lnTo>
                  <a:pt x="301" y="1914"/>
                </a:lnTo>
                <a:lnTo>
                  <a:pt x="288" y="1925"/>
                </a:lnTo>
                <a:lnTo>
                  <a:pt x="273" y="1936"/>
                </a:lnTo>
                <a:lnTo>
                  <a:pt x="254" y="1948"/>
                </a:lnTo>
                <a:lnTo>
                  <a:pt x="233" y="1962"/>
                </a:lnTo>
                <a:lnTo>
                  <a:pt x="211" y="1976"/>
                </a:lnTo>
                <a:lnTo>
                  <a:pt x="185" y="1988"/>
                </a:lnTo>
                <a:lnTo>
                  <a:pt x="159" y="2001"/>
                </a:lnTo>
                <a:lnTo>
                  <a:pt x="145" y="2006"/>
                </a:lnTo>
                <a:lnTo>
                  <a:pt x="130" y="2012"/>
                </a:lnTo>
                <a:lnTo>
                  <a:pt x="115" y="2017"/>
                </a:lnTo>
                <a:lnTo>
                  <a:pt x="99" y="2021"/>
                </a:lnTo>
                <a:lnTo>
                  <a:pt x="84" y="2025"/>
                </a:lnTo>
                <a:lnTo>
                  <a:pt x="68" y="2029"/>
                </a:lnTo>
                <a:lnTo>
                  <a:pt x="51" y="2032"/>
                </a:lnTo>
                <a:lnTo>
                  <a:pt x="35" y="2035"/>
                </a:lnTo>
                <a:lnTo>
                  <a:pt x="18" y="2036"/>
                </a:lnTo>
                <a:lnTo>
                  <a:pt x="0" y="2037"/>
                </a:lnTo>
                <a:lnTo>
                  <a:pt x="0" y="1458"/>
                </a:lnTo>
                <a:lnTo>
                  <a:pt x="0" y="880"/>
                </a:lnTo>
                <a:lnTo>
                  <a:pt x="879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43248810"/>
      </p:ext>
    </p:extLst>
  </p:cSld>
  <p:clrMapOvr>
    <a:masterClrMapping/>
  </p:clrMapOvr>
  <p:transition spd="med">
    <p:fade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data she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481013" y="3068960"/>
            <a:ext cx="2088000" cy="29524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8" name="Rectangle 37"/>
          <p:cNvSpPr/>
          <p:nvPr userDrawn="1"/>
        </p:nvSpPr>
        <p:spPr>
          <a:xfrm>
            <a:off x="2772000" y="3068960"/>
            <a:ext cx="2088000" cy="29524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9" name="Rectangle 38"/>
          <p:cNvSpPr/>
          <p:nvPr userDrawn="1"/>
        </p:nvSpPr>
        <p:spPr>
          <a:xfrm>
            <a:off x="5053590" y="3068960"/>
            <a:ext cx="2088000" cy="29524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0" name="Rectangle 39"/>
          <p:cNvSpPr/>
          <p:nvPr userDrawn="1"/>
        </p:nvSpPr>
        <p:spPr>
          <a:xfrm>
            <a:off x="7336800" y="3068960"/>
            <a:ext cx="2088000" cy="29524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7" name="Rounded Rectangle 27"/>
          <p:cNvSpPr/>
          <p:nvPr userDrawn="1"/>
        </p:nvSpPr>
        <p:spPr>
          <a:xfrm>
            <a:off x="9625979" y="3068960"/>
            <a:ext cx="2088184" cy="2952428"/>
          </a:xfrm>
          <a:custGeom>
            <a:avLst/>
            <a:gdLst/>
            <a:ahLst/>
            <a:cxnLst/>
            <a:rect l="l" t="t" r="r" b="b"/>
            <a:pathLst>
              <a:path w="2088184" h="2952428">
                <a:moveTo>
                  <a:pt x="0" y="0"/>
                </a:moveTo>
                <a:lnTo>
                  <a:pt x="1729110" y="0"/>
                </a:lnTo>
                <a:lnTo>
                  <a:pt x="2088184" y="0"/>
                </a:lnTo>
                <a:lnTo>
                  <a:pt x="2088184" y="359074"/>
                </a:lnTo>
                <a:lnTo>
                  <a:pt x="2088184" y="1224136"/>
                </a:lnTo>
                <a:lnTo>
                  <a:pt x="2088184" y="2593354"/>
                </a:lnTo>
                <a:cubicBezTo>
                  <a:pt x="2088184" y="2791665"/>
                  <a:pt x="1927421" y="2952428"/>
                  <a:pt x="1729110" y="2952428"/>
                </a:cubicBezTo>
                <a:lnTo>
                  <a:pt x="0" y="2952428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4"/>
          </p:nvPr>
        </p:nvSpPr>
        <p:spPr>
          <a:xfrm>
            <a:off x="2772000" y="3068960"/>
            <a:ext cx="2088000" cy="2952428"/>
          </a:xfrm>
          <a:noFill/>
        </p:spPr>
        <p:txBody>
          <a:bodyPr lIns="144000" tIns="108000" rIns="144000" bIns="108000"/>
          <a:lstStyle>
            <a:lvl1pPr marL="182563" indent="-182563">
              <a:spcBef>
                <a:spcPts val="200"/>
              </a:spcBef>
              <a:spcAft>
                <a:spcPts val="0"/>
              </a:spcAft>
              <a:defRPr sz="1400"/>
            </a:lvl1pPr>
            <a:lvl2pPr marL="357188" indent="-174625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4" name="Text Placeholder 6"/>
          <p:cNvSpPr>
            <a:spLocks noGrp="1"/>
          </p:cNvSpPr>
          <p:nvPr>
            <p:ph type="body" sz="quarter" idx="35"/>
          </p:nvPr>
        </p:nvSpPr>
        <p:spPr>
          <a:xfrm>
            <a:off x="482400" y="3068960"/>
            <a:ext cx="2088000" cy="2952428"/>
          </a:xfrm>
          <a:noFill/>
        </p:spPr>
        <p:txBody>
          <a:bodyPr lIns="144000" tIns="108000" rIns="144000" bIns="108000"/>
          <a:lstStyle>
            <a:lvl1pPr marL="182563" indent="-182563">
              <a:spcBef>
                <a:spcPts val="200"/>
              </a:spcBef>
              <a:spcAft>
                <a:spcPts val="0"/>
              </a:spcAft>
              <a:defRPr sz="1400"/>
            </a:lvl1pPr>
            <a:lvl2pPr marL="357188" indent="-174625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5" name="Text Placeholder 6"/>
          <p:cNvSpPr>
            <a:spLocks noGrp="1"/>
          </p:cNvSpPr>
          <p:nvPr>
            <p:ph type="body" sz="quarter" idx="36"/>
          </p:nvPr>
        </p:nvSpPr>
        <p:spPr>
          <a:xfrm>
            <a:off x="5053588" y="3068960"/>
            <a:ext cx="2088000" cy="2952428"/>
          </a:xfrm>
          <a:noFill/>
        </p:spPr>
        <p:txBody>
          <a:bodyPr lIns="144000" tIns="108000" rIns="144000" bIns="108000"/>
          <a:lstStyle>
            <a:lvl1pPr marL="182563" indent="-182563">
              <a:spcBef>
                <a:spcPts val="200"/>
              </a:spcBef>
              <a:spcAft>
                <a:spcPts val="0"/>
              </a:spcAft>
              <a:defRPr sz="1400"/>
            </a:lvl1pPr>
            <a:lvl2pPr marL="357188" indent="-174625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1" name="Text Placeholder 6"/>
          <p:cNvSpPr>
            <a:spLocks noGrp="1"/>
          </p:cNvSpPr>
          <p:nvPr>
            <p:ph type="body" sz="quarter" idx="39"/>
          </p:nvPr>
        </p:nvSpPr>
        <p:spPr>
          <a:xfrm>
            <a:off x="7336800" y="3068960"/>
            <a:ext cx="2088000" cy="2952428"/>
          </a:xfrm>
          <a:noFill/>
        </p:spPr>
        <p:txBody>
          <a:bodyPr lIns="144000" tIns="108000" rIns="144000" bIns="108000"/>
          <a:lstStyle>
            <a:lvl1pPr marL="182563" indent="-182563">
              <a:spcBef>
                <a:spcPts val="200"/>
              </a:spcBef>
              <a:spcAft>
                <a:spcPts val="0"/>
              </a:spcAft>
              <a:defRPr sz="1400"/>
            </a:lvl1pPr>
            <a:lvl2pPr marL="357188" indent="-174625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3" name="Text Placeholder 6"/>
          <p:cNvSpPr>
            <a:spLocks noGrp="1"/>
          </p:cNvSpPr>
          <p:nvPr>
            <p:ph type="body" sz="quarter" idx="41"/>
          </p:nvPr>
        </p:nvSpPr>
        <p:spPr>
          <a:xfrm>
            <a:off x="9626163" y="3068960"/>
            <a:ext cx="2088000" cy="2952428"/>
          </a:xfrm>
          <a:noFill/>
        </p:spPr>
        <p:txBody>
          <a:bodyPr lIns="144000" tIns="108000" rIns="144000" bIns="108000"/>
          <a:lstStyle>
            <a:lvl1pPr marL="182563" indent="-182563">
              <a:spcBef>
                <a:spcPts val="200"/>
              </a:spcBef>
              <a:spcAft>
                <a:spcPts val="0"/>
              </a:spcAft>
              <a:defRPr sz="1400"/>
            </a:lvl1pPr>
            <a:lvl2pPr marL="357188" indent="-174625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5" name="Picture Placeholder 9"/>
          <p:cNvSpPr>
            <a:spLocks noGrp="1"/>
          </p:cNvSpPr>
          <p:nvPr>
            <p:ph type="pic" sz="quarter" idx="33"/>
          </p:nvPr>
        </p:nvSpPr>
        <p:spPr>
          <a:xfrm>
            <a:off x="481013" y="1557338"/>
            <a:ext cx="2088182" cy="1511622"/>
          </a:xfrm>
          <a:custGeom>
            <a:avLst/>
            <a:gdLst/>
            <a:ahLst/>
            <a:cxnLst/>
            <a:rect l="l" t="t" r="r" b="b"/>
            <a:pathLst>
              <a:path w="2088182" h="1511622">
                <a:moveTo>
                  <a:pt x="359961" y="0"/>
                </a:moveTo>
                <a:lnTo>
                  <a:pt x="2088182" y="0"/>
                </a:lnTo>
                <a:lnTo>
                  <a:pt x="2088182" y="1511622"/>
                </a:lnTo>
                <a:lnTo>
                  <a:pt x="2016174" y="1511622"/>
                </a:lnTo>
                <a:lnTo>
                  <a:pt x="2016174" y="1511300"/>
                </a:lnTo>
                <a:lnTo>
                  <a:pt x="0" y="1511300"/>
                </a:lnTo>
                <a:lnTo>
                  <a:pt x="0" y="359961"/>
                </a:lnTo>
                <a:cubicBezTo>
                  <a:pt x="0" y="161160"/>
                  <a:pt x="161160" y="0"/>
                  <a:pt x="359961" y="0"/>
                </a:cubicBez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36" name="Picture Placeholder 9"/>
          <p:cNvSpPr>
            <a:spLocks noGrp="1"/>
          </p:cNvSpPr>
          <p:nvPr>
            <p:ph type="pic" sz="quarter" idx="42"/>
          </p:nvPr>
        </p:nvSpPr>
        <p:spPr>
          <a:xfrm>
            <a:off x="9626163" y="1557338"/>
            <a:ext cx="2088000" cy="1511300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778F9-B15D-4DDE-B771-923FFD545019}" type="datetime3">
              <a:rPr lang="en-US" smtClean="0"/>
              <a:t>26 May 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81013" y="404815"/>
            <a:ext cx="11233150" cy="4318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7" name="Picture Placeholder 9"/>
          <p:cNvSpPr>
            <a:spLocks noGrp="1"/>
          </p:cNvSpPr>
          <p:nvPr>
            <p:ph type="pic" sz="quarter" idx="32"/>
          </p:nvPr>
        </p:nvSpPr>
        <p:spPr>
          <a:xfrm>
            <a:off x="7336800" y="1557338"/>
            <a:ext cx="2088000" cy="1511300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9" name="Picture Placeholder 10"/>
          <p:cNvSpPr>
            <a:spLocks noGrp="1"/>
          </p:cNvSpPr>
          <p:nvPr>
            <p:ph type="pic" sz="quarter" idx="37"/>
          </p:nvPr>
        </p:nvSpPr>
        <p:spPr>
          <a:xfrm>
            <a:off x="5053588" y="1557338"/>
            <a:ext cx="2088000" cy="1511300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0" name="Picture Placeholder 10"/>
          <p:cNvSpPr>
            <a:spLocks noGrp="1"/>
          </p:cNvSpPr>
          <p:nvPr>
            <p:ph type="pic" sz="quarter" idx="38"/>
          </p:nvPr>
        </p:nvSpPr>
        <p:spPr>
          <a:xfrm>
            <a:off x="2772000" y="1557338"/>
            <a:ext cx="2088000" cy="1511300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1" name="Text Placeholder 34"/>
          <p:cNvSpPr>
            <a:spLocks noGrp="1"/>
          </p:cNvSpPr>
          <p:nvPr>
            <p:ph type="body" sz="quarter" idx="20" hasCustomPrompt="1"/>
          </p:nvPr>
        </p:nvSpPr>
        <p:spPr>
          <a:xfrm>
            <a:off x="481013" y="2804306"/>
            <a:ext cx="2088000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28" name="Text Placeholder 34"/>
          <p:cNvSpPr>
            <a:spLocks noGrp="1"/>
          </p:cNvSpPr>
          <p:nvPr>
            <p:ph type="body" sz="quarter" idx="21" hasCustomPrompt="1"/>
          </p:nvPr>
        </p:nvSpPr>
        <p:spPr>
          <a:xfrm>
            <a:off x="5053588" y="2804301"/>
            <a:ext cx="2088000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29" name="Text Placeholder 34"/>
          <p:cNvSpPr>
            <a:spLocks noGrp="1"/>
          </p:cNvSpPr>
          <p:nvPr>
            <p:ph type="body" sz="quarter" idx="26" hasCustomPrompt="1"/>
          </p:nvPr>
        </p:nvSpPr>
        <p:spPr>
          <a:xfrm>
            <a:off x="2772000" y="2804301"/>
            <a:ext cx="2088000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30" name="Text Placeholder 34"/>
          <p:cNvSpPr>
            <a:spLocks noGrp="1"/>
          </p:cNvSpPr>
          <p:nvPr>
            <p:ph type="body" sz="quarter" idx="27" hasCustomPrompt="1"/>
          </p:nvPr>
        </p:nvSpPr>
        <p:spPr>
          <a:xfrm>
            <a:off x="7336800" y="2804301"/>
            <a:ext cx="2088000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32" name="Text Placeholder 34"/>
          <p:cNvSpPr>
            <a:spLocks noGrp="1"/>
          </p:cNvSpPr>
          <p:nvPr>
            <p:ph type="body" sz="quarter" idx="40" hasCustomPrompt="1"/>
          </p:nvPr>
        </p:nvSpPr>
        <p:spPr>
          <a:xfrm>
            <a:off x="9626163" y="2804301"/>
            <a:ext cx="2088000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27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81013" y="836712"/>
            <a:ext cx="11233150" cy="504727"/>
          </a:xfrm>
        </p:spPr>
        <p:txBody>
          <a:bodyPr tIns="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000">
                <a:solidFill>
                  <a:schemeClr val="tx2"/>
                </a:solidFill>
              </a:defRPr>
            </a:lvl1pPr>
            <a:lvl2pPr marL="266700" indent="0">
              <a:buFontTx/>
              <a:buNone/>
              <a:defRPr/>
            </a:lvl2pPr>
            <a:lvl3pPr marL="539750" indent="0">
              <a:buFontTx/>
              <a:buNone/>
              <a:defRPr/>
            </a:lvl3pPr>
            <a:lvl4pPr marL="806450" indent="0">
              <a:buFontTx/>
              <a:buNone/>
              <a:defRPr/>
            </a:lvl4pPr>
            <a:lvl5pPr marL="1071562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38001329"/>
      </p:ext>
    </p:extLst>
  </p:cSld>
  <p:clrMapOvr>
    <a:masterClrMapping/>
  </p:clrMapOvr>
  <p:transition spd="med">
    <p:fade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data sheets 2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31820-E007-4470-86E8-3EAB2DDA7B50}" type="datetime3">
              <a:rPr lang="en-US" smtClean="0"/>
              <a:t>26 May 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  <p:sp>
        <p:nvSpPr>
          <p:cNvPr id="59" name="Rectangle 58"/>
          <p:cNvSpPr/>
          <p:nvPr userDrawn="1"/>
        </p:nvSpPr>
        <p:spPr>
          <a:xfrm>
            <a:off x="481013" y="3068960"/>
            <a:ext cx="2088000" cy="29524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0" name="Rectangle 59"/>
          <p:cNvSpPr/>
          <p:nvPr userDrawn="1"/>
        </p:nvSpPr>
        <p:spPr>
          <a:xfrm>
            <a:off x="2772000" y="3068960"/>
            <a:ext cx="2088000" cy="29524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1" name="Rectangle 60"/>
          <p:cNvSpPr/>
          <p:nvPr userDrawn="1"/>
        </p:nvSpPr>
        <p:spPr>
          <a:xfrm>
            <a:off x="5053590" y="3068960"/>
            <a:ext cx="2088000" cy="29524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2" name="Rectangle 61"/>
          <p:cNvSpPr/>
          <p:nvPr userDrawn="1"/>
        </p:nvSpPr>
        <p:spPr>
          <a:xfrm>
            <a:off x="7336800" y="3068960"/>
            <a:ext cx="2088000" cy="29524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3" name="Rounded Rectangle 27"/>
          <p:cNvSpPr/>
          <p:nvPr userDrawn="1"/>
        </p:nvSpPr>
        <p:spPr>
          <a:xfrm>
            <a:off x="9625979" y="3068960"/>
            <a:ext cx="2088184" cy="2952428"/>
          </a:xfrm>
          <a:custGeom>
            <a:avLst/>
            <a:gdLst/>
            <a:ahLst/>
            <a:cxnLst/>
            <a:rect l="l" t="t" r="r" b="b"/>
            <a:pathLst>
              <a:path w="2088184" h="2952428">
                <a:moveTo>
                  <a:pt x="0" y="0"/>
                </a:moveTo>
                <a:lnTo>
                  <a:pt x="1729110" y="0"/>
                </a:lnTo>
                <a:lnTo>
                  <a:pt x="2088184" y="0"/>
                </a:lnTo>
                <a:lnTo>
                  <a:pt x="2088184" y="359074"/>
                </a:lnTo>
                <a:lnTo>
                  <a:pt x="2088184" y="1224136"/>
                </a:lnTo>
                <a:lnTo>
                  <a:pt x="2088184" y="2593354"/>
                </a:lnTo>
                <a:cubicBezTo>
                  <a:pt x="2088184" y="2791665"/>
                  <a:pt x="1927421" y="2952428"/>
                  <a:pt x="1729110" y="2952428"/>
                </a:cubicBezTo>
                <a:lnTo>
                  <a:pt x="0" y="2952428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4" name="Text Placeholder 6"/>
          <p:cNvSpPr>
            <a:spLocks noGrp="1"/>
          </p:cNvSpPr>
          <p:nvPr>
            <p:ph type="body" sz="quarter" idx="34"/>
          </p:nvPr>
        </p:nvSpPr>
        <p:spPr>
          <a:xfrm>
            <a:off x="2772000" y="3068960"/>
            <a:ext cx="2088000" cy="2952428"/>
          </a:xfrm>
          <a:noFill/>
        </p:spPr>
        <p:txBody>
          <a:bodyPr lIns="144000" tIns="108000" rIns="144000" bIns="108000"/>
          <a:lstStyle>
            <a:lvl1pPr marL="182563" indent="-182563">
              <a:spcBef>
                <a:spcPts val="200"/>
              </a:spcBef>
              <a:spcAft>
                <a:spcPts val="0"/>
              </a:spcAft>
              <a:defRPr sz="1400"/>
            </a:lvl1pPr>
            <a:lvl2pPr marL="357188" indent="-174625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5" name="Text Placeholder 6"/>
          <p:cNvSpPr>
            <a:spLocks noGrp="1"/>
          </p:cNvSpPr>
          <p:nvPr>
            <p:ph type="body" sz="quarter" idx="35"/>
          </p:nvPr>
        </p:nvSpPr>
        <p:spPr>
          <a:xfrm>
            <a:off x="482400" y="3068960"/>
            <a:ext cx="2088000" cy="2952428"/>
          </a:xfrm>
          <a:noFill/>
        </p:spPr>
        <p:txBody>
          <a:bodyPr lIns="144000" tIns="108000" rIns="144000" bIns="108000"/>
          <a:lstStyle>
            <a:lvl1pPr marL="182563" indent="-182563">
              <a:spcBef>
                <a:spcPts val="200"/>
              </a:spcBef>
              <a:spcAft>
                <a:spcPts val="0"/>
              </a:spcAft>
              <a:defRPr sz="1400"/>
            </a:lvl1pPr>
            <a:lvl2pPr marL="357188" indent="-174625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6" name="Text Placeholder 6"/>
          <p:cNvSpPr>
            <a:spLocks noGrp="1"/>
          </p:cNvSpPr>
          <p:nvPr>
            <p:ph type="body" sz="quarter" idx="36"/>
          </p:nvPr>
        </p:nvSpPr>
        <p:spPr>
          <a:xfrm>
            <a:off x="5053588" y="3068960"/>
            <a:ext cx="2088000" cy="2952428"/>
          </a:xfrm>
          <a:noFill/>
        </p:spPr>
        <p:txBody>
          <a:bodyPr lIns="144000" tIns="108000" rIns="144000" bIns="108000"/>
          <a:lstStyle>
            <a:lvl1pPr marL="182563" indent="-182563">
              <a:spcBef>
                <a:spcPts val="200"/>
              </a:spcBef>
              <a:spcAft>
                <a:spcPts val="0"/>
              </a:spcAft>
              <a:defRPr sz="1400"/>
            </a:lvl1pPr>
            <a:lvl2pPr marL="357188" indent="-174625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7" name="Text Placeholder 6"/>
          <p:cNvSpPr>
            <a:spLocks noGrp="1"/>
          </p:cNvSpPr>
          <p:nvPr>
            <p:ph type="body" sz="quarter" idx="39"/>
          </p:nvPr>
        </p:nvSpPr>
        <p:spPr>
          <a:xfrm>
            <a:off x="7336800" y="3068960"/>
            <a:ext cx="2088000" cy="2952428"/>
          </a:xfrm>
          <a:noFill/>
        </p:spPr>
        <p:txBody>
          <a:bodyPr lIns="144000" tIns="108000" rIns="144000" bIns="108000"/>
          <a:lstStyle>
            <a:lvl1pPr marL="182563" indent="-182563">
              <a:spcBef>
                <a:spcPts val="200"/>
              </a:spcBef>
              <a:spcAft>
                <a:spcPts val="0"/>
              </a:spcAft>
              <a:defRPr sz="1400"/>
            </a:lvl1pPr>
            <a:lvl2pPr marL="357188" indent="-174625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8" name="Text Placeholder 6"/>
          <p:cNvSpPr>
            <a:spLocks noGrp="1"/>
          </p:cNvSpPr>
          <p:nvPr>
            <p:ph type="body" sz="quarter" idx="41"/>
          </p:nvPr>
        </p:nvSpPr>
        <p:spPr>
          <a:xfrm>
            <a:off x="9626163" y="3068960"/>
            <a:ext cx="2088000" cy="2952428"/>
          </a:xfrm>
          <a:noFill/>
        </p:spPr>
        <p:txBody>
          <a:bodyPr lIns="144000" tIns="108000" rIns="144000" bIns="108000"/>
          <a:lstStyle>
            <a:lvl1pPr marL="182563" indent="-182563">
              <a:spcBef>
                <a:spcPts val="200"/>
              </a:spcBef>
              <a:spcAft>
                <a:spcPts val="0"/>
              </a:spcAft>
              <a:defRPr sz="1400"/>
            </a:lvl1pPr>
            <a:lvl2pPr marL="357188" indent="-174625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9" name="Picture Placeholder 9"/>
          <p:cNvSpPr>
            <a:spLocks noGrp="1"/>
          </p:cNvSpPr>
          <p:nvPr>
            <p:ph type="pic" sz="quarter" idx="33"/>
          </p:nvPr>
        </p:nvSpPr>
        <p:spPr>
          <a:xfrm>
            <a:off x="481013" y="1557338"/>
            <a:ext cx="2088182" cy="1511622"/>
          </a:xfrm>
          <a:custGeom>
            <a:avLst/>
            <a:gdLst/>
            <a:ahLst/>
            <a:cxnLst/>
            <a:rect l="l" t="t" r="r" b="b"/>
            <a:pathLst>
              <a:path w="2088182" h="1511622">
                <a:moveTo>
                  <a:pt x="359961" y="0"/>
                </a:moveTo>
                <a:lnTo>
                  <a:pt x="2088182" y="0"/>
                </a:lnTo>
                <a:lnTo>
                  <a:pt x="2088182" y="1511622"/>
                </a:lnTo>
                <a:lnTo>
                  <a:pt x="2016174" y="1511622"/>
                </a:lnTo>
                <a:lnTo>
                  <a:pt x="2016174" y="1511300"/>
                </a:lnTo>
                <a:lnTo>
                  <a:pt x="0" y="1511300"/>
                </a:lnTo>
                <a:lnTo>
                  <a:pt x="0" y="359961"/>
                </a:lnTo>
                <a:cubicBezTo>
                  <a:pt x="0" y="161160"/>
                  <a:pt x="161160" y="0"/>
                  <a:pt x="359961" y="0"/>
                </a:cubicBez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0" name="Picture Placeholder 9"/>
          <p:cNvSpPr>
            <a:spLocks noGrp="1"/>
          </p:cNvSpPr>
          <p:nvPr>
            <p:ph type="pic" sz="quarter" idx="42"/>
          </p:nvPr>
        </p:nvSpPr>
        <p:spPr>
          <a:xfrm>
            <a:off x="9626163" y="1557338"/>
            <a:ext cx="2088000" cy="1511300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1" name="Picture Placeholder 9"/>
          <p:cNvSpPr>
            <a:spLocks noGrp="1"/>
          </p:cNvSpPr>
          <p:nvPr>
            <p:ph type="pic" sz="quarter" idx="32"/>
          </p:nvPr>
        </p:nvSpPr>
        <p:spPr>
          <a:xfrm>
            <a:off x="7336800" y="1557338"/>
            <a:ext cx="2088000" cy="1511300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2" name="Picture Placeholder 10"/>
          <p:cNvSpPr>
            <a:spLocks noGrp="1"/>
          </p:cNvSpPr>
          <p:nvPr>
            <p:ph type="pic" sz="quarter" idx="37"/>
          </p:nvPr>
        </p:nvSpPr>
        <p:spPr>
          <a:xfrm>
            <a:off x="5053588" y="1557338"/>
            <a:ext cx="2088000" cy="1511300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3" name="Picture Placeholder 10"/>
          <p:cNvSpPr>
            <a:spLocks noGrp="1"/>
          </p:cNvSpPr>
          <p:nvPr>
            <p:ph type="pic" sz="quarter" idx="38"/>
          </p:nvPr>
        </p:nvSpPr>
        <p:spPr>
          <a:xfrm>
            <a:off x="2772000" y="1557338"/>
            <a:ext cx="2088000" cy="1511300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4" name="Text Placeholder 34"/>
          <p:cNvSpPr>
            <a:spLocks noGrp="1"/>
          </p:cNvSpPr>
          <p:nvPr>
            <p:ph type="body" sz="quarter" idx="20" hasCustomPrompt="1"/>
          </p:nvPr>
        </p:nvSpPr>
        <p:spPr>
          <a:xfrm>
            <a:off x="481013" y="2804306"/>
            <a:ext cx="2088000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75" name="Text Placeholder 34"/>
          <p:cNvSpPr>
            <a:spLocks noGrp="1"/>
          </p:cNvSpPr>
          <p:nvPr>
            <p:ph type="body" sz="quarter" idx="21" hasCustomPrompt="1"/>
          </p:nvPr>
        </p:nvSpPr>
        <p:spPr>
          <a:xfrm>
            <a:off x="5053588" y="2804301"/>
            <a:ext cx="2088000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76" name="Text Placeholder 34"/>
          <p:cNvSpPr>
            <a:spLocks noGrp="1"/>
          </p:cNvSpPr>
          <p:nvPr>
            <p:ph type="body" sz="quarter" idx="26" hasCustomPrompt="1"/>
          </p:nvPr>
        </p:nvSpPr>
        <p:spPr>
          <a:xfrm>
            <a:off x="2772000" y="2804301"/>
            <a:ext cx="2088000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77" name="Text Placeholder 34"/>
          <p:cNvSpPr>
            <a:spLocks noGrp="1"/>
          </p:cNvSpPr>
          <p:nvPr>
            <p:ph type="body" sz="quarter" idx="27" hasCustomPrompt="1"/>
          </p:nvPr>
        </p:nvSpPr>
        <p:spPr>
          <a:xfrm>
            <a:off x="7336800" y="2804301"/>
            <a:ext cx="2088000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78" name="Text Placeholder 34"/>
          <p:cNvSpPr>
            <a:spLocks noGrp="1"/>
          </p:cNvSpPr>
          <p:nvPr>
            <p:ph type="body" sz="quarter" idx="40" hasCustomPrompt="1"/>
          </p:nvPr>
        </p:nvSpPr>
        <p:spPr>
          <a:xfrm>
            <a:off x="9626163" y="2804301"/>
            <a:ext cx="2088000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</p:spTree>
    <p:extLst>
      <p:ext uri="{BB962C8B-B14F-4D97-AF65-F5344CB8AC3E}">
        <p14:creationId xmlns:p14="http://schemas.microsoft.com/office/powerpoint/2010/main" val="1370338411"/>
      </p:ext>
    </p:extLst>
  </p:cSld>
  <p:clrMapOvr>
    <a:masterClrMapping/>
  </p:clrMapOvr>
  <p:transition spd="med">
    <p:fade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 data she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ounded Rectangle 27"/>
          <p:cNvSpPr/>
          <p:nvPr userDrawn="1"/>
        </p:nvSpPr>
        <p:spPr>
          <a:xfrm>
            <a:off x="10274051" y="3068960"/>
            <a:ext cx="1440000" cy="2952428"/>
          </a:xfrm>
          <a:custGeom>
            <a:avLst/>
            <a:gdLst/>
            <a:ahLst/>
            <a:cxnLst/>
            <a:rect l="l" t="t" r="r" b="b"/>
            <a:pathLst>
              <a:path w="1440112" h="2952428">
                <a:moveTo>
                  <a:pt x="0" y="0"/>
                </a:moveTo>
                <a:lnTo>
                  <a:pt x="1081038" y="0"/>
                </a:lnTo>
                <a:lnTo>
                  <a:pt x="1440112" y="0"/>
                </a:lnTo>
                <a:lnTo>
                  <a:pt x="1440112" y="359074"/>
                </a:lnTo>
                <a:lnTo>
                  <a:pt x="1440112" y="1224136"/>
                </a:lnTo>
                <a:lnTo>
                  <a:pt x="1440112" y="2593354"/>
                </a:lnTo>
                <a:cubicBezTo>
                  <a:pt x="1440112" y="2791665"/>
                  <a:pt x="1279349" y="2952428"/>
                  <a:pt x="1081038" y="2952428"/>
                </a:cubicBezTo>
                <a:lnTo>
                  <a:pt x="0" y="2952428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2" name="Text Placeholder 6"/>
          <p:cNvSpPr>
            <a:spLocks noGrp="1"/>
          </p:cNvSpPr>
          <p:nvPr>
            <p:ph type="body" sz="quarter" idx="46"/>
          </p:nvPr>
        </p:nvSpPr>
        <p:spPr>
          <a:xfrm>
            <a:off x="10274211" y="3068960"/>
            <a:ext cx="1440000" cy="2952428"/>
          </a:xfrm>
          <a:noFill/>
        </p:spPr>
        <p:txBody>
          <a:bodyPr lIns="144000" tIns="108000" rIns="144000" bIns="108000"/>
          <a:lstStyle>
            <a:lvl1pPr marL="92075" indent="-92075">
              <a:spcBef>
                <a:spcPts val="200"/>
              </a:spcBef>
              <a:spcAft>
                <a:spcPts val="0"/>
              </a:spcAft>
              <a:defRPr sz="1200"/>
            </a:lvl1pPr>
            <a:lvl2pPr marL="182563" indent="-90488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4" name="Rectangle 13"/>
          <p:cNvSpPr/>
          <p:nvPr userDrawn="1"/>
        </p:nvSpPr>
        <p:spPr>
          <a:xfrm>
            <a:off x="481013" y="3068960"/>
            <a:ext cx="1440000" cy="29524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6" name="Rectangle 45"/>
          <p:cNvSpPr/>
          <p:nvPr userDrawn="1"/>
        </p:nvSpPr>
        <p:spPr>
          <a:xfrm>
            <a:off x="2124000" y="3068960"/>
            <a:ext cx="1440000" cy="29524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7" name="Rectangle 46"/>
          <p:cNvSpPr/>
          <p:nvPr userDrawn="1"/>
        </p:nvSpPr>
        <p:spPr>
          <a:xfrm>
            <a:off x="3747600" y="3068960"/>
            <a:ext cx="1440000" cy="29524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8" name="Rectangle 47"/>
          <p:cNvSpPr/>
          <p:nvPr userDrawn="1"/>
        </p:nvSpPr>
        <p:spPr>
          <a:xfrm>
            <a:off x="5377508" y="3068960"/>
            <a:ext cx="1440000" cy="29524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9" name="Rectangle 48"/>
          <p:cNvSpPr/>
          <p:nvPr userDrawn="1"/>
        </p:nvSpPr>
        <p:spPr>
          <a:xfrm>
            <a:off x="7005600" y="3068960"/>
            <a:ext cx="1440000" cy="29524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0" name="Rectangle 49"/>
          <p:cNvSpPr/>
          <p:nvPr userDrawn="1"/>
        </p:nvSpPr>
        <p:spPr>
          <a:xfrm>
            <a:off x="8632800" y="3068960"/>
            <a:ext cx="1440000" cy="29524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3" name="Picture Placeholder 9"/>
          <p:cNvSpPr>
            <a:spLocks noGrp="1"/>
          </p:cNvSpPr>
          <p:nvPr>
            <p:ph type="pic" sz="quarter" idx="47"/>
          </p:nvPr>
        </p:nvSpPr>
        <p:spPr>
          <a:xfrm>
            <a:off x="8632800" y="1557338"/>
            <a:ext cx="1440000" cy="1511300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44" name="Picture Placeholder 9"/>
          <p:cNvSpPr>
            <a:spLocks noGrp="1"/>
          </p:cNvSpPr>
          <p:nvPr>
            <p:ph type="pic" sz="quarter" idx="48"/>
          </p:nvPr>
        </p:nvSpPr>
        <p:spPr>
          <a:xfrm>
            <a:off x="10274211" y="1557338"/>
            <a:ext cx="1440000" cy="1511300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35" name="Picture Placeholder 9"/>
          <p:cNvSpPr>
            <a:spLocks noGrp="1"/>
          </p:cNvSpPr>
          <p:nvPr>
            <p:ph type="pic" sz="quarter" idx="33"/>
          </p:nvPr>
        </p:nvSpPr>
        <p:spPr>
          <a:xfrm>
            <a:off x="481013" y="1557338"/>
            <a:ext cx="1440000" cy="1511300"/>
          </a:xfrm>
          <a:custGeom>
            <a:avLst/>
            <a:gdLst/>
            <a:ahLst/>
            <a:cxnLst/>
            <a:rect l="l" t="t" r="r" b="b"/>
            <a:pathLst>
              <a:path w="1440110" h="1511300">
                <a:moveTo>
                  <a:pt x="359961" y="0"/>
                </a:moveTo>
                <a:lnTo>
                  <a:pt x="1440110" y="0"/>
                </a:lnTo>
                <a:lnTo>
                  <a:pt x="1440110" y="1511300"/>
                </a:lnTo>
                <a:lnTo>
                  <a:pt x="0" y="1511300"/>
                </a:lnTo>
                <a:lnTo>
                  <a:pt x="0" y="359961"/>
                </a:lnTo>
                <a:cubicBezTo>
                  <a:pt x="0" y="161160"/>
                  <a:pt x="161160" y="0"/>
                  <a:pt x="359961" y="0"/>
                </a:cubicBez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36" name="Picture Placeholder 9"/>
          <p:cNvSpPr>
            <a:spLocks noGrp="1"/>
          </p:cNvSpPr>
          <p:nvPr>
            <p:ph type="pic" sz="quarter" idx="42"/>
          </p:nvPr>
        </p:nvSpPr>
        <p:spPr>
          <a:xfrm>
            <a:off x="7005600" y="1557338"/>
            <a:ext cx="1440000" cy="1511300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33B3F-C0A4-4019-9A50-1F2407F39BA9}" type="datetime3">
              <a:rPr lang="en-US" smtClean="0"/>
              <a:t>26 May 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81013" y="404815"/>
            <a:ext cx="11233150" cy="4318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4"/>
          </p:nvPr>
        </p:nvSpPr>
        <p:spPr>
          <a:xfrm>
            <a:off x="2124000" y="3068960"/>
            <a:ext cx="1440000" cy="2952428"/>
          </a:xfrm>
          <a:noFill/>
        </p:spPr>
        <p:txBody>
          <a:bodyPr lIns="144000" tIns="108000" rIns="144000" bIns="108000"/>
          <a:lstStyle>
            <a:lvl1pPr marL="92075" indent="-92075">
              <a:spcBef>
                <a:spcPts val="200"/>
              </a:spcBef>
              <a:spcAft>
                <a:spcPts val="0"/>
              </a:spcAft>
              <a:defRPr sz="1200"/>
            </a:lvl1pPr>
            <a:lvl2pPr marL="182563" indent="-90488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4" name="Text Placeholder 6"/>
          <p:cNvSpPr>
            <a:spLocks noGrp="1"/>
          </p:cNvSpPr>
          <p:nvPr>
            <p:ph type="body" sz="quarter" idx="35"/>
          </p:nvPr>
        </p:nvSpPr>
        <p:spPr>
          <a:xfrm>
            <a:off x="482400" y="3068960"/>
            <a:ext cx="1440000" cy="2952428"/>
          </a:xfrm>
          <a:noFill/>
        </p:spPr>
        <p:txBody>
          <a:bodyPr lIns="144000" tIns="108000" rIns="144000" bIns="108000"/>
          <a:lstStyle>
            <a:lvl1pPr marL="92075" indent="-92075">
              <a:spcBef>
                <a:spcPts val="200"/>
              </a:spcBef>
              <a:spcAft>
                <a:spcPts val="0"/>
              </a:spcAft>
              <a:defRPr sz="1200"/>
            </a:lvl1pPr>
            <a:lvl2pPr marL="182563" indent="-90488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5" name="Text Placeholder 6"/>
          <p:cNvSpPr>
            <a:spLocks noGrp="1"/>
          </p:cNvSpPr>
          <p:nvPr>
            <p:ph type="body" sz="quarter" idx="36"/>
          </p:nvPr>
        </p:nvSpPr>
        <p:spPr>
          <a:xfrm>
            <a:off x="3747600" y="3068960"/>
            <a:ext cx="1440000" cy="2952428"/>
          </a:xfrm>
          <a:noFill/>
        </p:spPr>
        <p:txBody>
          <a:bodyPr lIns="144000" tIns="108000" rIns="72000" bIns="108000"/>
          <a:lstStyle>
            <a:lvl1pPr marL="92075" indent="-92075">
              <a:spcBef>
                <a:spcPts val="200"/>
              </a:spcBef>
              <a:spcAft>
                <a:spcPts val="0"/>
              </a:spcAft>
              <a:defRPr sz="1200"/>
            </a:lvl1pPr>
            <a:lvl2pPr marL="182563" indent="-90488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7" name="Picture Placeholder 9"/>
          <p:cNvSpPr>
            <a:spLocks noGrp="1"/>
          </p:cNvSpPr>
          <p:nvPr>
            <p:ph type="pic" sz="quarter" idx="32"/>
          </p:nvPr>
        </p:nvSpPr>
        <p:spPr>
          <a:xfrm>
            <a:off x="5377508" y="1557338"/>
            <a:ext cx="1440000" cy="1511300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9" name="Picture Placeholder 10"/>
          <p:cNvSpPr>
            <a:spLocks noGrp="1"/>
          </p:cNvSpPr>
          <p:nvPr>
            <p:ph type="pic" sz="quarter" idx="37"/>
          </p:nvPr>
        </p:nvSpPr>
        <p:spPr>
          <a:xfrm>
            <a:off x="3747600" y="1557338"/>
            <a:ext cx="1440000" cy="1511300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0" name="Picture Placeholder 10"/>
          <p:cNvSpPr>
            <a:spLocks noGrp="1"/>
          </p:cNvSpPr>
          <p:nvPr>
            <p:ph type="pic" sz="quarter" idx="38"/>
          </p:nvPr>
        </p:nvSpPr>
        <p:spPr>
          <a:xfrm>
            <a:off x="2124000" y="1557338"/>
            <a:ext cx="1440000" cy="1511300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1" name="Text Placeholder 34"/>
          <p:cNvSpPr>
            <a:spLocks noGrp="1"/>
          </p:cNvSpPr>
          <p:nvPr>
            <p:ph type="body" sz="quarter" idx="20" hasCustomPrompt="1"/>
          </p:nvPr>
        </p:nvSpPr>
        <p:spPr>
          <a:xfrm>
            <a:off x="481013" y="2804306"/>
            <a:ext cx="1440000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28" name="Text Placeholder 34"/>
          <p:cNvSpPr>
            <a:spLocks noGrp="1"/>
          </p:cNvSpPr>
          <p:nvPr>
            <p:ph type="body" sz="quarter" idx="21" hasCustomPrompt="1"/>
          </p:nvPr>
        </p:nvSpPr>
        <p:spPr>
          <a:xfrm>
            <a:off x="3747600" y="2804301"/>
            <a:ext cx="1440000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29" name="Text Placeholder 34"/>
          <p:cNvSpPr>
            <a:spLocks noGrp="1"/>
          </p:cNvSpPr>
          <p:nvPr>
            <p:ph type="body" sz="quarter" idx="26" hasCustomPrompt="1"/>
          </p:nvPr>
        </p:nvSpPr>
        <p:spPr>
          <a:xfrm>
            <a:off x="2124000" y="2804301"/>
            <a:ext cx="1440000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30" name="Text Placeholder 34"/>
          <p:cNvSpPr>
            <a:spLocks noGrp="1"/>
          </p:cNvSpPr>
          <p:nvPr>
            <p:ph type="body" sz="quarter" idx="27" hasCustomPrompt="1"/>
          </p:nvPr>
        </p:nvSpPr>
        <p:spPr>
          <a:xfrm>
            <a:off x="5377507" y="2804301"/>
            <a:ext cx="1440000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31" name="Text Placeholder 6"/>
          <p:cNvSpPr>
            <a:spLocks noGrp="1"/>
          </p:cNvSpPr>
          <p:nvPr>
            <p:ph type="body" sz="quarter" idx="39"/>
          </p:nvPr>
        </p:nvSpPr>
        <p:spPr>
          <a:xfrm>
            <a:off x="5377509" y="3068960"/>
            <a:ext cx="1440000" cy="2952428"/>
          </a:xfrm>
          <a:noFill/>
        </p:spPr>
        <p:txBody>
          <a:bodyPr lIns="144000" tIns="108000" rIns="72000" bIns="108000"/>
          <a:lstStyle>
            <a:lvl1pPr marL="92075" indent="-92075">
              <a:spcBef>
                <a:spcPts val="200"/>
              </a:spcBef>
              <a:spcAft>
                <a:spcPts val="0"/>
              </a:spcAft>
              <a:defRPr sz="1200"/>
            </a:lvl1pPr>
            <a:lvl2pPr marL="182563" indent="-90488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2" name="Text Placeholder 34"/>
          <p:cNvSpPr>
            <a:spLocks noGrp="1"/>
          </p:cNvSpPr>
          <p:nvPr>
            <p:ph type="body" sz="quarter" idx="40" hasCustomPrompt="1"/>
          </p:nvPr>
        </p:nvSpPr>
        <p:spPr>
          <a:xfrm>
            <a:off x="7005600" y="2804301"/>
            <a:ext cx="1440000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33" name="Text Placeholder 6"/>
          <p:cNvSpPr>
            <a:spLocks noGrp="1"/>
          </p:cNvSpPr>
          <p:nvPr>
            <p:ph type="body" sz="quarter" idx="41"/>
          </p:nvPr>
        </p:nvSpPr>
        <p:spPr>
          <a:xfrm>
            <a:off x="7005600" y="3068960"/>
            <a:ext cx="1440000" cy="2952428"/>
          </a:xfrm>
          <a:noFill/>
        </p:spPr>
        <p:txBody>
          <a:bodyPr lIns="144000" tIns="108000" rIns="72000" bIns="108000"/>
          <a:lstStyle>
            <a:lvl1pPr marL="92075" indent="-92075">
              <a:spcBef>
                <a:spcPts val="200"/>
              </a:spcBef>
              <a:spcAft>
                <a:spcPts val="0"/>
              </a:spcAft>
              <a:defRPr sz="1200"/>
            </a:lvl1pPr>
            <a:lvl2pPr marL="182563" indent="-90488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9" name="Text Placeholder 34"/>
          <p:cNvSpPr>
            <a:spLocks noGrp="1"/>
          </p:cNvSpPr>
          <p:nvPr>
            <p:ph type="body" sz="quarter" idx="43" hasCustomPrompt="1"/>
          </p:nvPr>
        </p:nvSpPr>
        <p:spPr>
          <a:xfrm>
            <a:off x="8632800" y="2804301"/>
            <a:ext cx="1440000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40" name="Text Placeholder 34"/>
          <p:cNvSpPr>
            <a:spLocks noGrp="1"/>
          </p:cNvSpPr>
          <p:nvPr>
            <p:ph type="body" sz="quarter" idx="44" hasCustomPrompt="1"/>
          </p:nvPr>
        </p:nvSpPr>
        <p:spPr>
          <a:xfrm>
            <a:off x="10274211" y="2804301"/>
            <a:ext cx="1440000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41" name="Text Placeholder 6"/>
          <p:cNvSpPr>
            <a:spLocks noGrp="1"/>
          </p:cNvSpPr>
          <p:nvPr>
            <p:ph type="body" sz="quarter" idx="45"/>
          </p:nvPr>
        </p:nvSpPr>
        <p:spPr>
          <a:xfrm>
            <a:off x="8632800" y="3068960"/>
            <a:ext cx="1440000" cy="2952428"/>
          </a:xfrm>
          <a:noFill/>
        </p:spPr>
        <p:txBody>
          <a:bodyPr lIns="144000" tIns="108000" rIns="144000" bIns="108000"/>
          <a:lstStyle>
            <a:lvl1pPr marL="92075" indent="-92075">
              <a:spcBef>
                <a:spcPts val="200"/>
              </a:spcBef>
              <a:spcAft>
                <a:spcPts val="0"/>
              </a:spcAft>
              <a:defRPr sz="1200"/>
            </a:lvl1pPr>
            <a:lvl2pPr marL="182563" indent="-90488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7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81013" y="836712"/>
            <a:ext cx="11233150" cy="504727"/>
          </a:xfrm>
        </p:spPr>
        <p:txBody>
          <a:bodyPr tIns="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000">
                <a:solidFill>
                  <a:schemeClr val="tx2"/>
                </a:solidFill>
              </a:defRPr>
            </a:lvl1pPr>
            <a:lvl2pPr marL="266700" indent="0">
              <a:buFontTx/>
              <a:buNone/>
              <a:defRPr/>
            </a:lvl2pPr>
            <a:lvl3pPr marL="539750" indent="0">
              <a:buFontTx/>
              <a:buNone/>
              <a:defRPr/>
            </a:lvl3pPr>
            <a:lvl4pPr marL="806450" indent="0">
              <a:buFontTx/>
              <a:buNone/>
              <a:defRPr/>
            </a:lvl4pPr>
            <a:lvl5pPr marL="1071562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8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25497819"/>
      </p:ext>
    </p:extLst>
  </p:cSld>
  <p:clrMapOvr>
    <a:masterClrMapping/>
  </p:clrMapOvr>
  <p:transition spd="med">
    <p:fade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 data sheets 2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4E800-D9E6-4F7B-8C91-FA66BFC03E4A}" type="datetime3">
              <a:rPr lang="en-US" smtClean="0"/>
              <a:t>26 May 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62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  <p:sp>
        <p:nvSpPr>
          <p:cNvPr id="41" name="Rounded Rectangle 27"/>
          <p:cNvSpPr/>
          <p:nvPr userDrawn="1"/>
        </p:nvSpPr>
        <p:spPr>
          <a:xfrm>
            <a:off x="10274051" y="3068960"/>
            <a:ext cx="1440000" cy="2952428"/>
          </a:xfrm>
          <a:custGeom>
            <a:avLst/>
            <a:gdLst/>
            <a:ahLst/>
            <a:cxnLst/>
            <a:rect l="l" t="t" r="r" b="b"/>
            <a:pathLst>
              <a:path w="1440112" h="2952428">
                <a:moveTo>
                  <a:pt x="0" y="0"/>
                </a:moveTo>
                <a:lnTo>
                  <a:pt x="1081038" y="0"/>
                </a:lnTo>
                <a:lnTo>
                  <a:pt x="1440112" y="0"/>
                </a:lnTo>
                <a:lnTo>
                  <a:pt x="1440112" y="359074"/>
                </a:lnTo>
                <a:lnTo>
                  <a:pt x="1440112" y="1224136"/>
                </a:lnTo>
                <a:lnTo>
                  <a:pt x="1440112" y="2593354"/>
                </a:lnTo>
                <a:cubicBezTo>
                  <a:pt x="1440112" y="2791665"/>
                  <a:pt x="1279349" y="2952428"/>
                  <a:pt x="1081038" y="2952428"/>
                </a:cubicBezTo>
                <a:lnTo>
                  <a:pt x="0" y="2952428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2" name="Text Placeholder 6"/>
          <p:cNvSpPr>
            <a:spLocks noGrp="1"/>
          </p:cNvSpPr>
          <p:nvPr>
            <p:ph type="body" sz="quarter" idx="46"/>
          </p:nvPr>
        </p:nvSpPr>
        <p:spPr>
          <a:xfrm>
            <a:off x="10274211" y="3068960"/>
            <a:ext cx="1440000" cy="2952428"/>
          </a:xfrm>
          <a:noFill/>
        </p:spPr>
        <p:txBody>
          <a:bodyPr lIns="144000" tIns="108000" rIns="144000" bIns="108000"/>
          <a:lstStyle>
            <a:lvl1pPr marL="92075" indent="-92075">
              <a:spcBef>
                <a:spcPts val="200"/>
              </a:spcBef>
              <a:spcAft>
                <a:spcPts val="0"/>
              </a:spcAft>
              <a:defRPr sz="1200"/>
            </a:lvl1pPr>
            <a:lvl2pPr marL="182563" indent="-90488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5" name="Rectangle 44"/>
          <p:cNvSpPr/>
          <p:nvPr userDrawn="1"/>
        </p:nvSpPr>
        <p:spPr>
          <a:xfrm>
            <a:off x="481013" y="3068960"/>
            <a:ext cx="1440000" cy="29524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6" name="Rectangle 45"/>
          <p:cNvSpPr/>
          <p:nvPr userDrawn="1"/>
        </p:nvSpPr>
        <p:spPr>
          <a:xfrm>
            <a:off x="2124000" y="3068960"/>
            <a:ext cx="1440000" cy="29524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7" name="Rectangle 46"/>
          <p:cNvSpPr/>
          <p:nvPr userDrawn="1"/>
        </p:nvSpPr>
        <p:spPr>
          <a:xfrm>
            <a:off x="3747600" y="3068960"/>
            <a:ext cx="1440000" cy="29524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8" name="Rectangle 47"/>
          <p:cNvSpPr/>
          <p:nvPr userDrawn="1"/>
        </p:nvSpPr>
        <p:spPr>
          <a:xfrm>
            <a:off x="5377508" y="3068960"/>
            <a:ext cx="1440000" cy="29524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9" name="Rectangle 48"/>
          <p:cNvSpPr/>
          <p:nvPr userDrawn="1"/>
        </p:nvSpPr>
        <p:spPr>
          <a:xfrm>
            <a:off x="7005600" y="3068960"/>
            <a:ext cx="1440000" cy="29524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0" name="Rectangle 49"/>
          <p:cNvSpPr/>
          <p:nvPr userDrawn="1"/>
        </p:nvSpPr>
        <p:spPr>
          <a:xfrm>
            <a:off x="8632800" y="3068960"/>
            <a:ext cx="1440000" cy="29524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3" name="Picture Placeholder 9"/>
          <p:cNvSpPr>
            <a:spLocks noGrp="1"/>
          </p:cNvSpPr>
          <p:nvPr>
            <p:ph type="pic" sz="quarter" idx="47"/>
          </p:nvPr>
        </p:nvSpPr>
        <p:spPr>
          <a:xfrm>
            <a:off x="8632800" y="1557338"/>
            <a:ext cx="1440000" cy="1511300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64" name="Picture Placeholder 9"/>
          <p:cNvSpPr>
            <a:spLocks noGrp="1"/>
          </p:cNvSpPr>
          <p:nvPr>
            <p:ph type="pic" sz="quarter" idx="48"/>
          </p:nvPr>
        </p:nvSpPr>
        <p:spPr>
          <a:xfrm>
            <a:off x="10274211" y="1557338"/>
            <a:ext cx="1440000" cy="1511300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65" name="Picture Placeholder 9"/>
          <p:cNvSpPr>
            <a:spLocks noGrp="1"/>
          </p:cNvSpPr>
          <p:nvPr>
            <p:ph type="pic" sz="quarter" idx="33"/>
          </p:nvPr>
        </p:nvSpPr>
        <p:spPr>
          <a:xfrm>
            <a:off x="481013" y="1557338"/>
            <a:ext cx="1440000" cy="1511300"/>
          </a:xfrm>
          <a:custGeom>
            <a:avLst/>
            <a:gdLst/>
            <a:ahLst/>
            <a:cxnLst/>
            <a:rect l="l" t="t" r="r" b="b"/>
            <a:pathLst>
              <a:path w="1440110" h="1511300">
                <a:moveTo>
                  <a:pt x="359961" y="0"/>
                </a:moveTo>
                <a:lnTo>
                  <a:pt x="1440110" y="0"/>
                </a:lnTo>
                <a:lnTo>
                  <a:pt x="1440110" y="1511300"/>
                </a:lnTo>
                <a:lnTo>
                  <a:pt x="0" y="1511300"/>
                </a:lnTo>
                <a:lnTo>
                  <a:pt x="0" y="359961"/>
                </a:lnTo>
                <a:cubicBezTo>
                  <a:pt x="0" y="161160"/>
                  <a:pt x="161160" y="0"/>
                  <a:pt x="359961" y="0"/>
                </a:cubicBez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66" name="Picture Placeholder 9"/>
          <p:cNvSpPr>
            <a:spLocks noGrp="1"/>
          </p:cNvSpPr>
          <p:nvPr>
            <p:ph type="pic" sz="quarter" idx="42"/>
          </p:nvPr>
        </p:nvSpPr>
        <p:spPr>
          <a:xfrm>
            <a:off x="7005600" y="1557338"/>
            <a:ext cx="1440000" cy="1511300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67" name="Text Placeholder 6"/>
          <p:cNvSpPr>
            <a:spLocks noGrp="1"/>
          </p:cNvSpPr>
          <p:nvPr>
            <p:ph type="body" sz="quarter" idx="34"/>
          </p:nvPr>
        </p:nvSpPr>
        <p:spPr>
          <a:xfrm>
            <a:off x="2124000" y="3068960"/>
            <a:ext cx="1440000" cy="2952428"/>
          </a:xfrm>
          <a:noFill/>
        </p:spPr>
        <p:txBody>
          <a:bodyPr lIns="144000" tIns="108000" rIns="144000" bIns="108000"/>
          <a:lstStyle>
            <a:lvl1pPr marL="92075" indent="-92075">
              <a:spcBef>
                <a:spcPts val="200"/>
              </a:spcBef>
              <a:spcAft>
                <a:spcPts val="0"/>
              </a:spcAft>
              <a:defRPr sz="1200"/>
            </a:lvl1pPr>
            <a:lvl2pPr marL="182563" indent="-90488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8" name="Text Placeholder 6"/>
          <p:cNvSpPr>
            <a:spLocks noGrp="1"/>
          </p:cNvSpPr>
          <p:nvPr>
            <p:ph type="body" sz="quarter" idx="35"/>
          </p:nvPr>
        </p:nvSpPr>
        <p:spPr>
          <a:xfrm>
            <a:off x="482400" y="3068960"/>
            <a:ext cx="1440000" cy="2952428"/>
          </a:xfrm>
          <a:noFill/>
        </p:spPr>
        <p:txBody>
          <a:bodyPr lIns="144000" tIns="108000" rIns="144000" bIns="108000"/>
          <a:lstStyle>
            <a:lvl1pPr marL="92075" indent="-92075">
              <a:spcBef>
                <a:spcPts val="200"/>
              </a:spcBef>
              <a:spcAft>
                <a:spcPts val="0"/>
              </a:spcAft>
              <a:defRPr sz="1200"/>
            </a:lvl1pPr>
            <a:lvl2pPr marL="182563" indent="-90488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9" name="Text Placeholder 6"/>
          <p:cNvSpPr>
            <a:spLocks noGrp="1"/>
          </p:cNvSpPr>
          <p:nvPr>
            <p:ph type="body" sz="quarter" idx="36"/>
          </p:nvPr>
        </p:nvSpPr>
        <p:spPr>
          <a:xfrm>
            <a:off x="3747600" y="3068960"/>
            <a:ext cx="1440000" cy="2952428"/>
          </a:xfrm>
          <a:noFill/>
        </p:spPr>
        <p:txBody>
          <a:bodyPr lIns="144000" tIns="108000" rIns="72000" bIns="108000"/>
          <a:lstStyle>
            <a:lvl1pPr marL="92075" indent="-92075">
              <a:spcBef>
                <a:spcPts val="200"/>
              </a:spcBef>
              <a:spcAft>
                <a:spcPts val="0"/>
              </a:spcAft>
              <a:defRPr sz="1200"/>
            </a:lvl1pPr>
            <a:lvl2pPr marL="182563" indent="-90488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70" name="Picture Placeholder 9"/>
          <p:cNvSpPr>
            <a:spLocks noGrp="1"/>
          </p:cNvSpPr>
          <p:nvPr>
            <p:ph type="pic" sz="quarter" idx="32"/>
          </p:nvPr>
        </p:nvSpPr>
        <p:spPr>
          <a:xfrm>
            <a:off x="5377508" y="1557338"/>
            <a:ext cx="1440000" cy="1511300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1" name="Picture Placeholder 10"/>
          <p:cNvSpPr>
            <a:spLocks noGrp="1"/>
          </p:cNvSpPr>
          <p:nvPr>
            <p:ph type="pic" sz="quarter" idx="37"/>
          </p:nvPr>
        </p:nvSpPr>
        <p:spPr>
          <a:xfrm>
            <a:off x="3747600" y="1557338"/>
            <a:ext cx="1440000" cy="1511300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2" name="Picture Placeholder 10"/>
          <p:cNvSpPr>
            <a:spLocks noGrp="1"/>
          </p:cNvSpPr>
          <p:nvPr>
            <p:ph type="pic" sz="quarter" idx="38"/>
          </p:nvPr>
        </p:nvSpPr>
        <p:spPr>
          <a:xfrm>
            <a:off x="2124000" y="1557338"/>
            <a:ext cx="1440000" cy="1511300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3" name="Text Placeholder 34"/>
          <p:cNvSpPr>
            <a:spLocks noGrp="1"/>
          </p:cNvSpPr>
          <p:nvPr>
            <p:ph type="body" sz="quarter" idx="20" hasCustomPrompt="1"/>
          </p:nvPr>
        </p:nvSpPr>
        <p:spPr>
          <a:xfrm>
            <a:off x="481013" y="2804306"/>
            <a:ext cx="1440000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74" name="Text Placeholder 34"/>
          <p:cNvSpPr>
            <a:spLocks noGrp="1"/>
          </p:cNvSpPr>
          <p:nvPr>
            <p:ph type="body" sz="quarter" idx="21" hasCustomPrompt="1"/>
          </p:nvPr>
        </p:nvSpPr>
        <p:spPr>
          <a:xfrm>
            <a:off x="3747600" y="2804301"/>
            <a:ext cx="1440000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75" name="Text Placeholder 34"/>
          <p:cNvSpPr>
            <a:spLocks noGrp="1"/>
          </p:cNvSpPr>
          <p:nvPr>
            <p:ph type="body" sz="quarter" idx="26" hasCustomPrompt="1"/>
          </p:nvPr>
        </p:nvSpPr>
        <p:spPr>
          <a:xfrm>
            <a:off x="2124000" y="2804301"/>
            <a:ext cx="1440000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76" name="Text Placeholder 34"/>
          <p:cNvSpPr>
            <a:spLocks noGrp="1"/>
          </p:cNvSpPr>
          <p:nvPr>
            <p:ph type="body" sz="quarter" idx="27" hasCustomPrompt="1"/>
          </p:nvPr>
        </p:nvSpPr>
        <p:spPr>
          <a:xfrm>
            <a:off x="5377507" y="2804301"/>
            <a:ext cx="1440000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77" name="Text Placeholder 6"/>
          <p:cNvSpPr>
            <a:spLocks noGrp="1"/>
          </p:cNvSpPr>
          <p:nvPr>
            <p:ph type="body" sz="quarter" idx="39"/>
          </p:nvPr>
        </p:nvSpPr>
        <p:spPr>
          <a:xfrm>
            <a:off x="5377509" y="3068960"/>
            <a:ext cx="1440000" cy="2952428"/>
          </a:xfrm>
          <a:noFill/>
        </p:spPr>
        <p:txBody>
          <a:bodyPr lIns="144000" tIns="108000" rIns="72000" bIns="108000"/>
          <a:lstStyle>
            <a:lvl1pPr marL="92075" indent="-92075">
              <a:spcBef>
                <a:spcPts val="200"/>
              </a:spcBef>
              <a:spcAft>
                <a:spcPts val="0"/>
              </a:spcAft>
              <a:defRPr sz="1200"/>
            </a:lvl1pPr>
            <a:lvl2pPr marL="182563" indent="-90488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78" name="Text Placeholder 34"/>
          <p:cNvSpPr>
            <a:spLocks noGrp="1"/>
          </p:cNvSpPr>
          <p:nvPr>
            <p:ph type="body" sz="quarter" idx="40" hasCustomPrompt="1"/>
          </p:nvPr>
        </p:nvSpPr>
        <p:spPr>
          <a:xfrm>
            <a:off x="7005600" y="2804301"/>
            <a:ext cx="1440000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79" name="Text Placeholder 6"/>
          <p:cNvSpPr>
            <a:spLocks noGrp="1"/>
          </p:cNvSpPr>
          <p:nvPr>
            <p:ph type="body" sz="quarter" idx="41"/>
          </p:nvPr>
        </p:nvSpPr>
        <p:spPr>
          <a:xfrm>
            <a:off x="7005600" y="3068960"/>
            <a:ext cx="1440000" cy="2952428"/>
          </a:xfrm>
          <a:noFill/>
        </p:spPr>
        <p:txBody>
          <a:bodyPr lIns="144000" tIns="108000" rIns="72000" bIns="108000"/>
          <a:lstStyle>
            <a:lvl1pPr marL="92075" indent="-92075">
              <a:spcBef>
                <a:spcPts val="200"/>
              </a:spcBef>
              <a:spcAft>
                <a:spcPts val="0"/>
              </a:spcAft>
              <a:defRPr sz="1200"/>
            </a:lvl1pPr>
            <a:lvl2pPr marL="182563" indent="-90488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80" name="Text Placeholder 34"/>
          <p:cNvSpPr>
            <a:spLocks noGrp="1"/>
          </p:cNvSpPr>
          <p:nvPr>
            <p:ph type="body" sz="quarter" idx="43" hasCustomPrompt="1"/>
          </p:nvPr>
        </p:nvSpPr>
        <p:spPr>
          <a:xfrm>
            <a:off x="8632800" y="2804301"/>
            <a:ext cx="1440000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81" name="Text Placeholder 34"/>
          <p:cNvSpPr>
            <a:spLocks noGrp="1"/>
          </p:cNvSpPr>
          <p:nvPr>
            <p:ph type="body" sz="quarter" idx="44" hasCustomPrompt="1"/>
          </p:nvPr>
        </p:nvSpPr>
        <p:spPr>
          <a:xfrm>
            <a:off x="10274211" y="2804301"/>
            <a:ext cx="1440000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82" name="Text Placeholder 6"/>
          <p:cNvSpPr>
            <a:spLocks noGrp="1"/>
          </p:cNvSpPr>
          <p:nvPr>
            <p:ph type="body" sz="quarter" idx="45"/>
          </p:nvPr>
        </p:nvSpPr>
        <p:spPr>
          <a:xfrm>
            <a:off x="8632800" y="3068960"/>
            <a:ext cx="1440000" cy="2952428"/>
          </a:xfrm>
          <a:noFill/>
        </p:spPr>
        <p:txBody>
          <a:bodyPr lIns="144000" tIns="108000" rIns="144000" bIns="108000"/>
          <a:lstStyle>
            <a:lvl1pPr marL="92075" indent="-92075">
              <a:spcBef>
                <a:spcPts val="200"/>
              </a:spcBef>
              <a:spcAft>
                <a:spcPts val="0"/>
              </a:spcAft>
              <a:defRPr sz="1200"/>
            </a:lvl1pPr>
            <a:lvl2pPr marL="182563" indent="-90488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268063711"/>
      </p:ext>
    </p:extLst>
  </p:cSld>
  <p:clrMapOvr>
    <a:masterClrMapping/>
  </p:clrMapOvr>
  <p:transition spd="med">
    <p:fade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33ED1-8D13-40CE-A2EC-C55F8E73C2FF}" type="datetime3">
              <a:rPr lang="en-US" smtClean="0"/>
              <a:t>26 May 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01323216"/>
      </p:ext>
    </p:extLst>
  </p:cSld>
  <p:clrMapOvr>
    <a:masterClrMapping/>
  </p:clrMapOvr>
  <p:transition spd="med">
    <p:fade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08314-EFA8-489B-B67C-B4AA142A3DCE}" type="datetime3">
              <a:rPr lang="en-US" smtClean="0"/>
              <a:t>26 May 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23480382"/>
      </p:ext>
    </p:extLst>
  </p:cSld>
  <p:clrMapOvr>
    <a:masterClrMapping/>
  </p:clrMapOvr>
  <p:transition spd="med">
    <p:fade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hank you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8887" y="2636912"/>
            <a:ext cx="4737402" cy="1584176"/>
          </a:xfrm>
          <a:prstGeom prst="rect">
            <a:avLst/>
          </a:prstGeom>
        </p:spPr>
      </p:pic>
      <p:sp>
        <p:nvSpPr>
          <p:cNvPr id="2" name="t_confidentiality"/>
          <p:cNvSpPr/>
          <p:nvPr userDrawn="1"/>
        </p:nvSpPr>
        <p:spPr>
          <a:xfrm>
            <a:off x="9626219" y="116632"/>
            <a:ext cx="2160000" cy="365125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i-FI" sz="120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fi-FI" sz="12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491611"/>
      </p:ext>
    </p:extLst>
  </p:cSld>
  <p:clrMapOvr>
    <a:masterClrMapping/>
  </p:clrMapOvr>
  <p:transition spd="med">
    <p:fade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hank you. B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5175" cy="6858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9150" y="2636912"/>
            <a:ext cx="4736875" cy="1584000"/>
          </a:xfrm>
          <a:prstGeom prst="rect">
            <a:avLst/>
          </a:prstGeom>
        </p:spPr>
      </p:pic>
      <p:sp>
        <p:nvSpPr>
          <p:cNvPr id="3" name="t_confidentiality"/>
          <p:cNvSpPr/>
          <p:nvPr userDrawn="1"/>
        </p:nvSpPr>
        <p:spPr>
          <a:xfrm>
            <a:off x="9626219" y="116632"/>
            <a:ext cx="2160000" cy="365125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i-FI" sz="120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fi-FI" sz="12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7758600"/>
      </p:ext>
    </p:extLst>
  </p:cSld>
  <p:clrMapOvr>
    <a:masterClrMapping/>
  </p:clrMapOvr>
  <p:transition spd="med">
    <p:fade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DFE9B-ED5F-4BDE-9778-B785385EC368}" type="datetimeFigureOut">
              <a:rPr lang="sv-SE" smtClean="0"/>
              <a:t>2021-05-26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3CD69-F4EE-4F11-9D48-1120F3A020B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39382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84701" y="1916113"/>
            <a:ext cx="7129462" cy="1441450"/>
          </a:xfrm>
        </p:spPr>
        <p:txBody>
          <a:bodyPr anchor="b" anchorCtr="0"/>
          <a:lstStyle>
            <a:lvl1pPr>
              <a:defRPr sz="3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84701" y="3500438"/>
            <a:ext cx="7129462" cy="2138362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fi-FI" dirty="0"/>
          </a:p>
        </p:txBody>
      </p:sp>
      <p:sp>
        <p:nvSpPr>
          <p:cNvPr id="7" name="Freeform 6"/>
          <p:cNvSpPr>
            <a:spLocks/>
          </p:cNvSpPr>
          <p:nvPr userDrawn="1"/>
        </p:nvSpPr>
        <p:spPr bwMode="auto">
          <a:xfrm>
            <a:off x="0" y="119063"/>
            <a:ext cx="3517900" cy="3233738"/>
          </a:xfrm>
          <a:custGeom>
            <a:avLst/>
            <a:gdLst>
              <a:gd name="T0" fmla="*/ 0 w 2216"/>
              <a:gd name="T1" fmla="*/ 1158 h 2037"/>
              <a:gd name="T2" fmla="*/ 0 w 2216"/>
              <a:gd name="T3" fmla="*/ 578 h 2037"/>
              <a:gd name="T4" fmla="*/ 0 w 2216"/>
              <a:gd name="T5" fmla="*/ 0 h 2037"/>
              <a:gd name="T6" fmla="*/ 18 w 2216"/>
              <a:gd name="T7" fmla="*/ 2 h 2037"/>
              <a:gd name="T8" fmla="*/ 35 w 2216"/>
              <a:gd name="T9" fmla="*/ 3 h 2037"/>
              <a:gd name="T10" fmla="*/ 51 w 2216"/>
              <a:gd name="T11" fmla="*/ 5 h 2037"/>
              <a:gd name="T12" fmla="*/ 68 w 2216"/>
              <a:gd name="T13" fmla="*/ 9 h 2037"/>
              <a:gd name="T14" fmla="*/ 84 w 2216"/>
              <a:gd name="T15" fmla="*/ 12 h 2037"/>
              <a:gd name="T16" fmla="*/ 99 w 2216"/>
              <a:gd name="T17" fmla="*/ 16 h 2037"/>
              <a:gd name="T18" fmla="*/ 115 w 2216"/>
              <a:gd name="T19" fmla="*/ 21 h 2037"/>
              <a:gd name="T20" fmla="*/ 130 w 2216"/>
              <a:gd name="T21" fmla="*/ 26 h 2037"/>
              <a:gd name="T22" fmla="*/ 159 w 2216"/>
              <a:gd name="T23" fmla="*/ 36 h 2037"/>
              <a:gd name="T24" fmla="*/ 185 w 2216"/>
              <a:gd name="T25" fmla="*/ 49 h 2037"/>
              <a:gd name="T26" fmla="*/ 211 w 2216"/>
              <a:gd name="T27" fmla="*/ 63 h 2037"/>
              <a:gd name="T28" fmla="*/ 233 w 2216"/>
              <a:gd name="T29" fmla="*/ 76 h 2037"/>
              <a:gd name="T30" fmla="*/ 254 w 2216"/>
              <a:gd name="T31" fmla="*/ 89 h 2037"/>
              <a:gd name="T32" fmla="*/ 273 w 2216"/>
              <a:gd name="T33" fmla="*/ 101 h 2037"/>
              <a:gd name="T34" fmla="*/ 301 w 2216"/>
              <a:gd name="T35" fmla="*/ 124 h 2037"/>
              <a:gd name="T36" fmla="*/ 312 w 2216"/>
              <a:gd name="T37" fmla="*/ 133 h 2037"/>
              <a:gd name="T38" fmla="*/ 319 w 2216"/>
              <a:gd name="T39" fmla="*/ 139 h 2037"/>
              <a:gd name="T40" fmla="*/ 327 w 2216"/>
              <a:gd name="T41" fmla="*/ 145 h 2037"/>
              <a:gd name="T42" fmla="*/ 1271 w 2216"/>
              <a:gd name="T43" fmla="*/ 1091 h 2037"/>
              <a:gd name="T44" fmla="*/ 2216 w 2216"/>
              <a:gd name="T45" fmla="*/ 2037 h 2037"/>
              <a:gd name="T46" fmla="*/ 1548 w 2216"/>
              <a:gd name="T47" fmla="*/ 2037 h 2037"/>
              <a:gd name="T48" fmla="*/ 879 w 2216"/>
              <a:gd name="T49" fmla="*/ 2037 h 2037"/>
              <a:gd name="T50" fmla="*/ 0 w 2216"/>
              <a:gd name="T51" fmla="*/ 1158 h 20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2216" h="2037">
                <a:moveTo>
                  <a:pt x="0" y="1158"/>
                </a:moveTo>
                <a:lnTo>
                  <a:pt x="0" y="578"/>
                </a:lnTo>
                <a:lnTo>
                  <a:pt x="0" y="0"/>
                </a:lnTo>
                <a:lnTo>
                  <a:pt x="18" y="2"/>
                </a:lnTo>
                <a:lnTo>
                  <a:pt x="35" y="3"/>
                </a:lnTo>
                <a:lnTo>
                  <a:pt x="51" y="5"/>
                </a:lnTo>
                <a:lnTo>
                  <a:pt x="68" y="9"/>
                </a:lnTo>
                <a:lnTo>
                  <a:pt x="84" y="12"/>
                </a:lnTo>
                <a:lnTo>
                  <a:pt x="99" y="16"/>
                </a:lnTo>
                <a:lnTo>
                  <a:pt x="115" y="21"/>
                </a:lnTo>
                <a:lnTo>
                  <a:pt x="130" y="26"/>
                </a:lnTo>
                <a:lnTo>
                  <a:pt x="159" y="36"/>
                </a:lnTo>
                <a:lnTo>
                  <a:pt x="185" y="49"/>
                </a:lnTo>
                <a:lnTo>
                  <a:pt x="211" y="63"/>
                </a:lnTo>
                <a:lnTo>
                  <a:pt x="233" y="76"/>
                </a:lnTo>
                <a:lnTo>
                  <a:pt x="254" y="89"/>
                </a:lnTo>
                <a:lnTo>
                  <a:pt x="273" y="101"/>
                </a:lnTo>
                <a:lnTo>
                  <a:pt x="301" y="124"/>
                </a:lnTo>
                <a:lnTo>
                  <a:pt x="312" y="133"/>
                </a:lnTo>
                <a:lnTo>
                  <a:pt x="319" y="139"/>
                </a:lnTo>
                <a:lnTo>
                  <a:pt x="327" y="145"/>
                </a:lnTo>
                <a:lnTo>
                  <a:pt x="1271" y="1091"/>
                </a:lnTo>
                <a:lnTo>
                  <a:pt x="2216" y="2037"/>
                </a:lnTo>
                <a:lnTo>
                  <a:pt x="1548" y="2037"/>
                </a:lnTo>
                <a:lnTo>
                  <a:pt x="879" y="2037"/>
                </a:lnTo>
                <a:lnTo>
                  <a:pt x="0" y="115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8" name="Freeform 7"/>
          <p:cNvSpPr>
            <a:spLocks/>
          </p:cNvSpPr>
          <p:nvPr userDrawn="1"/>
        </p:nvSpPr>
        <p:spPr bwMode="auto">
          <a:xfrm>
            <a:off x="0" y="3508376"/>
            <a:ext cx="3517900" cy="3233738"/>
          </a:xfrm>
          <a:custGeom>
            <a:avLst/>
            <a:gdLst>
              <a:gd name="T0" fmla="*/ 879 w 2216"/>
              <a:gd name="T1" fmla="*/ 0 h 2037"/>
              <a:gd name="T2" fmla="*/ 1548 w 2216"/>
              <a:gd name="T3" fmla="*/ 0 h 2037"/>
              <a:gd name="T4" fmla="*/ 2216 w 2216"/>
              <a:gd name="T5" fmla="*/ 0 h 2037"/>
              <a:gd name="T6" fmla="*/ 1271 w 2216"/>
              <a:gd name="T7" fmla="*/ 946 h 2037"/>
              <a:gd name="T8" fmla="*/ 327 w 2216"/>
              <a:gd name="T9" fmla="*/ 1892 h 2037"/>
              <a:gd name="T10" fmla="*/ 319 w 2216"/>
              <a:gd name="T11" fmla="*/ 1898 h 2037"/>
              <a:gd name="T12" fmla="*/ 312 w 2216"/>
              <a:gd name="T13" fmla="*/ 1905 h 2037"/>
              <a:gd name="T14" fmla="*/ 301 w 2216"/>
              <a:gd name="T15" fmla="*/ 1914 h 2037"/>
              <a:gd name="T16" fmla="*/ 288 w 2216"/>
              <a:gd name="T17" fmla="*/ 1925 h 2037"/>
              <a:gd name="T18" fmla="*/ 273 w 2216"/>
              <a:gd name="T19" fmla="*/ 1936 h 2037"/>
              <a:gd name="T20" fmla="*/ 254 w 2216"/>
              <a:gd name="T21" fmla="*/ 1948 h 2037"/>
              <a:gd name="T22" fmla="*/ 233 w 2216"/>
              <a:gd name="T23" fmla="*/ 1962 h 2037"/>
              <a:gd name="T24" fmla="*/ 211 w 2216"/>
              <a:gd name="T25" fmla="*/ 1976 h 2037"/>
              <a:gd name="T26" fmla="*/ 185 w 2216"/>
              <a:gd name="T27" fmla="*/ 1988 h 2037"/>
              <a:gd name="T28" fmla="*/ 159 w 2216"/>
              <a:gd name="T29" fmla="*/ 2001 h 2037"/>
              <a:gd name="T30" fmla="*/ 145 w 2216"/>
              <a:gd name="T31" fmla="*/ 2006 h 2037"/>
              <a:gd name="T32" fmla="*/ 130 w 2216"/>
              <a:gd name="T33" fmla="*/ 2012 h 2037"/>
              <a:gd name="T34" fmla="*/ 115 w 2216"/>
              <a:gd name="T35" fmla="*/ 2017 h 2037"/>
              <a:gd name="T36" fmla="*/ 99 w 2216"/>
              <a:gd name="T37" fmla="*/ 2021 h 2037"/>
              <a:gd name="T38" fmla="*/ 84 w 2216"/>
              <a:gd name="T39" fmla="*/ 2025 h 2037"/>
              <a:gd name="T40" fmla="*/ 68 w 2216"/>
              <a:gd name="T41" fmla="*/ 2029 h 2037"/>
              <a:gd name="T42" fmla="*/ 51 w 2216"/>
              <a:gd name="T43" fmla="*/ 2032 h 2037"/>
              <a:gd name="T44" fmla="*/ 35 w 2216"/>
              <a:gd name="T45" fmla="*/ 2035 h 2037"/>
              <a:gd name="T46" fmla="*/ 18 w 2216"/>
              <a:gd name="T47" fmla="*/ 2036 h 2037"/>
              <a:gd name="T48" fmla="*/ 0 w 2216"/>
              <a:gd name="T49" fmla="*/ 2037 h 2037"/>
              <a:gd name="T50" fmla="*/ 0 w 2216"/>
              <a:gd name="T51" fmla="*/ 1458 h 2037"/>
              <a:gd name="T52" fmla="*/ 0 w 2216"/>
              <a:gd name="T53" fmla="*/ 880 h 2037"/>
              <a:gd name="T54" fmla="*/ 879 w 2216"/>
              <a:gd name="T55" fmla="*/ 0 h 20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2216" h="2037">
                <a:moveTo>
                  <a:pt x="879" y="0"/>
                </a:moveTo>
                <a:lnTo>
                  <a:pt x="1548" y="0"/>
                </a:lnTo>
                <a:lnTo>
                  <a:pt x="2216" y="0"/>
                </a:lnTo>
                <a:lnTo>
                  <a:pt x="1271" y="946"/>
                </a:lnTo>
                <a:lnTo>
                  <a:pt x="327" y="1892"/>
                </a:lnTo>
                <a:lnTo>
                  <a:pt x="319" y="1898"/>
                </a:lnTo>
                <a:lnTo>
                  <a:pt x="312" y="1905"/>
                </a:lnTo>
                <a:lnTo>
                  <a:pt x="301" y="1914"/>
                </a:lnTo>
                <a:lnTo>
                  <a:pt x="288" y="1925"/>
                </a:lnTo>
                <a:lnTo>
                  <a:pt x="273" y="1936"/>
                </a:lnTo>
                <a:lnTo>
                  <a:pt x="254" y="1948"/>
                </a:lnTo>
                <a:lnTo>
                  <a:pt x="233" y="1962"/>
                </a:lnTo>
                <a:lnTo>
                  <a:pt x="211" y="1976"/>
                </a:lnTo>
                <a:lnTo>
                  <a:pt x="185" y="1988"/>
                </a:lnTo>
                <a:lnTo>
                  <a:pt x="159" y="2001"/>
                </a:lnTo>
                <a:lnTo>
                  <a:pt x="145" y="2006"/>
                </a:lnTo>
                <a:lnTo>
                  <a:pt x="130" y="2012"/>
                </a:lnTo>
                <a:lnTo>
                  <a:pt x="115" y="2017"/>
                </a:lnTo>
                <a:lnTo>
                  <a:pt x="99" y="2021"/>
                </a:lnTo>
                <a:lnTo>
                  <a:pt x="84" y="2025"/>
                </a:lnTo>
                <a:lnTo>
                  <a:pt x="68" y="2029"/>
                </a:lnTo>
                <a:lnTo>
                  <a:pt x="51" y="2032"/>
                </a:lnTo>
                <a:lnTo>
                  <a:pt x="35" y="2035"/>
                </a:lnTo>
                <a:lnTo>
                  <a:pt x="18" y="2036"/>
                </a:lnTo>
                <a:lnTo>
                  <a:pt x="0" y="2037"/>
                </a:lnTo>
                <a:lnTo>
                  <a:pt x="0" y="1458"/>
                </a:lnTo>
                <a:lnTo>
                  <a:pt x="0" y="880"/>
                </a:lnTo>
                <a:lnTo>
                  <a:pt x="879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6751" y="6237312"/>
            <a:ext cx="1291874" cy="431999"/>
          </a:xfrm>
          <a:prstGeom prst="rect">
            <a:avLst/>
          </a:prstGeom>
        </p:spPr>
      </p:pic>
      <p:sp>
        <p:nvSpPr>
          <p:cNvPr id="4" name="t_confidentiality"/>
          <p:cNvSpPr/>
          <p:nvPr userDrawn="1"/>
        </p:nvSpPr>
        <p:spPr>
          <a:xfrm>
            <a:off x="9626219" y="116632"/>
            <a:ext cx="2160000" cy="365125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i-FI" sz="120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fi-FI" sz="12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212124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Pictur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icture Placeholder 25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5175" cy="6858000"/>
          </a:xfrm>
          <a:solidFill>
            <a:schemeClr val="bg2"/>
          </a:solidFill>
        </p:spPr>
        <p:txBody>
          <a:bodyPr anchor="t" anchorCtr="0"/>
          <a:lstStyle>
            <a:lvl1pPr marL="0" indent="0" algn="ctr">
              <a:buFontTx/>
              <a:buNone/>
              <a:defRPr sz="1200"/>
            </a:lvl1pPr>
          </a:lstStyle>
          <a:p>
            <a:r>
              <a:rPr lang="en-US" dirty="0"/>
              <a:t>Select shape and click insert picture from menu</a:t>
            </a:r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118800"/>
            <a:ext cx="3517200" cy="32328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FontTx/>
              <a:buNone/>
              <a:defRPr sz="200" baseline="0">
                <a:noFill/>
              </a:defRPr>
            </a:lvl1pPr>
          </a:lstStyle>
          <a:p>
            <a:pPr lvl="0"/>
            <a:r>
              <a:rPr lang="en-US" dirty="0"/>
              <a:t>Do not add text here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510000"/>
            <a:ext cx="3517200" cy="3232800"/>
          </a:xfrm>
          <a:blipFill>
            <a:blip r:embed="rId3"/>
            <a:stretch>
              <a:fillRect/>
            </a:stretch>
          </a:blipFill>
        </p:spPr>
        <p:txBody>
          <a:bodyPr/>
          <a:lstStyle>
            <a:lvl1pPr marL="0" indent="0">
              <a:buFontTx/>
              <a:buNone/>
              <a:defRPr sz="200" baseline="0">
                <a:noFill/>
              </a:defRPr>
            </a:lvl1pPr>
          </a:lstStyle>
          <a:p>
            <a:pPr lvl="0"/>
            <a:r>
              <a:rPr lang="en-US" dirty="0"/>
              <a:t>Do not add text here</a:t>
            </a:r>
          </a:p>
        </p:txBody>
      </p:sp>
      <p:sp>
        <p:nvSpPr>
          <p:cNvPr id="2" name="t_confidentiality"/>
          <p:cNvSpPr/>
          <p:nvPr userDrawn="1"/>
        </p:nvSpPr>
        <p:spPr>
          <a:xfrm>
            <a:off x="9626219" y="116632"/>
            <a:ext cx="2160000" cy="365125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i-FI" sz="120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fi-FI" sz="12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0" name="Title 2"/>
          <p:cNvSpPr>
            <a:spLocks noGrp="1"/>
          </p:cNvSpPr>
          <p:nvPr>
            <p:ph type="title"/>
          </p:nvPr>
        </p:nvSpPr>
        <p:spPr>
          <a:xfrm>
            <a:off x="4584701" y="1556792"/>
            <a:ext cx="7129462" cy="3744416"/>
          </a:xfrm>
          <a:prstGeom prst="round2DiagRect">
            <a:avLst>
              <a:gd name="adj1" fmla="val 13337"/>
              <a:gd name="adj2" fmla="val 0"/>
            </a:avLst>
          </a:prstGeom>
          <a:solidFill>
            <a:schemeClr val="bg1">
              <a:alpha val="85098"/>
            </a:schemeClr>
          </a:solidFill>
        </p:spPr>
        <p:txBody>
          <a:bodyPr lIns="162000" tIns="162000" rIns="162000" bIns="162000"/>
          <a:lstStyle>
            <a:lvl1pPr>
              <a:defRPr sz="3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4873451" y="3501008"/>
            <a:ext cx="6552728" cy="1512168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40202386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Pictur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icture Placeholder 25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5175" cy="6858000"/>
          </a:xfrm>
          <a:solidFill>
            <a:schemeClr val="bg2"/>
          </a:solidFill>
        </p:spPr>
        <p:txBody>
          <a:bodyPr anchor="t" anchorCtr="0"/>
          <a:lstStyle>
            <a:lvl1pPr marL="0" indent="0" algn="ctr">
              <a:buFontTx/>
              <a:buNone/>
              <a:defRPr sz="1200"/>
            </a:lvl1pPr>
          </a:lstStyle>
          <a:p>
            <a:r>
              <a:rPr lang="en-US" dirty="0"/>
              <a:t>Select shape and click insert picture from menu</a:t>
            </a:r>
          </a:p>
        </p:txBody>
      </p:sp>
      <p:sp>
        <p:nvSpPr>
          <p:cNvPr id="11" name="Title 2"/>
          <p:cNvSpPr>
            <a:spLocks noGrp="1"/>
          </p:cNvSpPr>
          <p:nvPr>
            <p:ph type="title"/>
          </p:nvPr>
        </p:nvSpPr>
        <p:spPr>
          <a:xfrm>
            <a:off x="4584701" y="1556792"/>
            <a:ext cx="7129462" cy="3744416"/>
          </a:xfrm>
          <a:prstGeom prst="round2DiagRect">
            <a:avLst>
              <a:gd name="adj1" fmla="val 13337"/>
              <a:gd name="adj2" fmla="val 0"/>
            </a:avLst>
          </a:prstGeom>
          <a:solidFill>
            <a:schemeClr val="bg1">
              <a:alpha val="85098"/>
            </a:schemeClr>
          </a:solidFill>
        </p:spPr>
        <p:txBody>
          <a:bodyPr lIns="162000" tIns="162000" rIns="162000" bIns="162000"/>
          <a:lstStyle>
            <a:lvl1pPr>
              <a:defRPr sz="3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4873451" y="3501008"/>
            <a:ext cx="6552728" cy="1512168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fi-FI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118800"/>
            <a:ext cx="3517200" cy="32328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FontTx/>
              <a:buNone/>
              <a:defRPr sz="200" baseline="0">
                <a:noFill/>
              </a:defRPr>
            </a:lvl1pPr>
          </a:lstStyle>
          <a:p>
            <a:pPr lvl="0"/>
            <a:r>
              <a:rPr lang="en-US" dirty="0"/>
              <a:t>Do not add text here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510000"/>
            <a:ext cx="3517200" cy="3232800"/>
          </a:xfrm>
          <a:blipFill>
            <a:blip r:embed="rId3"/>
            <a:stretch>
              <a:fillRect/>
            </a:stretch>
          </a:blipFill>
        </p:spPr>
        <p:txBody>
          <a:bodyPr/>
          <a:lstStyle>
            <a:lvl1pPr marL="0" indent="0">
              <a:buFontTx/>
              <a:buNone/>
              <a:defRPr sz="200" baseline="0">
                <a:noFill/>
              </a:defRPr>
            </a:lvl1pPr>
          </a:lstStyle>
          <a:p>
            <a:pPr lvl="0"/>
            <a:r>
              <a:rPr lang="en-US" dirty="0"/>
              <a:t>Do not add text here</a:t>
            </a:r>
          </a:p>
        </p:txBody>
      </p:sp>
      <p:sp>
        <p:nvSpPr>
          <p:cNvPr id="2" name="t_confidentiality"/>
          <p:cNvSpPr/>
          <p:nvPr userDrawn="1"/>
        </p:nvSpPr>
        <p:spPr>
          <a:xfrm>
            <a:off x="9626219" y="116632"/>
            <a:ext cx="2160000" cy="365125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i-FI" sz="120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fi-FI" sz="12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4884650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icture Placeholder 25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5175" cy="6858000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013" y="488927"/>
            <a:ext cx="2952000" cy="2952328"/>
          </a:xfrm>
          <a:prstGeom prst="round2DiagRect">
            <a:avLst>
              <a:gd name="adj1" fmla="val 13501"/>
              <a:gd name="adj2" fmla="val 0"/>
            </a:avLst>
          </a:prstGeom>
          <a:solidFill>
            <a:srgbClr val="50B948">
              <a:alpha val="89804"/>
            </a:srgbClr>
          </a:solidFill>
        </p:spPr>
        <p:txBody>
          <a:bodyPr lIns="180000" tIns="162000" rIns="180000" bIns="162000" anchor="t"/>
          <a:lstStyle>
            <a:lvl1pPr algn="l">
              <a:defRPr sz="30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t_confidentiality"/>
          <p:cNvSpPr/>
          <p:nvPr userDrawn="1"/>
        </p:nvSpPr>
        <p:spPr>
          <a:xfrm>
            <a:off x="9626219" y="116632"/>
            <a:ext cx="2160000" cy="365125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i-FI" sz="120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fi-FI" sz="12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897361"/>
      </p:ext>
    </p:extLst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1013" y="1557339"/>
            <a:ext cx="5544566" cy="4464050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69595" y="1557338"/>
            <a:ext cx="5544568" cy="4464049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169595" y="6453336"/>
            <a:ext cx="3481312" cy="144019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20B8B-2849-41DA-9EF2-3156DAF3B9E7}" type="datetime3">
              <a:rPr lang="en-US" smtClean="0"/>
              <a:t>26 May 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930789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8" Type="http://schemas.openxmlformats.org/officeDocument/2006/relationships/slideLayout" Target="../slideLayouts/slideLayout8.xml"/><Relationship Id="rId51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1013" y="404814"/>
            <a:ext cx="11233150" cy="93595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013" y="1557339"/>
            <a:ext cx="11233150" cy="446405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41375" y="6453336"/>
            <a:ext cx="1223963" cy="144016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700">
                <a:solidFill>
                  <a:schemeClr val="tx2"/>
                </a:solidFill>
              </a:defRPr>
            </a:lvl1pPr>
          </a:lstStyle>
          <a:p>
            <a:fld id="{A22DA4D0-8748-42E4-92E2-B4D048CA0FE3}" type="datetime3">
              <a:rPr lang="en-US" smtClean="0"/>
              <a:t>26 May 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65338" y="6453336"/>
            <a:ext cx="4032250" cy="144016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7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© Valmet   |   Author /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1014" y="6453336"/>
            <a:ext cx="360361" cy="144016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700">
                <a:solidFill>
                  <a:schemeClr val="tx2"/>
                </a:solidFill>
              </a:defRPr>
            </a:lvl1pPr>
          </a:lstStyle>
          <a:p>
            <a:fld id="{82F35C78-EDC3-4BE6-A74D-429C10820A80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5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2083" y="6237312"/>
            <a:ext cx="1291874" cy="432000"/>
          </a:xfrm>
          <a:prstGeom prst="rect">
            <a:avLst/>
          </a:prstGeom>
        </p:spPr>
      </p:pic>
      <p:sp>
        <p:nvSpPr>
          <p:cNvPr id="7" name="t_confidentiality"/>
          <p:cNvSpPr/>
          <p:nvPr userDrawn="1"/>
        </p:nvSpPr>
        <p:spPr>
          <a:xfrm>
            <a:off x="9626219" y="111547"/>
            <a:ext cx="2160000" cy="365125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i-FI" sz="120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fi-FI" sz="12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9" name="(c)" hidden="1"/>
          <p:cNvSpPr txBox="1"/>
          <p:nvPr userDrawn="1"/>
        </p:nvSpPr>
        <p:spPr>
          <a:xfrm>
            <a:off x="11986517" y="6891795"/>
            <a:ext cx="198773" cy="3077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fi-FI" sz="200" dirty="0">
                <a:solidFill>
                  <a:schemeClr val="bg1"/>
                </a:solidFill>
                <a:latin typeface="+mn-lt"/>
              </a:rPr>
              <a:t>©grow. for</a:t>
            </a:r>
            <a:r>
              <a:rPr lang="fi-FI" sz="200" baseline="0" dirty="0">
                <a:solidFill>
                  <a:schemeClr val="bg1"/>
                </a:solidFill>
                <a:latin typeface="+mn-lt"/>
              </a:rPr>
              <a:t> valmet</a:t>
            </a:r>
            <a:endParaRPr lang="en-GB" sz="200" dirty="0" err="1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0" name="(logo)" descr="Z:\GRW (grow)\logot\copyright_grow.png" hidden="1"/>
          <p:cNvPicPr>
            <a:picLocks noChangeAspect="1" noChangeArrowheads="1"/>
          </p:cNvPicPr>
          <p:nvPr userDrawn="1"/>
        </p:nvPicPr>
        <p:blipFill>
          <a:blip r:embed="rId5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6000"/>
            <a:ext cx="60261" cy="1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9034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704" r:id="rId5"/>
    <p:sldLayoutId id="2147483702" r:id="rId6"/>
    <p:sldLayoutId id="2147483703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  <p:sldLayoutId id="2147483672" r:id="rId14"/>
    <p:sldLayoutId id="2147483673" r:id="rId15"/>
    <p:sldLayoutId id="2147483674" r:id="rId16"/>
    <p:sldLayoutId id="2147483675" r:id="rId17"/>
    <p:sldLayoutId id="2147483676" r:id="rId18"/>
    <p:sldLayoutId id="2147483677" r:id="rId19"/>
    <p:sldLayoutId id="2147483678" r:id="rId20"/>
    <p:sldLayoutId id="2147483679" r:id="rId21"/>
    <p:sldLayoutId id="2147483680" r:id="rId22"/>
    <p:sldLayoutId id="2147483690" r:id="rId23"/>
    <p:sldLayoutId id="2147483691" r:id="rId24"/>
    <p:sldLayoutId id="2147483696" r:id="rId25"/>
    <p:sldLayoutId id="2147483692" r:id="rId26"/>
    <p:sldLayoutId id="2147483697" r:id="rId27"/>
    <p:sldLayoutId id="2147483683" r:id="rId28"/>
    <p:sldLayoutId id="2147483685" r:id="rId29"/>
    <p:sldLayoutId id="2147483693" r:id="rId30"/>
    <p:sldLayoutId id="2147483694" r:id="rId31"/>
    <p:sldLayoutId id="2147483695" r:id="rId32"/>
    <p:sldLayoutId id="2147483708" r:id="rId33"/>
    <p:sldLayoutId id="2147483705" r:id="rId34"/>
    <p:sldLayoutId id="2147483711" r:id="rId35"/>
    <p:sldLayoutId id="2147483706" r:id="rId36"/>
    <p:sldLayoutId id="2147483712" r:id="rId37"/>
    <p:sldLayoutId id="2147483707" r:id="rId38"/>
    <p:sldLayoutId id="2147483713" r:id="rId39"/>
    <p:sldLayoutId id="2147483709" r:id="rId40"/>
    <p:sldLayoutId id="2147483714" r:id="rId41"/>
    <p:sldLayoutId id="2147483710" r:id="rId42"/>
    <p:sldLayoutId id="2147483715" r:id="rId43"/>
    <p:sldLayoutId id="2147483681" r:id="rId44"/>
    <p:sldLayoutId id="2147483687" r:id="rId45"/>
    <p:sldLayoutId id="2147483688" r:id="rId46"/>
    <p:sldLayoutId id="2147483689" r:id="rId47"/>
    <p:sldLayoutId id="2147483716" r:id="rId48"/>
  </p:sldLayoutIdLst>
  <p:transition spd="med">
    <p:fade/>
  </p:transition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6700" indent="-266700" algn="l" defTabSz="914400" rtl="0" eaLnBrk="1" latinLnBrk="0" hangingPunct="1">
        <a:spcBef>
          <a:spcPts val="800"/>
        </a:spcBef>
        <a:spcAft>
          <a:spcPts val="0"/>
        </a:spcAft>
        <a:buClr>
          <a:schemeClr val="accent1"/>
        </a:buClr>
        <a:buFont typeface="Wingdings" panose="05000000000000000000" pitchFamily="2" charset="2"/>
        <a:buChar char=""/>
        <a:defRPr sz="2000" kern="1200"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1pPr>
      <a:lvl2pPr marL="539750" indent="-273050" algn="l" defTabSz="914400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Font typeface="Arial" pitchFamily="34" charset="0"/>
        <a:buChar char="–"/>
        <a:defRPr sz="1600" kern="1200"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2pPr>
      <a:lvl3pPr marL="806450" indent="-266700" algn="l" defTabSz="914400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Font typeface="Wingdings" panose="05000000000000000000" pitchFamily="2" charset="2"/>
        <a:buChar char=""/>
        <a:defRPr sz="1600" kern="1200"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3pPr>
      <a:lvl4pPr marL="1071563" indent="-265113" algn="l" defTabSz="914400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Font typeface="Arial" pitchFamily="34" charset="0"/>
        <a:buChar char="–"/>
        <a:defRPr sz="1400" kern="1200"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4pPr>
      <a:lvl5pPr marL="1346200" indent="-274638" algn="l" defTabSz="914400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Font typeface="Wingdings" panose="05000000000000000000" pitchFamily="2" charset="2"/>
        <a:buChar char=""/>
        <a:defRPr sz="1400" kern="1200"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5pPr>
      <a:lvl6pPr marL="1612900" indent="-2667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rgbClr val="242527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37">
            <a:extLst>
              <a:ext uri="{FF2B5EF4-FFF2-40B4-BE49-F238E27FC236}">
                <a16:creationId xmlns:a16="http://schemas.microsoft.com/office/drawing/2014/main" id="{1E43836D-ACD0-4B88-8381-18CD800E8F78}"/>
              </a:ext>
            </a:extLst>
          </p:cNvPr>
          <p:cNvSpPr/>
          <p:nvPr/>
        </p:nvSpPr>
        <p:spPr>
          <a:xfrm>
            <a:off x="10206133" y="5373216"/>
            <a:ext cx="1864027" cy="13958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AF9C9C76-5CE2-4A27-ADB9-8F453A3BF3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Röjning</a:t>
            </a:r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08B4BF69-E6EA-4F12-B114-E28ECA625A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5784827"/>
              </p:ext>
            </p:extLst>
          </p:nvPr>
        </p:nvGraphicFramePr>
        <p:xfrm>
          <a:off x="482511" y="1124744"/>
          <a:ext cx="10655636" cy="41353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3909">
                  <a:extLst>
                    <a:ext uri="{9D8B030D-6E8A-4147-A177-3AD203B41FA5}">
                      <a16:colId xmlns:a16="http://schemas.microsoft.com/office/drawing/2014/main" val="2861760124"/>
                    </a:ext>
                  </a:extLst>
                </a:gridCol>
                <a:gridCol w="2663909">
                  <a:extLst>
                    <a:ext uri="{9D8B030D-6E8A-4147-A177-3AD203B41FA5}">
                      <a16:colId xmlns:a16="http://schemas.microsoft.com/office/drawing/2014/main" val="1901374217"/>
                    </a:ext>
                  </a:extLst>
                </a:gridCol>
                <a:gridCol w="2663909">
                  <a:extLst>
                    <a:ext uri="{9D8B030D-6E8A-4147-A177-3AD203B41FA5}">
                      <a16:colId xmlns:a16="http://schemas.microsoft.com/office/drawing/2014/main" val="1342805649"/>
                    </a:ext>
                  </a:extLst>
                </a:gridCol>
                <a:gridCol w="2663909">
                  <a:extLst>
                    <a:ext uri="{9D8B030D-6E8A-4147-A177-3AD203B41FA5}">
                      <a16:colId xmlns:a16="http://schemas.microsoft.com/office/drawing/2014/main" val="147431149"/>
                    </a:ext>
                  </a:extLst>
                </a:gridCol>
              </a:tblGrid>
              <a:tr h="689219">
                <a:tc>
                  <a:txBody>
                    <a:bodyPr/>
                    <a:lstStyle/>
                    <a:p>
                      <a:r>
                        <a:rPr lang="sv-SE" sz="2800" dirty="0"/>
                        <a:t>Område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800" dirty="0"/>
                        <a:t>v25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800" dirty="0"/>
                        <a:t>v33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800" dirty="0"/>
                        <a:t>v39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4159732"/>
                  </a:ext>
                </a:extLst>
              </a:tr>
              <a:tr h="689219">
                <a:tc>
                  <a:txBody>
                    <a:bodyPr/>
                    <a:lstStyle/>
                    <a:p>
                      <a:r>
                        <a:rPr lang="sv-SE" b="1" dirty="0"/>
                        <a:t>Wembley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P06/07; F07; P/F08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/>
                        <a:t>P/F13; P/F14</a:t>
                      </a:r>
                    </a:p>
                    <a:p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/>
                        <a:t>P/F11; P/F12</a:t>
                      </a:r>
                    </a:p>
                    <a:p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2088398"/>
                  </a:ext>
                </a:extLst>
              </a:tr>
              <a:tr h="689219">
                <a:tc>
                  <a:txBody>
                    <a:bodyPr/>
                    <a:lstStyle/>
                    <a:p>
                      <a:r>
                        <a:rPr lang="sv-SE" b="1" dirty="0"/>
                        <a:t>Grus+Thule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Herr; Dam; U-lag; F06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P06/07; F07; P/F08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/>
                        <a:t>P/F13; P/F14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4075443"/>
                  </a:ext>
                </a:extLst>
              </a:tr>
              <a:tr h="689219">
                <a:tc>
                  <a:txBody>
                    <a:bodyPr/>
                    <a:lstStyle/>
                    <a:p>
                      <a:r>
                        <a:rPr lang="sv-SE" b="1" dirty="0"/>
                        <a:t>Thulebäcken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P/F09; P/F10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Herr; Dam; U-lag; F06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P06/07; F07; P/F08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9063531"/>
                  </a:ext>
                </a:extLst>
              </a:tr>
              <a:tr h="689219">
                <a:tc>
                  <a:txBody>
                    <a:bodyPr/>
                    <a:lstStyle/>
                    <a:p>
                      <a:r>
                        <a:rPr lang="sv-SE" b="1" dirty="0"/>
                        <a:t>Thuledalen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P/F11; P/F12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P/F09; P/F10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Herr; Dam; U-lag; F06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4200223"/>
                  </a:ext>
                </a:extLst>
              </a:tr>
              <a:tr h="689219">
                <a:tc>
                  <a:txBody>
                    <a:bodyPr/>
                    <a:lstStyle/>
                    <a:p>
                      <a:r>
                        <a:rPr lang="sv-SE" b="1" dirty="0"/>
                        <a:t>Tennisplan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P/F13; P/F14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P/F11; P/F12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P/F09; P/F10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41186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67773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4510128-26E2-462C-839F-D805EB3AA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1013" y="404814"/>
            <a:ext cx="11233150" cy="935955"/>
          </a:xfrm>
        </p:spPr>
        <p:txBody>
          <a:bodyPr>
            <a:noAutofit/>
          </a:bodyPr>
          <a:lstStyle/>
          <a:p>
            <a:r>
              <a:rPr lang="sv-SE" sz="3600" b="1" dirty="0"/>
              <a:t>Wembley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E43836D-ACD0-4B88-8381-18CD800E8F78}"/>
              </a:ext>
            </a:extLst>
          </p:cNvPr>
          <p:cNvSpPr/>
          <p:nvPr/>
        </p:nvSpPr>
        <p:spPr>
          <a:xfrm>
            <a:off x="10167056" y="5389718"/>
            <a:ext cx="1864027" cy="13958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081001E-94B1-4ED2-A1D3-5D49C6D784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1011" y="1340768"/>
            <a:ext cx="4896495" cy="5129661"/>
          </a:xfrm>
          <a:prstGeom prst="rect">
            <a:avLst/>
          </a:prstGeom>
        </p:spPr>
      </p:pic>
      <p:sp>
        <p:nvSpPr>
          <p:cNvPr id="6" name="Freeform: Shape 5">
            <a:extLst>
              <a:ext uri="{FF2B5EF4-FFF2-40B4-BE49-F238E27FC236}">
                <a16:creationId xmlns:a16="http://schemas.microsoft.com/office/drawing/2014/main" id="{D6182688-AD03-41EA-A6DF-194133B1B8E3}"/>
              </a:ext>
            </a:extLst>
          </p:cNvPr>
          <p:cNvSpPr/>
          <p:nvPr/>
        </p:nvSpPr>
        <p:spPr>
          <a:xfrm>
            <a:off x="1301619" y="1667351"/>
            <a:ext cx="3575230" cy="4078716"/>
          </a:xfrm>
          <a:custGeom>
            <a:avLst/>
            <a:gdLst>
              <a:gd name="connsiteX0" fmla="*/ 601996 w 3575230"/>
              <a:gd name="connsiteY0" fmla="*/ 726714 h 4078716"/>
              <a:gd name="connsiteX1" fmla="*/ 69981 w 3575230"/>
              <a:gd name="connsiteY1" fmla="*/ 1283667 h 4078716"/>
              <a:gd name="connsiteX2" fmla="*/ 28417 w 3575230"/>
              <a:gd name="connsiteY2" fmla="*/ 1449922 h 4078716"/>
              <a:gd name="connsiteX3" fmla="*/ 277799 w 3575230"/>
              <a:gd name="connsiteY3" fmla="*/ 1948685 h 4078716"/>
              <a:gd name="connsiteX4" fmla="*/ 734999 w 3575230"/>
              <a:gd name="connsiteY4" fmla="*/ 2779958 h 4078716"/>
              <a:gd name="connsiteX5" fmla="*/ 1134010 w 3575230"/>
              <a:gd name="connsiteY5" fmla="*/ 3553042 h 4078716"/>
              <a:gd name="connsiteX6" fmla="*/ 1375079 w 3575230"/>
              <a:gd name="connsiteY6" fmla="*/ 3902176 h 4078716"/>
              <a:gd name="connsiteX7" fmla="*/ 1823966 w 3575230"/>
              <a:gd name="connsiteY7" fmla="*/ 3993616 h 4078716"/>
              <a:gd name="connsiteX8" fmla="*/ 2646926 w 3575230"/>
              <a:gd name="connsiteY8" fmla="*/ 4043493 h 4078716"/>
              <a:gd name="connsiteX9" fmla="*/ 3203879 w 3575230"/>
              <a:gd name="connsiteY9" fmla="*/ 4060118 h 4078716"/>
              <a:gd name="connsiteX10" fmla="*/ 3478199 w 3575230"/>
              <a:gd name="connsiteY10" fmla="*/ 4051805 h 4078716"/>
              <a:gd name="connsiteX11" fmla="*/ 3536388 w 3575230"/>
              <a:gd name="connsiteY11" fmla="*/ 3968678 h 4078716"/>
              <a:gd name="connsiteX12" fmla="*/ 2921246 w 3575230"/>
              <a:gd name="connsiteY12" fmla="*/ 2879711 h 4078716"/>
              <a:gd name="connsiteX13" fmla="*/ 2414170 w 3575230"/>
              <a:gd name="connsiteY13" fmla="*/ 1840620 h 4078716"/>
              <a:gd name="connsiteX14" fmla="*/ 2081661 w 3575230"/>
              <a:gd name="connsiteY14" fmla="*/ 884656 h 4078716"/>
              <a:gd name="connsiteX15" fmla="*/ 1857217 w 3575230"/>
              <a:gd name="connsiteY15" fmla="*/ 244576 h 4078716"/>
              <a:gd name="connsiteX16" fmla="*/ 1823966 w 3575230"/>
              <a:gd name="connsiteY16" fmla="*/ 103260 h 4078716"/>
              <a:gd name="connsiteX17" fmla="*/ 1732526 w 3575230"/>
              <a:gd name="connsiteY17" fmla="*/ 3507 h 4078716"/>
              <a:gd name="connsiteX18" fmla="*/ 1533021 w 3575230"/>
              <a:gd name="connsiteY18" fmla="*/ 53384 h 4078716"/>
              <a:gd name="connsiteX19" fmla="*/ 1142323 w 3575230"/>
              <a:gd name="connsiteY19" fmla="*/ 336016 h 4078716"/>
              <a:gd name="connsiteX20" fmla="*/ 660185 w 3575230"/>
              <a:gd name="connsiteY20" fmla="*/ 693464 h 4078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3575230" h="4078716">
                <a:moveTo>
                  <a:pt x="601996" y="726714"/>
                </a:moveTo>
                <a:cubicBezTo>
                  <a:pt x="383786" y="944923"/>
                  <a:pt x="165577" y="1163132"/>
                  <a:pt x="69981" y="1283667"/>
                </a:cubicBezTo>
                <a:cubicBezTo>
                  <a:pt x="-25616" y="1404202"/>
                  <a:pt x="-6219" y="1339086"/>
                  <a:pt x="28417" y="1449922"/>
                </a:cubicBezTo>
                <a:cubicBezTo>
                  <a:pt x="63053" y="1560758"/>
                  <a:pt x="160035" y="1727012"/>
                  <a:pt x="277799" y="1948685"/>
                </a:cubicBezTo>
                <a:cubicBezTo>
                  <a:pt x="395563" y="2170358"/>
                  <a:pt x="592297" y="2512565"/>
                  <a:pt x="734999" y="2779958"/>
                </a:cubicBezTo>
                <a:cubicBezTo>
                  <a:pt x="877701" y="3047351"/>
                  <a:pt x="1027330" y="3366006"/>
                  <a:pt x="1134010" y="3553042"/>
                </a:cubicBezTo>
                <a:cubicBezTo>
                  <a:pt x="1240690" y="3740078"/>
                  <a:pt x="1260086" y="3828747"/>
                  <a:pt x="1375079" y="3902176"/>
                </a:cubicBezTo>
                <a:cubicBezTo>
                  <a:pt x="1490072" y="3975605"/>
                  <a:pt x="1611992" y="3970063"/>
                  <a:pt x="1823966" y="3993616"/>
                </a:cubicBezTo>
                <a:cubicBezTo>
                  <a:pt x="2035940" y="4017169"/>
                  <a:pt x="2416941" y="4032409"/>
                  <a:pt x="2646926" y="4043493"/>
                </a:cubicBezTo>
                <a:cubicBezTo>
                  <a:pt x="2876912" y="4054577"/>
                  <a:pt x="3065334" y="4058733"/>
                  <a:pt x="3203879" y="4060118"/>
                </a:cubicBezTo>
                <a:cubicBezTo>
                  <a:pt x="3342424" y="4061503"/>
                  <a:pt x="3422781" y="4067045"/>
                  <a:pt x="3478199" y="4051805"/>
                </a:cubicBezTo>
                <a:cubicBezTo>
                  <a:pt x="3533617" y="4036565"/>
                  <a:pt x="3629214" y="4164027"/>
                  <a:pt x="3536388" y="3968678"/>
                </a:cubicBezTo>
                <a:cubicBezTo>
                  <a:pt x="3443562" y="3773329"/>
                  <a:pt x="3108282" y="3234387"/>
                  <a:pt x="2921246" y="2879711"/>
                </a:cubicBezTo>
                <a:cubicBezTo>
                  <a:pt x="2734210" y="2525035"/>
                  <a:pt x="2554101" y="2173129"/>
                  <a:pt x="2414170" y="1840620"/>
                </a:cubicBezTo>
                <a:cubicBezTo>
                  <a:pt x="2274239" y="1508111"/>
                  <a:pt x="2174486" y="1150663"/>
                  <a:pt x="2081661" y="884656"/>
                </a:cubicBezTo>
                <a:cubicBezTo>
                  <a:pt x="1988836" y="618649"/>
                  <a:pt x="1900166" y="374809"/>
                  <a:pt x="1857217" y="244576"/>
                </a:cubicBezTo>
                <a:cubicBezTo>
                  <a:pt x="1814268" y="114343"/>
                  <a:pt x="1844748" y="143438"/>
                  <a:pt x="1823966" y="103260"/>
                </a:cubicBezTo>
                <a:cubicBezTo>
                  <a:pt x="1803184" y="63082"/>
                  <a:pt x="1781017" y="11820"/>
                  <a:pt x="1732526" y="3507"/>
                </a:cubicBezTo>
                <a:cubicBezTo>
                  <a:pt x="1684035" y="-4806"/>
                  <a:pt x="1631388" y="-2034"/>
                  <a:pt x="1533021" y="53384"/>
                </a:cubicBezTo>
                <a:cubicBezTo>
                  <a:pt x="1434654" y="108802"/>
                  <a:pt x="1142323" y="336016"/>
                  <a:pt x="1142323" y="336016"/>
                </a:cubicBezTo>
                <a:lnTo>
                  <a:pt x="660185" y="693464"/>
                </a:lnTo>
              </a:path>
            </a:pathLst>
          </a:cu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A879AF7-AC52-4196-B80E-593025A76E94}"/>
              </a:ext>
            </a:extLst>
          </p:cNvPr>
          <p:cNvSpPr txBox="1"/>
          <p:nvPr/>
        </p:nvSpPr>
        <p:spPr>
          <a:xfrm>
            <a:off x="5679364" y="1340768"/>
            <a:ext cx="5386776" cy="3766022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sv-SE" sz="1600" u="sng" dirty="0">
                <a:solidFill>
                  <a:schemeClr val="tx2">
                    <a:lumMod val="50000"/>
                  </a:schemeClr>
                </a:solidFill>
              </a:rPr>
              <a:t>Avgränsningar</a:t>
            </a:r>
          </a:p>
          <a:p>
            <a:r>
              <a:rPr lang="sv-SE" sz="1600" dirty="0">
                <a:solidFill>
                  <a:schemeClr val="tx2">
                    <a:lumMod val="50000"/>
                  </a:schemeClr>
                </a:solidFill>
              </a:rPr>
              <a:t>Norr – Gräsområdet utanför staketet mot Stationsvägen inkluderande hörnet mot Runsviksvägen</a:t>
            </a:r>
          </a:p>
          <a:p>
            <a:endParaRPr lang="sv-SE" sz="1600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sv-SE" sz="1600" dirty="0">
                <a:solidFill>
                  <a:schemeClr val="tx2">
                    <a:lumMod val="50000"/>
                  </a:schemeClr>
                </a:solidFill>
              </a:rPr>
              <a:t>Väster – ca 2 m utanför staketet</a:t>
            </a:r>
          </a:p>
          <a:p>
            <a:endParaRPr lang="sv-SE" sz="1600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sv-SE" sz="1600" dirty="0">
                <a:solidFill>
                  <a:schemeClr val="tx2">
                    <a:lumMod val="50000"/>
                  </a:schemeClr>
                </a:solidFill>
              </a:rPr>
              <a:t>Söder – Gräs/buskområdet utanför staketet och ner mot den lilla infarten från Runsviksvägen</a:t>
            </a:r>
          </a:p>
          <a:p>
            <a:endParaRPr lang="sv-SE" sz="1600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sv-SE" sz="1600" dirty="0">
                <a:solidFill>
                  <a:schemeClr val="tx2">
                    <a:lumMod val="50000"/>
                  </a:schemeClr>
                </a:solidFill>
              </a:rPr>
              <a:t>Öster – Runsviksvägen</a:t>
            </a:r>
          </a:p>
          <a:p>
            <a:endParaRPr lang="sv-SE" sz="1600" dirty="0">
              <a:solidFill>
                <a:schemeClr val="tx2">
                  <a:lumMod val="50000"/>
                </a:schemeClr>
              </a:solidFill>
            </a:endParaRPr>
          </a:p>
          <a:p>
            <a:endParaRPr lang="sv-SE" sz="1600" dirty="0">
              <a:solidFill>
                <a:schemeClr val="tx2">
                  <a:lumMod val="50000"/>
                </a:schemeClr>
              </a:solidFill>
            </a:endParaRPr>
          </a:p>
          <a:p>
            <a:endParaRPr lang="sv-SE" sz="1600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sv-SE" sz="1600" dirty="0">
                <a:solidFill>
                  <a:schemeClr val="tx2">
                    <a:lumMod val="50000"/>
                  </a:schemeClr>
                </a:solidFill>
              </a:rPr>
              <a:t>Slyröjning </a:t>
            </a:r>
          </a:p>
          <a:p>
            <a:r>
              <a:rPr lang="sv-SE" sz="1600" dirty="0">
                <a:solidFill>
                  <a:schemeClr val="tx2">
                    <a:lumMod val="50000"/>
                  </a:schemeClr>
                </a:solidFill>
              </a:rPr>
              <a:t>Grästrimning</a:t>
            </a:r>
          </a:p>
        </p:txBody>
      </p:sp>
    </p:spTree>
    <p:extLst>
      <p:ext uri="{BB962C8B-B14F-4D97-AF65-F5344CB8AC3E}">
        <p14:creationId xmlns:p14="http://schemas.microsoft.com/office/powerpoint/2010/main" val="9657621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6CCFEEB-0B33-4904-A301-5FC1EA2E74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1012" y="1111933"/>
            <a:ext cx="3888383" cy="5299107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B4510128-26E2-462C-839F-D805EB3AA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1013" y="404814"/>
            <a:ext cx="11233150" cy="935955"/>
          </a:xfrm>
        </p:spPr>
        <p:txBody>
          <a:bodyPr>
            <a:noAutofit/>
          </a:bodyPr>
          <a:lstStyle/>
          <a:p>
            <a:r>
              <a:rPr lang="sv-SE" sz="3600" b="1" dirty="0"/>
              <a:t>Grusplan + Thulevallen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E43836D-ACD0-4B88-8381-18CD800E8F78}"/>
              </a:ext>
            </a:extLst>
          </p:cNvPr>
          <p:cNvSpPr/>
          <p:nvPr/>
        </p:nvSpPr>
        <p:spPr>
          <a:xfrm>
            <a:off x="10167056" y="5389718"/>
            <a:ext cx="1864027" cy="13958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D6182688-AD03-41EA-A6DF-194133B1B8E3}"/>
              </a:ext>
            </a:extLst>
          </p:cNvPr>
          <p:cNvSpPr/>
          <p:nvPr/>
        </p:nvSpPr>
        <p:spPr>
          <a:xfrm>
            <a:off x="575994" y="1242143"/>
            <a:ext cx="3604783" cy="5143117"/>
          </a:xfrm>
          <a:custGeom>
            <a:avLst/>
            <a:gdLst>
              <a:gd name="connsiteX0" fmla="*/ 601996 w 3575230"/>
              <a:gd name="connsiteY0" fmla="*/ 726714 h 4078716"/>
              <a:gd name="connsiteX1" fmla="*/ 69981 w 3575230"/>
              <a:gd name="connsiteY1" fmla="*/ 1283667 h 4078716"/>
              <a:gd name="connsiteX2" fmla="*/ 28417 w 3575230"/>
              <a:gd name="connsiteY2" fmla="*/ 1449922 h 4078716"/>
              <a:gd name="connsiteX3" fmla="*/ 277799 w 3575230"/>
              <a:gd name="connsiteY3" fmla="*/ 1948685 h 4078716"/>
              <a:gd name="connsiteX4" fmla="*/ 734999 w 3575230"/>
              <a:gd name="connsiteY4" fmla="*/ 2779958 h 4078716"/>
              <a:gd name="connsiteX5" fmla="*/ 1134010 w 3575230"/>
              <a:gd name="connsiteY5" fmla="*/ 3553042 h 4078716"/>
              <a:gd name="connsiteX6" fmla="*/ 1375079 w 3575230"/>
              <a:gd name="connsiteY6" fmla="*/ 3902176 h 4078716"/>
              <a:gd name="connsiteX7" fmla="*/ 1823966 w 3575230"/>
              <a:gd name="connsiteY7" fmla="*/ 3993616 h 4078716"/>
              <a:gd name="connsiteX8" fmla="*/ 2646926 w 3575230"/>
              <a:gd name="connsiteY8" fmla="*/ 4043493 h 4078716"/>
              <a:gd name="connsiteX9" fmla="*/ 3203879 w 3575230"/>
              <a:gd name="connsiteY9" fmla="*/ 4060118 h 4078716"/>
              <a:gd name="connsiteX10" fmla="*/ 3478199 w 3575230"/>
              <a:gd name="connsiteY10" fmla="*/ 4051805 h 4078716"/>
              <a:gd name="connsiteX11" fmla="*/ 3536388 w 3575230"/>
              <a:gd name="connsiteY11" fmla="*/ 3968678 h 4078716"/>
              <a:gd name="connsiteX12" fmla="*/ 2921246 w 3575230"/>
              <a:gd name="connsiteY12" fmla="*/ 2879711 h 4078716"/>
              <a:gd name="connsiteX13" fmla="*/ 2414170 w 3575230"/>
              <a:gd name="connsiteY13" fmla="*/ 1840620 h 4078716"/>
              <a:gd name="connsiteX14" fmla="*/ 2081661 w 3575230"/>
              <a:gd name="connsiteY14" fmla="*/ 884656 h 4078716"/>
              <a:gd name="connsiteX15" fmla="*/ 1857217 w 3575230"/>
              <a:gd name="connsiteY15" fmla="*/ 244576 h 4078716"/>
              <a:gd name="connsiteX16" fmla="*/ 1823966 w 3575230"/>
              <a:gd name="connsiteY16" fmla="*/ 103260 h 4078716"/>
              <a:gd name="connsiteX17" fmla="*/ 1732526 w 3575230"/>
              <a:gd name="connsiteY17" fmla="*/ 3507 h 4078716"/>
              <a:gd name="connsiteX18" fmla="*/ 1533021 w 3575230"/>
              <a:gd name="connsiteY18" fmla="*/ 53384 h 4078716"/>
              <a:gd name="connsiteX19" fmla="*/ 1142323 w 3575230"/>
              <a:gd name="connsiteY19" fmla="*/ 336016 h 4078716"/>
              <a:gd name="connsiteX20" fmla="*/ 660185 w 3575230"/>
              <a:gd name="connsiteY20" fmla="*/ 693464 h 4078716"/>
              <a:gd name="connsiteX0" fmla="*/ 601996 w 3575230"/>
              <a:gd name="connsiteY0" fmla="*/ 726714 h 5916189"/>
              <a:gd name="connsiteX1" fmla="*/ 69981 w 3575230"/>
              <a:gd name="connsiteY1" fmla="*/ 1283667 h 5916189"/>
              <a:gd name="connsiteX2" fmla="*/ 28417 w 3575230"/>
              <a:gd name="connsiteY2" fmla="*/ 1449922 h 5916189"/>
              <a:gd name="connsiteX3" fmla="*/ 277799 w 3575230"/>
              <a:gd name="connsiteY3" fmla="*/ 1948685 h 5916189"/>
              <a:gd name="connsiteX4" fmla="*/ 734999 w 3575230"/>
              <a:gd name="connsiteY4" fmla="*/ 2779958 h 5916189"/>
              <a:gd name="connsiteX5" fmla="*/ 1134010 w 3575230"/>
              <a:gd name="connsiteY5" fmla="*/ 3553042 h 5916189"/>
              <a:gd name="connsiteX6" fmla="*/ 1981908 w 3575230"/>
              <a:gd name="connsiteY6" fmla="*/ 5913856 h 5916189"/>
              <a:gd name="connsiteX7" fmla="*/ 1823966 w 3575230"/>
              <a:gd name="connsiteY7" fmla="*/ 3993616 h 5916189"/>
              <a:gd name="connsiteX8" fmla="*/ 2646926 w 3575230"/>
              <a:gd name="connsiteY8" fmla="*/ 4043493 h 5916189"/>
              <a:gd name="connsiteX9" fmla="*/ 3203879 w 3575230"/>
              <a:gd name="connsiteY9" fmla="*/ 4060118 h 5916189"/>
              <a:gd name="connsiteX10" fmla="*/ 3478199 w 3575230"/>
              <a:gd name="connsiteY10" fmla="*/ 4051805 h 5916189"/>
              <a:gd name="connsiteX11" fmla="*/ 3536388 w 3575230"/>
              <a:gd name="connsiteY11" fmla="*/ 3968678 h 5916189"/>
              <a:gd name="connsiteX12" fmla="*/ 2921246 w 3575230"/>
              <a:gd name="connsiteY12" fmla="*/ 2879711 h 5916189"/>
              <a:gd name="connsiteX13" fmla="*/ 2414170 w 3575230"/>
              <a:gd name="connsiteY13" fmla="*/ 1840620 h 5916189"/>
              <a:gd name="connsiteX14" fmla="*/ 2081661 w 3575230"/>
              <a:gd name="connsiteY14" fmla="*/ 884656 h 5916189"/>
              <a:gd name="connsiteX15" fmla="*/ 1857217 w 3575230"/>
              <a:gd name="connsiteY15" fmla="*/ 244576 h 5916189"/>
              <a:gd name="connsiteX16" fmla="*/ 1823966 w 3575230"/>
              <a:gd name="connsiteY16" fmla="*/ 103260 h 5916189"/>
              <a:gd name="connsiteX17" fmla="*/ 1732526 w 3575230"/>
              <a:gd name="connsiteY17" fmla="*/ 3507 h 5916189"/>
              <a:gd name="connsiteX18" fmla="*/ 1533021 w 3575230"/>
              <a:gd name="connsiteY18" fmla="*/ 53384 h 5916189"/>
              <a:gd name="connsiteX19" fmla="*/ 1142323 w 3575230"/>
              <a:gd name="connsiteY19" fmla="*/ 336016 h 5916189"/>
              <a:gd name="connsiteX20" fmla="*/ 660185 w 3575230"/>
              <a:gd name="connsiteY20" fmla="*/ 693464 h 5916189"/>
              <a:gd name="connsiteX0" fmla="*/ 601996 w 3575230"/>
              <a:gd name="connsiteY0" fmla="*/ 726714 h 6192503"/>
              <a:gd name="connsiteX1" fmla="*/ 69981 w 3575230"/>
              <a:gd name="connsiteY1" fmla="*/ 1283667 h 6192503"/>
              <a:gd name="connsiteX2" fmla="*/ 28417 w 3575230"/>
              <a:gd name="connsiteY2" fmla="*/ 1449922 h 6192503"/>
              <a:gd name="connsiteX3" fmla="*/ 277799 w 3575230"/>
              <a:gd name="connsiteY3" fmla="*/ 1948685 h 6192503"/>
              <a:gd name="connsiteX4" fmla="*/ 734999 w 3575230"/>
              <a:gd name="connsiteY4" fmla="*/ 2779958 h 6192503"/>
              <a:gd name="connsiteX5" fmla="*/ 1134010 w 3575230"/>
              <a:gd name="connsiteY5" fmla="*/ 3553042 h 6192503"/>
              <a:gd name="connsiteX6" fmla="*/ 1981908 w 3575230"/>
              <a:gd name="connsiteY6" fmla="*/ 5913856 h 6192503"/>
              <a:gd name="connsiteX7" fmla="*/ 2430795 w 3575230"/>
              <a:gd name="connsiteY7" fmla="*/ 5938795 h 6192503"/>
              <a:gd name="connsiteX8" fmla="*/ 2646926 w 3575230"/>
              <a:gd name="connsiteY8" fmla="*/ 4043493 h 6192503"/>
              <a:gd name="connsiteX9" fmla="*/ 3203879 w 3575230"/>
              <a:gd name="connsiteY9" fmla="*/ 4060118 h 6192503"/>
              <a:gd name="connsiteX10" fmla="*/ 3478199 w 3575230"/>
              <a:gd name="connsiteY10" fmla="*/ 4051805 h 6192503"/>
              <a:gd name="connsiteX11" fmla="*/ 3536388 w 3575230"/>
              <a:gd name="connsiteY11" fmla="*/ 3968678 h 6192503"/>
              <a:gd name="connsiteX12" fmla="*/ 2921246 w 3575230"/>
              <a:gd name="connsiteY12" fmla="*/ 2879711 h 6192503"/>
              <a:gd name="connsiteX13" fmla="*/ 2414170 w 3575230"/>
              <a:gd name="connsiteY13" fmla="*/ 1840620 h 6192503"/>
              <a:gd name="connsiteX14" fmla="*/ 2081661 w 3575230"/>
              <a:gd name="connsiteY14" fmla="*/ 884656 h 6192503"/>
              <a:gd name="connsiteX15" fmla="*/ 1857217 w 3575230"/>
              <a:gd name="connsiteY15" fmla="*/ 244576 h 6192503"/>
              <a:gd name="connsiteX16" fmla="*/ 1823966 w 3575230"/>
              <a:gd name="connsiteY16" fmla="*/ 103260 h 6192503"/>
              <a:gd name="connsiteX17" fmla="*/ 1732526 w 3575230"/>
              <a:gd name="connsiteY17" fmla="*/ 3507 h 6192503"/>
              <a:gd name="connsiteX18" fmla="*/ 1533021 w 3575230"/>
              <a:gd name="connsiteY18" fmla="*/ 53384 h 6192503"/>
              <a:gd name="connsiteX19" fmla="*/ 1142323 w 3575230"/>
              <a:gd name="connsiteY19" fmla="*/ 336016 h 6192503"/>
              <a:gd name="connsiteX20" fmla="*/ 660185 w 3575230"/>
              <a:gd name="connsiteY20" fmla="*/ 693464 h 6192503"/>
              <a:gd name="connsiteX0" fmla="*/ 601996 w 3575230"/>
              <a:gd name="connsiteY0" fmla="*/ 726714 h 6112192"/>
              <a:gd name="connsiteX1" fmla="*/ 69981 w 3575230"/>
              <a:gd name="connsiteY1" fmla="*/ 1283667 h 6112192"/>
              <a:gd name="connsiteX2" fmla="*/ 28417 w 3575230"/>
              <a:gd name="connsiteY2" fmla="*/ 1449922 h 6112192"/>
              <a:gd name="connsiteX3" fmla="*/ 277799 w 3575230"/>
              <a:gd name="connsiteY3" fmla="*/ 1948685 h 6112192"/>
              <a:gd name="connsiteX4" fmla="*/ 734999 w 3575230"/>
              <a:gd name="connsiteY4" fmla="*/ 2779958 h 6112192"/>
              <a:gd name="connsiteX5" fmla="*/ 1134010 w 3575230"/>
              <a:gd name="connsiteY5" fmla="*/ 3553042 h 6112192"/>
              <a:gd name="connsiteX6" fmla="*/ 1981908 w 3575230"/>
              <a:gd name="connsiteY6" fmla="*/ 5913856 h 6112192"/>
              <a:gd name="connsiteX7" fmla="*/ 2430795 w 3575230"/>
              <a:gd name="connsiteY7" fmla="*/ 5938795 h 6112192"/>
              <a:gd name="connsiteX8" fmla="*/ 3012686 w 3575230"/>
              <a:gd name="connsiteY8" fmla="*/ 5556410 h 6112192"/>
              <a:gd name="connsiteX9" fmla="*/ 3203879 w 3575230"/>
              <a:gd name="connsiteY9" fmla="*/ 4060118 h 6112192"/>
              <a:gd name="connsiteX10" fmla="*/ 3478199 w 3575230"/>
              <a:gd name="connsiteY10" fmla="*/ 4051805 h 6112192"/>
              <a:gd name="connsiteX11" fmla="*/ 3536388 w 3575230"/>
              <a:gd name="connsiteY11" fmla="*/ 3968678 h 6112192"/>
              <a:gd name="connsiteX12" fmla="*/ 2921246 w 3575230"/>
              <a:gd name="connsiteY12" fmla="*/ 2879711 h 6112192"/>
              <a:gd name="connsiteX13" fmla="*/ 2414170 w 3575230"/>
              <a:gd name="connsiteY13" fmla="*/ 1840620 h 6112192"/>
              <a:gd name="connsiteX14" fmla="*/ 2081661 w 3575230"/>
              <a:gd name="connsiteY14" fmla="*/ 884656 h 6112192"/>
              <a:gd name="connsiteX15" fmla="*/ 1857217 w 3575230"/>
              <a:gd name="connsiteY15" fmla="*/ 244576 h 6112192"/>
              <a:gd name="connsiteX16" fmla="*/ 1823966 w 3575230"/>
              <a:gd name="connsiteY16" fmla="*/ 103260 h 6112192"/>
              <a:gd name="connsiteX17" fmla="*/ 1732526 w 3575230"/>
              <a:gd name="connsiteY17" fmla="*/ 3507 h 6112192"/>
              <a:gd name="connsiteX18" fmla="*/ 1533021 w 3575230"/>
              <a:gd name="connsiteY18" fmla="*/ 53384 h 6112192"/>
              <a:gd name="connsiteX19" fmla="*/ 1142323 w 3575230"/>
              <a:gd name="connsiteY19" fmla="*/ 336016 h 6112192"/>
              <a:gd name="connsiteX20" fmla="*/ 660185 w 3575230"/>
              <a:gd name="connsiteY20" fmla="*/ 693464 h 6112192"/>
              <a:gd name="connsiteX0" fmla="*/ 601996 w 3575230"/>
              <a:gd name="connsiteY0" fmla="*/ 726714 h 5991123"/>
              <a:gd name="connsiteX1" fmla="*/ 69981 w 3575230"/>
              <a:gd name="connsiteY1" fmla="*/ 1283667 h 5991123"/>
              <a:gd name="connsiteX2" fmla="*/ 28417 w 3575230"/>
              <a:gd name="connsiteY2" fmla="*/ 1449922 h 5991123"/>
              <a:gd name="connsiteX3" fmla="*/ 277799 w 3575230"/>
              <a:gd name="connsiteY3" fmla="*/ 1948685 h 5991123"/>
              <a:gd name="connsiteX4" fmla="*/ 734999 w 3575230"/>
              <a:gd name="connsiteY4" fmla="*/ 2779958 h 5991123"/>
              <a:gd name="connsiteX5" fmla="*/ 1134010 w 3575230"/>
              <a:gd name="connsiteY5" fmla="*/ 3553042 h 5991123"/>
              <a:gd name="connsiteX6" fmla="*/ 1907093 w 3575230"/>
              <a:gd name="connsiteY6" fmla="*/ 5722663 h 5991123"/>
              <a:gd name="connsiteX7" fmla="*/ 2430795 w 3575230"/>
              <a:gd name="connsiteY7" fmla="*/ 5938795 h 5991123"/>
              <a:gd name="connsiteX8" fmla="*/ 3012686 w 3575230"/>
              <a:gd name="connsiteY8" fmla="*/ 5556410 h 5991123"/>
              <a:gd name="connsiteX9" fmla="*/ 3203879 w 3575230"/>
              <a:gd name="connsiteY9" fmla="*/ 4060118 h 5991123"/>
              <a:gd name="connsiteX10" fmla="*/ 3478199 w 3575230"/>
              <a:gd name="connsiteY10" fmla="*/ 4051805 h 5991123"/>
              <a:gd name="connsiteX11" fmla="*/ 3536388 w 3575230"/>
              <a:gd name="connsiteY11" fmla="*/ 3968678 h 5991123"/>
              <a:gd name="connsiteX12" fmla="*/ 2921246 w 3575230"/>
              <a:gd name="connsiteY12" fmla="*/ 2879711 h 5991123"/>
              <a:gd name="connsiteX13" fmla="*/ 2414170 w 3575230"/>
              <a:gd name="connsiteY13" fmla="*/ 1840620 h 5991123"/>
              <a:gd name="connsiteX14" fmla="*/ 2081661 w 3575230"/>
              <a:gd name="connsiteY14" fmla="*/ 884656 h 5991123"/>
              <a:gd name="connsiteX15" fmla="*/ 1857217 w 3575230"/>
              <a:gd name="connsiteY15" fmla="*/ 244576 h 5991123"/>
              <a:gd name="connsiteX16" fmla="*/ 1823966 w 3575230"/>
              <a:gd name="connsiteY16" fmla="*/ 103260 h 5991123"/>
              <a:gd name="connsiteX17" fmla="*/ 1732526 w 3575230"/>
              <a:gd name="connsiteY17" fmla="*/ 3507 h 5991123"/>
              <a:gd name="connsiteX18" fmla="*/ 1533021 w 3575230"/>
              <a:gd name="connsiteY18" fmla="*/ 53384 h 5991123"/>
              <a:gd name="connsiteX19" fmla="*/ 1142323 w 3575230"/>
              <a:gd name="connsiteY19" fmla="*/ 336016 h 5991123"/>
              <a:gd name="connsiteX20" fmla="*/ 660185 w 3575230"/>
              <a:gd name="connsiteY20" fmla="*/ 693464 h 5991123"/>
              <a:gd name="connsiteX0" fmla="*/ 601996 w 3575230"/>
              <a:gd name="connsiteY0" fmla="*/ 726714 h 5970848"/>
              <a:gd name="connsiteX1" fmla="*/ 69981 w 3575230"/>
              <a:gd name="connsiteY1" fmla="*/ 1283667 h 5970848"/>
              <a:gd name="connsiteX2" fmla="*/ 28417 w 3575230"/>
              <a:gd name="connsiteY2" fmla="*/ 1449922 h 5970848"/>
              <a:gd name="connsiteX3" fmla="*/ 277799 w 3575230"/>
              <a:gd name="connsiteY3" fmla="*/ 1948685 h 5970848"/>
              <a:gd name="connsiteX4" fmla="*/ 734999 w 3575230"/>
              <a:gd name="connsiteY4" fmla="*/ 2779958 h 5970848"/>
              <a:gd name="connsiteX5" fmla="*/ 892941 w 3575230"/>
              <a:gd name="connsiteY5" fmla="*/ 3935427 h 5970848"/>
              <a:gd name="connsiteX6" fmla="*/ 1907093 w 3575230"/>
              <a:gd name="connsiteY6" fmla="*/ 5722663 h 5970848"/>
              <a:gd name="connsiteX7" fmla="*/ 2430795 w 3575230"/>
              <a:gd name="connsiteY7" fmla="*/ 5938795 h 5970848"/>
              <a:gd name="connsiteX8" fmla="*/ 3012686 w 3575230"/>
              <a:gd name="connsiteY8" fmla="*/ 5556410 h 5970848"/>
              <a:gd name="connsiteX9" fmla="*/ 3203879 w 3575230"/>
              <a:gd name="connsiteY9" fmla="*/ 4060118 h 5970848"/>
              <a:gd name="connsiteX10" fmla="*/ 3478199 w 3575230"/>
              <a:gd name="connsiteY10" fmla="*/ 4051805 h 5970848"/>
              <a:gd name="connsiteX11" fmla="*/ 3536388 w 3575230"/>
              <a:gd name="connsiteY11" fmla="*/ 3968678 h 5970848"/>
              <a:gd name="connsiteX12" fmla="*/ 2921246 w 3575230"/>
              <a:gd name="connsiteY12" fmla="*/ 2879711 h 5970848"/>
              <a:gd name="connsiteX13" fmla="*/ 2414170 w 3575230"/>
              <a:gd name="connsiteY13" fmla="*/ 1840620 h 5970848"/>
              <a:gd name="connsiteX14" fmla="*/ 2081661 w 3575230"/>
              <a:gd name="connsiteY14" fmla="*/ 884656 h 5970848"/>
              <a:gd name="connsiteX15" fmla="*/ 1857217 w 3575230"/>
              <a:gd name="connsiteY15" fmla="*/ 244576 h 5970848"/>
              <a:gd name="connsiteX16" fmla="*/ 1823966 w 3575230"/>
              <a:gd name="connsiteY16" fmla="*/ 103260 h 5970848"/>
              <a:gd name="connsiteX17" fmla="*/ 1732526 w 3575230"/>
              <a:gd name="connsiteY17" fmla="*/ 3507 h 5970848"/>
              <a:gd name="connsiteX18" fmla="*/ 1533021 w 3575230"/>
              <a:gd name="connsiteY18" fmla="*/ 53384 h 5970848"/>
              <a:gd name="connsiteX19" fmla="*/ 1142323 w 3575230"/>
              <a:gd name="connsiteY19" fmla="*/ 336016 h 5970848"/>
              <a:gd name="connsiteX20" fmla="*/ 660185 w 3575230"/>
              <a:gd name="connsiteY20" fmla="*/ 693464 h 5970848"/>
              <a:gd name="connsiteX0" fmla="*/ 601996 w 3575230"/>
              <a:gd name="connsiteY0" fmla="*/ 726714 h 5974445"/>
              <a:gd name="connsiteX1" fmla="*/ 69981 w 3575230"/>
              <a:gd name="connsiteY1" fmla="*/ 1283667 h 5974445"/>
              <a:gd name="connsiteX2" fmla="*/ 28417 w 3575230"/>
              <a:gd name="connsiteY2" fmla="*/ 1449922 h 5974445"/>
              <a:gd name="connsiteX3" fmla="*/ 277799 w 3575230"/>
              <a:gd name="connsiteY3" fmla="*/ 1948685 h 5974445"/>
              <a:gd name="connsiteX4" fmla="*/ 734999 w 3575230"/>
              <a:gd name="connsiteY4" fmla="*/ 2779958 h 5974445"/>
              <a:gd name="connsiteX5" fmla="*/ 892941 w 3575230"/>
              <a:gd name="connsiteY5" fmla="*/ 3935427 h 5974445"/>
              <a:gd name="connsiteX6" fmla="*/ 1832278 w 3575230"/>
              <a:gd name="connsiteY6" fmla="*/ 5730976 h 5974445"/>
              <a:gd name="connsiteX7" fmla="*/ 2430795 w 3575230"/>
              <a:gd name="connsiteY7" fmla="*/ 5938795 h 5974445"/>
              <a:gd name="connsiteX8" fmla="*/ 3012686 w 3575230"/>
              <a:gd name="connsiteY8" fmla="*/ 5556410 h 5974445"/>
              <a:gd name="connsiteX9" fmla="*/ 3203879 w 3575230"/>
              <a:gd name="connsiteY9" fmla="*/ 4060118 h 5974445"/>
              <a:gd name="connsiteX10" fmla="*/ 3478199 w 3575230"/>
              <a:gd name="connsiteY10" fmla="*/ 4051805 h 5974445"/>
              <a:gd name="connsiteX11" fmla="*/ 3536388 w 3575230"/>
              <a:gd name="connsiteY11" fmla="*/ 3968678 h 5974445"/>
              <a:gd name="connsiteX12" fmla="*/ 2921246 w 3575230"/>
              <a:gd name="connsiteY12" fmla="*/ 2879711 h 5974445"/>
              <a:gd name="connsiteX13" fmla="*/ 2414170 w 3575230"/>
              <a:gd name="connsiteY13" fmla="*/ 1840620 h 5974445"/>
              <a:gd name="connsiteX14" fmla="*/ 2081661 w 3575230"/>
              <a:gd name="connsiteY14" fmla="*/ 884656 h 5974445"/>
              <a:gd name="connsiteX15" fmla="*/ 1857217 w 3575230"/>
              <a:gd name="connsiteY15" fmla="*/ 244576 h 5974445"/>
              <a:gd name="connsiteX16" fmla="*/ 1823966 w 3575230"/>
              <a:gd name="connsiteY16" fmla="*/ 103260 h 5974445"/>
              <a:gd name="connsiteX17" fmla="*/ 1732526 w 3575230"/>
              <a:gd name="connsiteY17" fmla="*/ 3507 h 5974445"/>
              <a:gd name="connsiteX18" fmla="*/ 1533021 w 3575230"/>
              <a:gd name="connsiteY18" fmla="*/ 53384 h 5974445"/>
              <a:gd name="connsiteX19" fmla="*/ 1142323 w 3575230"/>
              <a:gd name="connsiteY19" fmla="*/ 336016 h 5974445"/>
              <a:gd name="connsiteX20" fmla="*/ 660185 w 3575230"/>
              <a:gd name="connsiteY20" fmla="*/ 693464 h 5974445"/>
              <a:gd name="connsiteX0" fmla="*/ 601996 w 3575230"/>
              <a:gd name="connsiteY0" fmla="*/ 726714 h 5947951"/>
              <a:gd name="connsiteX1" fmla="*/ 69981 w 3575230"/>
              <a:gd name="connsiteY1" fmla="*/ 1283667 h 5947951"/>
              <a:gd name="connsiteX2" fmla="*/ 28417 w 3575230"/>
              <a:gd name="connsiteY2" fmla="*/ 1449922 h 5947951"/>
              <a:gd name="connsiteX3" fmla="*/ 277799 w 3575230"/>
              <a:gd name="connsiteY3" fmla="*/ 1948685 h 5947951"/>
              <a:gd name="connsiteX4" fmla="*/ 734999 w 3575230"/>
              <a:gd name="connsiteY4" fmla="*/ 2779958 h 5947951"/>
              <a:gd name="connsiteX5" fmla="*/ 892941 w 3575230"/>
              <a:gd name="connsiteY5" fmla="*/ 3935427 h 5947951"/>
              <a:gd name="connsiteX6" fmla="*/ 1832278 w 3575230"/>
              <a:gd name="connsiteY6" fmla="*/ 5730976 h 5947951"/>
              <a:gd name="connsiteX7" fmla="*/ 2422482 w 3575230"/>
              <a:gd name="connsiteY7" fmla="*/ 5897232 h 5947951"/>
              <a:gd name="connsiteX8" fmla="*/ 3012686 w 3575230"/>
              <a:gd name="connsiteY8" fmla="*/ 5556410 h 5947951"/>
              <a:gd name="connsiteX9" fmla="*/ 3203879 w 3575230"/>
              <a:gd name="connsiteY9" fmla="*/ 4060118 h 5947951"/>
              <a:gd name="connsiteX10" fmla="*/ 3478199 w 3575230"/>
              <a:gd name="connsiteY10" fmla="*/ 4051805 h 5947951"/>
              <a:gd name="connsiteX11" fmla="*/ 3536388 w 3575230"/>
              <a:gd name="connsiteY11" fmla="*/ 3968678 h 5947951"/>
              <a:gd name="connsiteX12" fmla="*/ 2921246 w 3575230"/>
              <a:gd name="connsiteY12" fmla="*/ 2879711 h 5947951"/>
              <a:gd name="connsiteX13" fmla="*/ 2414170 w 3575230"/>
              <a:gd name="connsiteY13" fmla="*/ 1840620 h 5947951"/>
              <a:gd name="connsiteX14" fmla="*/ 2081661 w 3575230"/>
              <a:gd name="connsiteY14" fmla="*/ 884656 h 5947951"/>
              <a:gd name="connsiteX15" fmla="*/ 1857217 w 3575230"/>
              <a:gd name="connsiteY15" fmla="*/ 244576 h 5947951"/>
              <a:gd name="connsiteX16" fmla="*/ 1823966 w 3575230"/>
              <a:gd name="connsiteY16" fmla="*/ 103260 h 5947951"/>
              <a:gd name="connsiteX17" fmla="*/ 1732526 w 3575230"/>
              <a:gd name="connsiteY17" fmla="*/ 3507 h 5947951"/>
              <a:gd name="connsiteX18" fmla="*/ 1533021 w 3575230"/>
              <a:gd name="connsiteY18" fmla="*/ 53384 h 5947951"/>
              <a:gd name="connsiteX19" fmla="*/ 1142323 w 3575230"/>
              <a:gd name="connsiteY19" fmla="*/ 336016 h 5947951"/>
              <a:gd name="connsiteX20" fmla="*/ 660185 w 3575230"/>
              <a:gd name="connsiteY20" fmla="*/ 693464 h 5947951"/>
              <a:gd name="connsiteX0" fmla="*/ 601996 w 3575230"/>
              <a:gd name="connsiteY0" fmla="*/ 726714 h 5951233"/>
              <a:gd name="connsiteX1" fmla="*/ 69981 w 3575230"/>
              <a:gd name="connsiteY1" fmla="*/ 1283667 h 5951233"/>
              <a:gd name="connsiteX2" fmla="*/ 28417 w 3575230"/>
              <a:gd name="connsiteY2" fmla="*/ 1449922 h 5951233"/>
              <a:gd name="connsiteX3" fmla="*/ 277799 w 3575230"/>
              <a:gd name="connsiteY3" fmla="*/ 1948685 h 5951233"/>
              <a:gd name="connsiteX4" fmla="*/ 734999 w 3575230"/>
              <a:gd name="connsiteY4" fmla="*/ 2779958 h 5951233"/>
              <a:gd name="connsiteX5" fmla="*/ 892941 w 3575230"/>
              <a:gd name="connsiteY5" fmla="*/ 3935427 h 5951233"/>
              <a:gd name="connsiteX6" fmla="*/ 1832278 w 3575230"/>
              <a:gd name="connsiteY6" fmla="*/ 5730976 h 5951233"/>
              <a:gd name="connsiteX7" fmla="*/ 2422482 w 3575230"/>
              <a:gd name="connsiteY7" fmla="*/ 5897232 h 5951233"/>
              <a:gd name="connsiteX8" fmla="*/ 3320256 w 3575230"/>
              <a:gd name="connsiteY8" fmla="*/ 5506534 h 5951233"/>
              <a:gd name="connsiteX9" fmla="*/ 3203879 w 3575230"/>
              <a:gd name="connsiteY9" fmla="*/ 4060118 h 5951233"/>
              <a:gd name="connsiteX10" fmla="*/ 3478199 w 3575230"/>
              <a:gd name="connsiteY10" fmla="*/ 4051805 h 5951233"/>
              <a:gd name="connsiteX11" fmla="*/ 3536388 w 3575230"/>
              <a:gd name="connsiteY11" fmla="*/ 3968678 h 5951233"/>
              <a:gd name="connsiteX12" fmla="*/ 2921246 w 3575230"/>
              <a:gd name="connsiteY12" fmla="*/ 2879711 h 5951233"/>
              <a:gd name="connsiteX13" fmla="*/ 2414170 w 3575230"/>
              <a:gd name="connsiteY13" fmla="*/ 1840620 h 5951233"/>
              <a:gd name="connsiteX14" fmla="*/ 2081661 w 3575230"/>
              <a:gd name="connsiteY14" fmla="*/ 884656 h 5951233"/>
              <a:gd name="connsiteX15" fmla="*/ 1857217 w 3575230"/>
              <a:gd name="connsiteY15" fmla="*/ 244576 h 5951233"/>
              <a:gd name="connsiteX16" fmla="*/ 1823966 w 3575230"/>
              <a:gd name="connsiteY16" fmla="*/ 103260 h 5951233"/>
              <a:gd name="connsiteX17" fmla="*/ 1732526 w 3575230"/>
              <a:gd name="connsiteY17" fmla="*/ 3507 h 5951233"/>
              <a:gd name="connsiteX18" fmla="*/ 1533021 w 3575230"/>
              <a:gd name="connsiteY18" fmla="*/ 53384 h 5951233"/>
              <a:gd name="connsiteX19" fmla="*/ 1142323 w 3575230"/>
              <a:gd name="connsiteY19" fmla="*/ 336016 h 5951233"/>
              <a:gd name="connsiteX20" fmla="*/ 660185 w 3575230"/>
              <a:gd name="connsiteY20" fmla="*/ 693464 h 5951233"/>
              <a:gd name="connsiteX0" fmla="*/ 601996 w 3567643"/>
              <a:gd name="connsiteY0" fmla="*/ 726714 h 5951233"/>
              <a:gd name="connsiteX1" fmla="*/ 69981 w 3567643"/>
              <a:gd name="connsiteY1" fmla="*/ 1283667 h 5951233"/>
              <a:gd name="connsiteX2" fmla="*/ 28417 w 3567643"/>
              <a:gd name="connsiteY2" fmla="*/ 1449922 h 5951233"/>
              <a:gd name="connsiteX3" fmla="*/ 277799 w 3567643"/>
              <a:gd name="connsiteY3" fmla="*/ 1948685 h 5951233"/>
              <a:gd name="connsiteX4" fmla="*/ 734999 w 3567643"/>
              <a:gd name="connsiteY4" fmla="*/ 2779958 h 5951233"/>
              <a:gd name="connsiteX5" fmla="*/ 892941 w 3567643"/>
              <a:gd name="connsiteY5" fmla="*/ 3935427 h 5951233"/>
              <a:gd name="connsiteX6" fmla="*/ 1832278 w 3567643"/>
              <a:gd name="connsiteY6" fmla="*/ 5730976 h 5951233"/>
              <a:gd name="connsiteX7" fmla="*/ 2422482 w 3567643"/>
              <a:gd name="connsiteY7" fmla="*/ 5897232 h 5951233"/>
              <a:gd name="connsiteX8" fmla="*/ 3320256 w 3567643"/>
              <a:gd name="connsiteY8" fmla="*/ 5506534 h 5951233"/>
              <a:gd name="connsiteX9" fmla="*/ 3486511 w 3567643"/>
              <a:gd name="connsiteY9" fmla="*/ 5115835 h 5951233"/>
              <a:gd name="connsiteX10" fmla="*/ 3478199 w 3567643"/>
              <a:gd name="connsiteY10" fmla="*/ 4051805 h 5951233"/>
              <a:gd name="connsiteX11" fmla="*/ 3536388 w 3567643"/>
              <a:gd name="connsiteY11" fmla="*/ 3968678 h 5951233"/>
              <a:gd name="connsiteX12" fmla="*/ 2921246 w 3567643"/>
              <a:gd name="connsiteY12" fmla="*/ 2879711 h 5951233"/>
              <a:gd name="connsiteX13" fmla="*/ 2414170 w 3567643"/>
              <a:gd name="connsiteY13" fmla="*/ 1840620 h 5951233"/>
              <a:gd name="connsiteX14" fmla="*/ 2081661 w 3567643"/>
              <a:gd name="connsiteY14" fmla="*/ 884656 h 5951233"/>
              <a:gd name="connsiteX15" fmla="*/ 1857217 w 3567643"/>
              <a:gd name="connsiteY15" fmla="*/ 244576 h 5951233"/>
              <a:gd name="connsiteX16" fmla="*/ 1823966 w 3567643"/>
              <a:gd name="connsiteY16" fmla="*/ 103260 h 5951233"/>
              <a:gd name="connsiteX17" fmla="*/ 1732526 w 3567643"/>
              <a:gd name="connsiteY17" fmla="*/ 3507 h 5951233"/>
              <a:gd name="connsiteX18" fmla="*/ 1533021 w 3567643"/>
              <a:gd name="connsiteY18" fmla="*/ 53384 h 5951233"/>
              <a:gd name="connsiteX19" fmla="*/ 1142323 w 3567643"/>
              <a:gd name="connsiteY19" fmla="*/ 336016 h 5951233"/>
              <a:gd name="connsiteX20" fmla="*/ 660185 w 3567643"/>
              <a:gd name="connsiteY20" fmla="*/ 693464 h 5951233"/>
              <a:gd name="connsiteX0" fmla="*/ 601996 w 3567643"/>
              <a:gd name="connsiteY0" fmla="*/ 726714 h 5938302"/>
              <a:gd name="connsiteX1" fmla="*/ 69981 w 3567643"/>
              <a:gd name="connsiteY1" fmla="*/ 1283667 h 5938302"/>
              <a:gd name="connsiteX2" fmla="*/ 28417 w 3567643"/>
              <a:gd name="connsiteY2" fmla="*/ 1449922 h 5938302"/>
              <a:gd name="connsiteX3" fmla="*/ 277799 w 3567643"/>
              <a:gd name="connsiteY3" fmla="*/ 1948685 h 5938302"/>
              <a:gd name="connsiteX4" fmla="*/ 734999 w 3567643"/>
              <a:gd name="connsiteY4" fmla="*/ 2779958 h 5938302"/>
              <a:gd name="connsiteX5" fmla="*/ 892941 w 3567643"/>
              <a:gd name="connsiteY5" fmla="*/ 3935427 h 5938302"/>
              <a:gd name="connsiteX6" fmla="*/ 1832278 w 3567643"/>
              <a:gd name="connsiteY6" fmla="*/ 5730976 h 5938302"/>
              <a:gd name="connsiteX7" fmla="*/ 2422482 w 3567643"/>
              <a:gd name="connsiteY7" fmla="*/ 5897232 h 5938302"/>
              <a:gd name="connsiteX8" fmla="*/ 3386758 w 3567643"/>
              <a:gd name="connsiteY8" fmla="*/ 5706039 h 5938302"/>
              <a:gd name="connsiteX9" fmla="*/ 3486511 w 3567643"/>
              <a:gd name="connsiteY9" fmla="*/ 5115835 h 5938302"/>
              <a:gd name="connsiteX10" fmla="*/ 3478199 w 3567643"/>
              <a:gd name="connsiteY10" fmla="*/ 4051805 h 5938302"/>
              <a:gd name="connsiteX11" fmla="*/ 3536388 w 3567643"/>
              <a:gd name="connsiteY11" fmla="*/ 3968678 h 5938302"/>
              <a:gd name="connsiteX12" fmla="*/ 2921246 w 3567643"/>
              <a:gd name="connsiteY12" fmla="*/ 2879711 h 5938302"/>
              <a:gd name="connsiteX13" fmla="*/ 2414170 w 3567643"/>
              <a:gd name="connsiteY13" fmla="*/ 1840620 h 5938302"/>
              <a:gd name="connsiteX14" fmla="*/ 2081661 w 3567643"/>
              <a:gd name="connsiteY14" fmla="*/ 884656 h 5938302"/>
              <a:gd name="connsiteX15" fmla="*/ 1857217 w 3567643"/>
              <a:gd name="connsiteY15" fmla="*/ 244576 h 5938302"/>
              <a:gd name="connsiteX16" fmla="*/ 1823966 w 3567643"/>
              <a:gd name="connsiteY16" fmla="*/ 103260 h 5938302"/>
              <a:gd name="connsiteX17" fmla="*/ 1732526 w 3567643"/>
              <a:gd name="connsiteY17" fmla="*/ 3507 h 5938302"/>
              <a:gd name="connsiteX18" fmla="*/ 1533021 w 3567643"/>
              <a:gd name="connsiteY18" fmla="*/ 53384 h 5938302"/>
              <a:gd name="connsiteX19" fmla="*/ 1142323 w 3567643"/>
              <a:gd name="connsiteY19" fmla="*/ 336016 h 5938302"/>
              <a:gd name="connsiteX20" fmla="*/ 660185 w 3567643"/>
              <a:gd name="connsiteY20" fmla="*/ 693464 h 5938302"/>
              <a:gd name="connsiteX0" fmla="*/ 601996 w 3566911"/>
              <a:gd name="connsiteY0" fmla="*/ 726714 h 5938302"/>
              <a:gd name="connsiteX1" fmla="*/ 69981 w 3566911"/>
              <a:gd name="connsiteY1" fmla="*/ 1283667 h 5938302"/>
              <a:gd name="connsiteX2" fmla="*/ 28417 w 3566911"/>
              <a:gd name="connsiteY2" fmla="*/ 1449922 h 5938302"/>
              <a:gd name="connsiteX3" fmla="*/ 277799 w 3566911"/>
              <a:gd name="connsiteY3" fmla="*/ 1948685 h 5938302"/>
              <a:gd name="connsiteX4" fmla="*/ 734999 w 3566911"/>
              <a:gd name="connsiteY4" fmla="*/ 2779958 h 5938302"/>
              <a:gd name="connsiteX5" fmla="*/ 892941 w 3566911"/>
              <a:gd name="connsiteY5" fmla="*/ 3935427 h 5938302"/>
              <a:gd name="connsiteX6" fmla="*/ 1832278 w 3566911"/>
              <a:gd name="connsiteY6" fmla="*/ 5730976 h 5938302"/>
              <a:gd name="connsiteX7" fmla="*/ 2422482 w 3566911"/>
              <a:gd name="connsiteY7" fmla="*/ 5897232 h 5938302"/>
              <a:gd name="connsiteX8" fmla="*/ 3386758 w 3566911"/>
              <a:gd name="connsiteY8" fmla="*/ 5706039 h 5938302"/>
              <a:gd name="connsiteX9" fmla="*/ 3519762 w 3566911"/>
              <a:gd name="connsiteY9" fmla="*/ 5257151 h 5938302"/>
              <a:gd name="connsiteX10" fmla="*/ 3478199 w 3566911"/>
              <a:gd name="connsiteY10" fmla="*/ 4051805 h 5938302"/>
              <a:gd name="connsiteX11" fmla="*/ 3536388 w 3566911"/>
              <a:gd name="connsiteY11" fmla="*/ 3968678 h 5938302"/>
              <a:gd name="connsiteX12" fmla="*/ 2921246 w 3566911"/>
              <a:gd name="connsiteY12" fmla="*/ 2879711 h 5938302"/>
              <a:gd name="connsiteX13" fmla="*/ 2414170 w 3566911"/>
              <a:gd name="connsiteY13" fmla="*/ 1840620 h 5938302"/>
              <a:gd name="connsiteX14" fmla="*/ 2081661 w 3566911"/>
              <a:gd name="connsiteY14" fmla="*/ 884656 h 5938302"/>
              <a:gd name="connsiteX15" fmla="*/ 1857217 w 3566911"/>
              <a:gd name="connsiteY15" fmla="*/ 244576 h 5938302"/>
              <a:gd name="connsiteX16" fmla="*/ 1823966 w 3566911"/>
              <a:gd name="connsiteY16" fmla="*/ 103260 h 5938302"/>
              <a:gd name="connsiteX17" fmla="*/ 1732526 w 3566911"/>
              <a:gd name="connsiteY17" fmla="*/ 3507 h 5938302"/>
              <a:gd name="connsiteX18" fmla="*/ 1533021 w 3566911"/>
              <a:gd name="connsiteY18" fmla="*/ 53384 h 5938302"/>
              <a:gd name="connsiteX19" fmla="*/ 1142323 w 3566911"/>
              <a:gd name="connsiteY19" fmla="*/ 336016 h 5938302"/>
              <a:gd name="connsiteX20" fmla="*/ 660185 w 3566911"/>
              <a:gd name="connsiteY20" fmla="*/ 693464 h 5938302"/>
              <a:gd name="connsiteX0" fmla="*/ 601996 w 3540462"/>
              <a:gd name="connsiteY0" fmla="*/ 726714 h 5938302"/>
              <a:gd name="connsiteX1" fmla="*/ 69981 w 3540462"/>
              <a:gd name="connsiteY1" fmla="*/ 1283667 h 5938302"/>
              <a:gd name="connsiteX2" fmla="*/ 28417 w 3540462"/>
              <a:gd name="connsiteY2" fmla="*/ 1449922 h 5938302"/>
              <a:gd name="connsiteX3" fmla="*/ 277799 w 3540462"/>
              <a:gd name="connsiteY3" fmla="*/ 1948685 h 5938302"/>
              <a:gd name="connsiteX4" fmla="*/ 734999 w 3540462"/>
              <a:gd name="connsiteY4" fmla="*/ 2779958 h 5938302"/>
              <a:gd name="connsiteX5" fmla="*/ 892941 w 3540462"/>
              <a:gd name="connsiteY5" fmla="*/ 3935427 h 5938302"/>
              <a:gd name="connsiteX6" fmla="*/ 1832278 w 3540462"/>
              <a:gd name="connsiteY6" fmla="*/ 5730976 h 5938302"/>
              <a:gd name="connsiteX7" fmla="*/ 2422482 w 3540462"/>
              <a:gd name="connsiteY7" fmla="*/ 5897232 h 5938302"/>
              <a:gd name="connsiteX8" fmla="*/ 3386758 w 3540462"/>
              <a:gd name="connsiteY8" fmla="*/ 5706039 h 5938302"/>
              <a:gd name="connsiteX9" fmla="*/ 3519762 w 3540462"/>
              <a:gd name="connsiteY9" fmla="*/ 5257151 h 5938302"/>
              <a:gd name="connsiteX10" fmla="*/ 3203879 w 3540462"/>
              <a:gd name="connsiteY10" fmla="*/ 4309499 h 5938302"/>
              <a:gd name="connsiteX11" fmla="*/ 3536388 w 3540462"/>
              <a:gd name="connsiteY11" fmla="*/ 3968678 h 5938302"/>
              <a:gd name="connsiteX12" fmla="*/ 2921246 w 3540462"/>
              <a:gd name="connsiteY12" fmla="*/ 2879711 h 5938302"/>
              <a:gd name="connsiteX13" fmla="*/ 2414170 w 3540462"/>
              <a:gd name="connsiteY13" fmla="*/ 1840620 h 5938302"/>
              <a:gd name="connsiteX14" fmla="*/ 2081661 w 3540462"/>
              <a:gd name="connsiteY14" fmla="*/ 884656 h 5938302"/>
              <a:gd name="connsiteX15" fmla="*/ 1857217 w 3540462"/>
              <a:gd name="connsiteY15" fmla="*/ 244576 h 5938302"/>
              <a:gd name="connsiteX16" fmla="*/ 1823966 w 3540462"/>
              <a:gd name="connsiteY16" fmla="*/ 103260 h 5938302"/>
              <a:gd name="connsiteX17" fmla="*/ 1732526 w 3540462"/>
              <a:gd name="connsiteY17" fmla="*/ 3507 h 5938302"/>
              <a:gd name="connsiteX18" fmla="*/ 1533021 w 3540462"/>
              <a:gd name="connsiteY18" fmla="*/ 53384 h 5938302"/>
              <a:gd name="connsiteX19" fmla="*/ 1142323 w 3540462"/>
              <a:gd name="connsiteY19" fmla="*/ 336016 h 5938302"/>
              <a:gd name="connsiteX20" fmla="*/ 660185 w 3540462"/>
              <a:gd name="connsiteY20" fmla="*/ 693464 h 5938302"/>
              <a:gd name="connsiteX0" fmla="*/ 601996 w 3539499"/>
              <a:gd name="connsiteY0" fmla="*/ 726714 h 5938302"/>
              <a:gd name="connsiteX1" fmla="*/ 69981 w 3539499"/>
              <a:gd name="connsiteY1" fmla="*/ 1283667 h 5938302"/>
              <a:gd name="connsiteX2" fmla="*/ 28417 w 3539499"/>
              <a:gd name="connsiteY2" fmla="*/ 1449922 h 5938302"/>
              <a:gd name="connsiteX3" fmla="*/ 277799 w 3539499"/>
              <a:gd name="connsiteY3" fmla="*/ 1948685 h 5938302"/>
              <a:gd name="connsiteX4" fmla="*/ 734999 w 3539499"/>
              <a:gd name="connsiteY4" fmla="*/ 2779958 h 5938302"/>
              <a:gd name="connsiteX5" fmla="*/ 892941 w 3539499"/>
              <a:gd name="connsiteY5" fmla="*/ 3935427 h 5938302"/>
              <a:gd name="connsiteX6" fmla="*/ 1832278 w 3539499"/>
              <a:gd name="connsiteY6" fmla="*/ 5730976 h 5938302"/>
              <a:gd name="connsiteX7" fmla="*/ 2422482 w 3539499"/>
              <a:gd name="connsiteY7" fmla="*/ 5897232 h 5938302"/>
              <a:gd name="connsiteX8" fmla="*/ 3386758 w 3539499"/>
              <a:gd name="connsiteY8" fmla="*/ 5706039 h 5938302"/>
              <a:gd name="connsiteX9" fmla="*/ 3519762 w 3539499"/>
              <a:gd name="connsiteY9" fmla="*/ 5257151 h 5938302"/>
              <a:gd name="connsiteX10" fmla="*/ 3203879 w 3539499"/>
              <a:gd name="connsiteY10" fmla="*/ 4309499 h 5938302"/>
              <a:gd name="connsiteX11" fmla="*/ 2929559 w 3539499"/>
              <a:gd name="connsiteY11" fmla="*/ 3503166 h 5938302"/>
              <a:gd name="connsiteX12" fmla="*/ 2921246 w 3539499"/>
              <a:gd name="connsiteY12" fmla="*/ 2879711 h 5938302"/>
              <a:gd name="connsiteX13" fmla="*/ 2414170 w 3539499"/>
              <a:gd name="connsiteY13" fmla="*/ 1840620 h 5938302"/>
              <a:gd name="connsiteX14" fmla="*/ 2081661 w 3539499"/>
              <a:gd name="connsiteY14" fmla="*/ 884656 h 5938302"/>
              <a:gd name="connsiteX15" fmla="*/ 1857217 w 3539499"/>
              <a:gd name="connsiteY15" fmla="*/ 244576 h 5938302"/>
              <a:gd name="connsiteX16" fmla="*/ 1823966 w 3539499"/>
              <a:gd name="connsiteY16" fmla="*/ 103260 h 5938302"/>
              <a:gd name="connsiteX17" fmla="*/ 1732526 w 3539499"/>
              <a:gd name="connsiteY17" fmla="*/ 3507 h 5938302"/>
              <a:gd name="connsiteX18" fmla="*/ 1533021 w 3539499"/>
              <a:gd name="connsiteY18" fmla="*/ 53384 h 5938302"/>
              <a:gd name="connsiteX19" fmla="*/ 1142323 w 3539499"/>
              <a:gd name="connsiteY19" fmla="*/ 336016 h 5938302"/>
              <a:gd name="connsiteX20" fmla="*/ 660185 w 3539499"/>
              <a:gd name="connsiteY20" fmla="*/ 693464 h 5938302"/>
              <a:gd name="connsiteX0" fmla="*/ 601996 w 3543191"/>
              <a:gd name="connsiteY0" fmla="*/ 726714 h 5938302"/>
              <a:gd name="connsiteX1" fmla="*/ 69981 w 3543191"/>
              <a:gd name="connsiteY1" fmla="*/ 1283667 h 5938302"/>
              <a:gd name="connsiteX2" fmla="*/ 28417 w 3543191"/>
              <a:gd name="connsiteY2" fmla="*/ 1449922 h 5938302"/>
              <a:gd name="connsiteX3" fmla="*/ 277799 w 3543191"/>
              <a:gd name="connsiteY3" fmla="*/ 1948685 h 5938302"/>
              <a:gd name="connsiteX4" fmla="*/ 734999 w 3543191"/>
              <a:gd name="connsiteY4" fmla="*/ 2779958 h 5938302"/>
              <a:gd name="connsiteX5" fmla="*/ 892941 w 3543191"/>
              <a:gd name="connsiteY5" fmla="*/ 3935427 h 5938302"/>
              <a:gd name="connsiteX6" fmla="*/ 1832278 w 3543191"/>
              <a:gd name="connsiteY6" fmla="*/ 5730976 h 5938302"/>
              <a:gd name="connsiteX7" fmla="*/ 2422482 w 3543191"/>
              <a:gd name="connsiteY7" fmla="*/ 5897232 h 5938302"/>
              <a:gd name="connsiteX8" fmla="*/ 3386758 w 3543191"/>
              <a:gd name="connsiteY8" fmla="*/ 5706039 h 5938302"/>
              <a:gd name="connsiteX9" fmla="*/ 3519762 w 3543191"/>
              <a:gd name="connsiteY9" fmla="*/ 5257151 h 5938302"/>
              <a:gd name="connsiteX10" fmla="*/ 3154003 w 3543191"/>
              <a:gd name="connsiteY10" fmla="*/ 4309499 h 5938302"/>
              <a:gd name="connsiteX11" fmla="*/ 2929559 w 3543191"/>
              <a:gd name="connsiteY11" fmla="*/ 3503166 h 5938302"/>
              <a:gd name="connsiteX12" fmla="*/ 2921246 w 3543191"/>
              <a:gd name="connsiteY12" fmla="*/ 2879711 h 5938302"/>
              <a:gd name="connsiteX13" fmla="*/ 2414170 w 3543191"/>
              <a:gd name="connsiteY13" fmla="*/ 1840620 h 5938302"/>
              <a:gd name="connsiteX14" fmla="*/ 2081661 w 3543191"/>
              <a:gd name="connsiteY14" fmla="*/ 884656 h 5938302"/>
              <a:gd name="connsiteX15" fmla="*/ 1857217 w 3543191"/>
              <a:gd name="connsiteY15" fmla="*/ 244576 h 5938302"/>
              <a:gd name="connsiteX16" fmla="*/ 1823966 w 3543191"/>
              <a:gd name="connsiteY16" fmla="*/ 103260 h 5938302"/>
              <a:gd name="connsiteX17" fmla="*/ 1732526 w 3543191"/>
              <a:gd name="connsiteY17" fmla="*/ 3507 h 5938302"/>
              <a:gd name="connsiteX18" fmla="*/ 1533021 w 3543191"/>
              <a:gd name="connsiteY18" fmla="*/ 53384 h 5938302"/>
              <a:gd name="connsiteX19" fmla="*/ 1142323 w 3543191"/>
              <a:gd name="connsiteY19" fmla="*/ 336016 h 5938302"/>
              <a:gd name="connsiteX20" fmla="*/ 660185 w 3543191"/>
              <a:gd name="connsiteY20" fmla="*/ 693464 h 5938302"/>
              <a:gd name="connsiteX0" fmla="*/ 601996 w 3543191"/>
              <a:gd name="connsiteY0" fmla="*/ 726714 h 5938302"/>
              <a:gd name="connsiteX1" fmla="*/ 69981 w 3543191"/>
              <a:gd name="connsiteY1" fmla="*/ 1283667 h 5938302"/>
              <a:gd name="connsiteX2" fmla="*/ 28417 w 3543191"/>
              <a:gd name="connsiteY2" fmla="*/ 1449922 h 5938302"/>
              <a:gd name="connsiteX3" fmla="*/ 277799 w 3543191"/>
              <a:gd name="connsiteY3" fmla="*/ 1948685 h 5938302"/>
              <a:gd name="connsiteX4" fmla="*/ 734999 w 3543191"/>
              <a:gd name="connsiteY4" fmla="*/ 2779958 h 5938302"/>
              <a:gd name="connsiteX5" fmla="*/ 892941 w 3543191"/>
              <a:gd name="connsiteY5" fmla="*/ 3935427 h 5938302"/>
              <a:gd name="connsiteX6" fmla="*/ 1832278 w 3543191"/>
              <a:gd name="connsiteY6" fmla="*/ 5730976 h 5938302"/>
              <a:gd name="connsiteX7" fmla="*/ 2422482 w 3543191"/>
              <a:gd name="connsiteY7" fmla="*/ 5897232 h 5938302"/>
              <a:gd name="connsiteX8" fmla="*/ 3386758 w 3543191"/>
              <a:gd name="connsiteY8" fmla="*/ 5706039 h 5938302"/>
              <a:gd name="connsiteX9" fmla="*/ 3519762 w 3543191"/>
              <a:gd name="connsiteY9" fmla="*/ 5257151 h 5938302"/>
              <a:gd name="connsiteX10" fmla="*/ 3154003 w 3543191"/>
              <a:gd name="connsiteY10" fmla="*/ 4309499 h 5938302"/>
              <a:gd name="connsiteX11" fmla="*/ 2929559 w 3543191"/>
              <a:gd name="connsiteY11" fmla="*/ 3503166 h 5938302"/>
              <a:gd name="connsiteX12" fmla="*/ 2696803 w 3543191"/>
              <a:gd name="connsiteY12" fmla="*/ 2779958 h 5938302"/>
              <a:gd name="connsiteX13" fmla="*/ 2414170 w 3543191"/>
              <a:gd name="connsiteY13" fmla="*/ 1840620 h 5938302"/>
              <a:gd name="connsiteX14" fmla="*/ 2081661 w 3543191"/>
              <a:gd name="connsiteY14" fmla="*/ 884656 h 5938302"/>
              <a:gd name="connsiteX15" fmla="*/ 1857217 w 3543191"/>
              <a:gd name="connsiteY15" fmla="*/ 244576 h 5938302"/>
              <a:gd name="connsiteX16" fmla="*/ 1823966 w 3543191"/>
              <a:gd name="connsiteY16" fmla="*/ 103260 h 5938302"/>
              <a:gd name="connsiteX17" fmla="*/ 1732526 w 3543191"/>
              <a:gd name="connsiteY17" fmla="*/ 3507 h 5938302"/>
              <a:gd name="connsiteX18" fmla="*/ 1533021 w 3543191"/>
              <a:gd name="connsiteY18" fmla="*/ 53384 h 5938302"/>
              <a:gd name="connsiteX19" fmla="*/ 1142323 w 3543191"/>
              <a:gd name="connsiteY19" fmla="*/ 336016 h 5938302"/>
              <a:gd name="connsiteX20" fmla="*/ 660185 w 3543191"/>
              <a:gd name="connsiteY20" fmla="*/ 693464 h 5938302"/>
              <a:gd name="connsiteX0" fmla="*/ 601996 w 3543191"/>
              <a:gd name="connsiteY0" fmla="*/ 726714 h 5938302"/>
              <a:gd name="connsiteX1" fmla="*/ 69981 w 3543191"/>
              <a:gd name="connsiteY1" fmla="*/ 1283667 h 5938302"/>
              <a:gd name="connsiteX2" fmla="*/ 28417 w 3543191"/>
              <a:gd name="connsiteY2" fmla="*/ 1449922 h 5938302"/>
              <a:gd name="connsiteX3" fmla="*/ 277799 w 3543191"/>
              <a:gd name="connsiteY3" fmla="*/ 1948685 h 5938302"/>
              <a:gd name="connsiteX4" fmla="*/ 734999 w 3543191"/>
              <a:gd name="connsiteY4" fmla="*/ 2779958 h 5938302"/>
              <a:gd name="connsiteX5" fmla="*/ 892941 w 3543191"/>
              <a:gd name="connsiteY5" fmla="*/ 3935427 h 5938302"/>
              <a:gd name="connsiteX6" fmla="*/ 1832278 w 3543191"/>
              <a:gd name="connsiteY6" fmla="*/ 5730976 h 5938302"/>
              <a:gd name="connsiteX7" fmla="*/ 2422482 w 3543191"/>
              <a:gd name="connsiteY7" fmla="*/ 5897232 h 5938302"/>
              <a:gd name="connsiteX8" fmla="*/ 3386758 w 3543191"/>
              <a:gd name="connsiteY8" fmla="*/ 5706039 h 5938302"/>
              <a:gd name="connsiteX9" fmla="*/ 3519762 w 3543191"/>
              <a:gd name="connsiteY9" fmla="*/ 5257151 h 5938302"/>
              <a:gd name="connsiteX10" fmla="*/ 3154003 w 3543191"/>
              <a:gd name="connsiteY10" fmla="*/ 4309499 h 5938302"/>
              <a:gd name="connsiteX11" fmla="*/ 2929559 w 3543191"/>
              <a:gd name="connsiteY11" fmla="*/ 3503166 h 5938302"/>
              <a:gd name="connsiteX12" fmla="*/ 2696803 w 3543191"/>
              <a:gd name="connsiteY12" fmla="*/ 2779958 h 5938302"/>
              <a:gd name="connsiteX13" fmla="*/ 2247916 w 3543191"/>
              <a:gd name="connsiteY13" fmla="*/ 1865559 h 5938302"/>
              <a:gd name="connsiteX14" fmla="*/ 2081661 w 3543191"/>
              <a:gd name="connsiteY14" fmla="*/ 884656 h 5938302"/>
              <a:gd name="connsiteX15" fmla="*/ 1857217 w 3543191"/>
              <a:gd name="connsiteY15" fmla="*/ 244576 h 5938302"/>
              <a:gd name="connsiteX16" fmla="*/ 1823966 w 3543191"/>
              <a:gd name="connsiteY16" fmla="*/ 103260 h 5938302"/>
              <a:gd name="connsiteX17" fmla="*/ 1732526 w 3543191"/>
              <a:gd name="connsiteY17" fmla="*/ 3507 h 5938302"/>
              <a:gd name="connsiteX18" fmla="*/ 1533021 w 3543191"/>
              <a:gd name="connsiteY18" fmla="*/ 53384 h 5938302"/>
              <a:gd name="connsiteX19" fmla="*/ 1142323 w 3543191"/>
              <a:gd name="connsiteY19" fmla="*/ 336016 h 5938302"/>
              <a:gd name="connsiteX20" fmla="*/ 660185 w 3543191"/>
              <a:gd name="connsiteY20" fmla="*/ 693464 h 5938302"/>
              <a:gd name="connsiteX0" fmla="*/ 601996 w 3543191"/>
              <a:gd name="connsiteY0" fmla="*/ 726714 h 5938302"/>
              <a:gd name="connsiteX1" fmla="*/ 69981 w 3543191"/>
              <a:gd name="connsiteY1" fmla="*/ 1283667 h 5938302"/>
              <a:gd name="connsiteX2" fmla="*/ 28417 w 3543191"/>
              <a:gd name="connsiteY2" fmla="*/ 1449922 h 5938302"/>
              <a:gd name="connsiteX3" fmla="*/ 277799 w 3543191"/>
              <a:gd name="connsiteY3" fmla="*/ 1948685 h 5938302"/>
              <a:gd name="connsiteX4" fmla="*/ 734999 w 3543191"/>
              <a:gd name="connsiteY4" fmla="*/ 2779958 h 5938302"/>
              <a:gd name="connsiteX5" fmla="*/ 892941 w 3543191"/>
              <a:gd name="connsiteY5" fmla="*/ 3935427 h 5938302"/>
              <a:gd name="connsiteX6" fmla="*/ 1832278 w 3543191"/>
              <a:gd name="connsiteY6" fmla="*/ 5730976 h 5938302"/>
              <a:gd name="connsiteX7" fmla="*/ 2422482 w 3543191"/>
              <a:gd name="connsiteY7" fmla="*/ 5897232 h 5938302"/>
              <a:gd name="connsiteX8" fmla="*/ 3386758 w 3543191"/>
              <a:gd name="connsiteY8" fmla="*/ 5706039 h 5938302"/>
              <a:gd name="connsiteX9" fmla="*/ 3519762 w 3543191"/>
              <a:gd name="connsiteY9" fmla="*/ 5257151 h 5938302"/>
              <a:gd name="connsiteX10" fmla="*/ 3154003 w 3543191"/>
              <a:gd name="connsiteY10" fmla="*/ 4309499 h 5938302"/>
              <a:gd name="connsiteX11" fmla="*/ 2929559 w 3543191"/>
              <a:gd name="connsiteY11" fmla="*/ 3503166 h 5938302"/>
              <a:gd name="connsiteX12" fmla="*/ 2696803 w 3543191"/>
              <a:gd name="connsiteY12" fmla="*/ 2779958 h 5938302"/>
              <a:gd name="connsiteX13" fmla="*/ 2247916 w 3543191"/>
              <a:gd name="connsiteY13" fmla="*/ 1865559 h 5938302"/>
              <a:gd name="connsiteX14" fmla="*/ 1832279 w 3543191"/>
              <a:gd name="connsiteY14" fmla="*/ 1075849 h 5938302"/>
              <a:gd name="connsiteX15" fmla="*/ 1857217 w 3543191"/>
              <a:gd name="connsiteY15" fmla="*/ 244576 h 5938302"/>
              <a:gd name="connsiteX16" fmla="*/ 1823966 w 3543191"/>
              <a:gd name="connsiteY16" fmla="*/ 103260 h 5938302"/>
              <a:gd name="connsiteX17" fmla="*/ 1732526 w 3543191"/>
              <a:gd name="connsiteY17" fmla="*/ 3507 h 5938302"/>
              <a:gd name="connsiteX18" fmla="*/ 1533021 w 3543191"/>
              <a:gd name="connsiteY18" fmla="*/ 53384 h 5938302"/>
              <a:gd name="connsiteX19" fmla="*/ 1142323 w 3543191"/>
              <a:gd name="connsiteY19" fmla="*/ 336016 h 5938302"/>
              <a:gd name="connsiteX20" fmla="*/ 660185 w 3543191"/>
              <a:gd name="connsiteY20" fmla="*/ 693464 h 5938302"/>
              <a:gd name="connsiteX0" fmla="*/ 601996 w 3543191"/>
              <a:gd name="connsiteY0" fmla="*/ 726714 h 5938302"/>
              <a:gd name="connsiteX1" fmla="*/ 69981 w 3543191"/>
              <a:gd name="connsiteY1" fmla="*/ 1283667 h 5938302"/>
              <a:gd name="connsiteX2" fmla="*/ 28417 w 3543191"/>
              <a:gd name="connsiteY2" fmla="*/ 1449922 h 5938302"/>
              <a:gd name="connsiteX3" fmla="*/ 277799 w 3543191"/>
              <a:gd name="connsiteY3" fmla="*/ 1948685 h 5938302"/>
              <a:gd name="connsiteX4" fmla="*/ 734999 w 3543191"/>
              <a:gd name="connsiteY4" fmla="*/ 2779958 h 5938302"/>
              <a:gd name="connsiteX5" fmla="*/ 892941 w 3543191"/>
              <a:gd name="connsiteY5" fmla="*/ 3935427 h 5938302"/>
              <a:gd name="connsiteX6" fmla="*/ 1832278 w 3543191"/>
              <a:gd name="connsiteY6" fmla="*/ 5730976 h 5938302"/>
              <a:gd name="connsiteX7" fmla="*/ 2422482 w 3543191"/>
              <a:gd name="connsiteY7" fmla="*/ 5897232 h 5938302"/>
              <a:gd name="connsiteX8" fmla="*/ 3386758 w 3543191"/>
              <a:gd name="connsiteY8" fmla="*/ 5706039 h 5938302"/>
              <a:gd name="connsiteX9" fmla="*/ 3519762 w 3543191"/>
              <a:gd name="connsiteY9" fmla="*/ 5257151 h 5938302"/>
              <a:gd name="connsiteX10" fmla="*/ 3154003 w 3543191"/>
              <a:gd name="connsiteY10" fmla="*/ 4309499 h 5938302"/>
              <a:gd name="connsiteX11" fmla="*/ 2929559 w 3543191"/>
              <a:gd name="connsiteY11" fmla="*/ 3503166 h 5938302"/>
              <a:gd name="connsiteX12" fmla="*/ 2696803 w 3543191"/>
              <a:gd name="connsiteY12" fmla="*/ 2779958 h 5938302"/>
              <a:gd name="connsiteX13" fmla="*/ 2247916 w 3543191"/>
              <a:gd name="connsiteY13" fmla="*/ 1865559 h 5938302"/>
              <a:gd name="connsiteX14" fmla="*/ 1832279 w 3543191"/>
              <a:gd name="connsiteY14" fmla="*/ 1075849 h 5938302"/>
              <a:gd name="connsiteX15" fmla="*/ 1641086 w 3543191"/>
              <a:gd name="connsiteY15" fmla="*/ 843093 h 5938302"/>
              <a:gd name="connsiteX16" fmla="*/ 1823966 w 3543191"/>
              <a:gd name="connsiteY16" fmla="*/ 103260 h 5938302"/>
              <a:gd name="connsiteX17" fmla="*/ 1732526 w 3543191"/>
              <a:gd name="connsiteY17" fmla="*/ 3507 h 5938302"/>
              <a:gd name="connsiteX18" fmla="*/ 1533021 w 3543191"/>
              <a:gd name="connsiteY18" fmla="*/ 53384 h 5938302"/>
              <a:gd name="connsiteX19" fmla="*/ 1142323 w 3543191"/>
              <a:gd name="connsiteY19" fmla="*/ 336016 h 5938302"/>
              <a:gd name="connsiteX20" fmla="*/ 660185 w 3543191"/>
              <a:gd name="connsiteY20" fmla="*/ 693464 h 5938302"/>
              <a:gd name="connsiteX0" fmla="*/ 601996 w 3543191"/>
              <a:gd name="connsiteY0" fmla="*/ 764213 h 5975801"/>
              <a:gd name="connsiteX1" fmla="*/ 69981 w 3543191"/>
              <a:gd name="connsiteY1" fmla="*/ 1321166 h 5975801"/>
              <a:gd name="connsiteX2" fmla="*/ 28417 w 3543191"/>
              <a:gd name="connsiteY2" fmla="*/ 1487421 h 5975801"/>
              <a:gd name="connsiteX3" fmla="*/ 277799 w 3543191"/>
              <a:gd name="connsiteY3" fmla="*/ 1986184 h 5975801"/>
              <a:gd name="connsiteX4" fmla="*/ 734999 w 3543191"/>
              <a:gd name="connsiteY4" fmla="*/ 2817457 h 5975801"/>
              <a:gd name="connsiteX5" fmla="*/ 892941 w 3543191"/>
              <a:gd name="connsiteY5" fmla="*/ 3972926 h 5975801"/>
              <a:gd name="connsiteX6" fmla="*/ 1832278 w 3543191"/>
              <a:gd name="connsiteY6" fmla="*/ 5768475 h 5975801"/>
              <a:gd name="connsiteX7" fmla="*/ 2422482 w 3543191"/>
              <a:gd name="connsiteY7" fmla="*/ 5934731 h 5975801"/>
              <a:gd name="connsiteX8" fmla="*/ 3386758 w 3543191"/>
              <a:gd name="connsiteY8" fmla="*/ 5743538 h 5975801"/>
              <a:gd name="connsiteX9" fmla="*/ 3519762 w 3543191"/>
              <a:gd name="connsiteY9" fmla="*/ 5294650 h 5975801"/>
              <a:gd name="connsiteX10" fmla="*/ 3154003 w 3543191"/>
              <a:gd name="connsiteY10" fmla="*/ 4346998 h 5975801"/>
              <a:gd name="connsiteX11" fmla="*/ 2929559 w 3543191"/>
              <a:gd name="connsiteY11" fmla="*/ 3540665 h 5975801"/>
              <a:gd name="connsiteX12" fmla="*/ 2696803 w 3543191"/>
              <a:gd name="connsiteY12" fmla="*/ 2817457 h 5975801"/>
              <a:gd name="connsiteX13" fmla="*/ 2247916 w 3543191"/>
              <a:gd name="connsiteY13" fmla="*/ 1903058 h 5975801"/>
              <a:gd name="connsiteX14" fmla="*/ 1832279 w 3543191"/>
              <a:gd name="connsiteY14" fmla="*/ 1113348 h 5975801"/>
              <a:gd name="connsiteX15" fmla="*/ 1641086 w 3543191"/>
              <a:gd name="connsiteY15" fmla="*/ 880592 h 5975801"/>
              <a:gd name="connsiteX16" fmla="*/ 1823966 w 3543191"/>
              <a:gd name="connsiteY16" fmla="*/ 140759 h 5975801"/>
              <a:gd name="connsiteX17" fmla="*/ 1732526 w 3543191"/>
              <a:gd name="connsiteY17" fmla="*/ 41006 h 5975801"/>
              <a:gd name="connsiteX18" fmla="*/ 1533021 w 3543191"/>
              <a:gd name="connsiteY18" fmla="*/ 90883 h 5975801"/>
              <a:gd name="connsiteX19" fmla="*/ 1001007 w 3543191"/>
              <a:gd name="connsiteY19" fmla="*/ 1021907 h 5975801"/>
              <a:gd name="connsiteX20" fmla="*/ 660185 w 3543191"/>
              <a:gd name="connsiteY20" fmla="*/ 730963 h 5975801"/>
              <a:gd name="connsiteX0" fmla="*/ 601996 w 3543191"/>
              <a:gd name="connsiteY0" fmla="*/ 764213 h 5975801"/>
              <a:gd name="connsiteX1" fmla="*/ 69981 w 3543191"/>
              <a:gd name="connsiteY1" fmla="*/ 1321166 h 5975801"/>
              <a:gd name="connsiteX2" fmla="*/ 28417 w 3543191"/>
              <a:gd name="connsiteY2" fmla="*/ 1487421 h 5975801"/>
              <a:gd name="connsiteX3" fmla="*/ 277799 w 3543191"/>
              <a:gd name="connsiteY3" fmla="*/ 1986184 h 5975801"/>
              <a:gd name="connsiteX4" fmla="*/ 618621 w 3543191"/>
              <a:gd name="connsiteY4" fmla="*/ 3258032 h 5975801"/>
              <a:gd name="connsiteX5" fmla="*/ 892941 w 3543191"/>
              <a:gd name="connsiteY5" fmla="*/ 3972926 h 5975801"/>
              <a:gd name="connsiteX6" fmla="*/ 1832278 w 3543191"/>
              <a:gd name="connsiteY6" fmla="*/ 5768475 h 5975801"/>
              <a:gd name="connsiteX7" fmla="*/ 2422482 w 3543191"/>
              <a:gd name="connsiteY7" fmla="*/ 5934731 h 5975801"/>
              <a:gd name="connsiteX8" fmla="*/ 3386758 w 3543191"/>
              <a:gd name="connsiteY8" fmla="*/ 5743538 h 5975801"/>
              <a:gd name="connsiteX9" fmla="*/ 3519762 w 3543191"/>
              <a:gd name="connsiteY9" fmla="*/ 5294650 h 5975801"/>
              <a:gd name="connsiteX10" fmla="*/ 3154003 w 3543191"/>
              <a:gd name="connsiteY10" fmla="*/ 4346998 h 5975801"/>
              <a:gd name="connsiteX11" fmla="*/ 2929559 w 3543191"/>
              <a:gd name="connsiteY11" fmla="*/ 3540665 h 5975801"/>
              <a:gd name="connsiteX12" fmla="*/ 2696803 w 3543191"/>
              <a:gd name="connsiteY12" fmla="*/ 2817457 h 5975801"/>
              <a:gd name="connsiteX13" fmla="*/ 2247916 w 3543191"/>
              <a:gd name="connsiteY13" fmla="*/ 1903058 h 5975801"/>
              <a:gd name="connsiteX14" fmla="*/ 1832279 w 3543191"/>
              <a:gd name="connsiteY14" fmla="*/ 1113348 h 5975801"/>
              <a:gd name="connsiteX15" fmla="*/ 1641086 w 3543191"/>
              <a:gd name="connsiteY15" fmla="*/ 880592 h 5975801"/>
              <a:gd name="connsiteX16" fmla="*/ 1823966 w 3543191"/>
              <a:gd name="connsiteY16" fmla="*/ 140759 h 5975801"/>
              <a:gd name="connsiteX17" fmla="*/ 1732526 w 3543191"/>
              <a:gd name="connsiteY17" fmla="*/ 41006 h 5975801"/>
              <a:gd name="connsiteX18" fmla="*/ 1533021 w 3543191"/>
              <a:gd name="connsiteY18" fmla="*/ 90883 h 5975801"/>
              <a:gd name="connsiteX19" fmla="*/ 1001007 w 3543191"/>
              <a:gd name="connsiteY19" fmla="*/ 1021907 h 5975801"/>
              <a:gd name="connsiteX20" fmla="*/ 660185 w 3543191"/>
              <a:gd name="connsiteY20" fmla="*/ 730963 h 5975801"/>
              <a:gd name="connsiteX0" fmla="*/ 594368 w 3535563"/>
              <a:gd name="connsiteY0" fmla="*/ 764213 h 5975801"/>
              <a:gd name="connsiteX1" fmla="*/ 62353 w 3535563"/>
              <a:gd name="connsiteY1" fmla="*/ 1321166 h 5975801"/>
              <a:gd name="connsiteX2" fmla="*/ 20789 w 3535563"/>
              <a:gd name="connsiteY2" fmla="*/ 1487421 h 5975801"/>
              <a:gd name="connsiteX3" fmla="*/ 153793 w 3535563"/>
              <a:gd name="connsiteY3" fmla="*/ 2036061 h 5975801"/>
              <a:gd name="connsiteX4" fmla="*/ 610993 w 3535563"/>
              <a:gd name="connsiteY4" fmla="*/ 3258032 h 5975801"/>
              <a:gd name="connsiteX5" fmla="*/ 885313 w 3535563"/>
              <a:gd name="connsiteY5" fmla="*/ 3972926 h 5975801"/>
              <a:gd name="connsiteX6" fmla="*/ 1824650 w 3535563"/>
              <a:gd name="connsiteY6" fmla="*/ 5768475 h 5975801"/>
              <a:gd name="connsiteX7" fmla="*/ 2414854 w 3535563"/>
              <a:gd name="connsiteY7" fmla="*/ 5934731 h 5975801"/>
              <a:gd name="connsiteX8" fmla="*/ 3379130 w 3535563"/>
              <a:gd name="connsiteY8" fmla="*/ 5743538 h 5975801"/>
              <a:gd name="connsiteX9" fmla="*/ 3512134 w 3535563"/>
              <a:gd name="connsiteY9" fmla="*/ 5294650 h 5975801"/>
              <a:gd name="connsiteX10" fmla="*/ 3146375 w 3535563"/>
              <a:gd name="connsiteY10" fmla="*/ 4346998 h 5975801"/>
              <a:gd name="connsiteX11" fmla="*/ 2921931 w 3535563"/>
              <a:gd name="connsiteY11" fmla="*/ 3540665 h 5975801"/>
              <a:gd name="connsiteX12" fmla="*/ 2689175 w 3535563"/>
              <a:gd name="connsiteY12" fmla="*/ 2817457 h 5975801"/>
              <a:gd name="connsiteX13" fmla="*/ 2240288 w 3535563"/>
              <a:gd name="connsiteY13" fmla="*/ 1903058 h 5975801"/>
              <a:gd name="connsiteX14" fmla="*/ 1824651 w 3535563"/>
              <a:gd name="connsiteY14" fmla="*/ 1113348 h 5975801"/>
              <a:gd name="connsiteX15" fmla="*/ 1633458 w 3535563"/>
              <a:gd name="connsiteY15" fmla="*/ 880592 h 5975801"/>
              <a:gd name="connsiteX16" fmla="*/ 1816338 w 3535563"/>
              <a:gd name="connsiteY16" fmla="*/ 140759 h 5975801"/>
              <a:gd name="connsiteX17" fmla="*/ 1724898 w 3535563"/>
              <a:gd name="connsiteY17" fmla="*/ 41006 h 5975801"/>
              <a:gd name="connsiteX18" fmla="*/ 1525393 w 3535563"/>
              <a:gd name="connsiteY18" fmla="*/ 90883 h 5975801"/>
              <a:gd name="connsiteX19" fmla="*/ 993379 w 3535563"/>
              <a:gd name="connsiteY19" fmla="*/ 1021907 h 5975801"/>
              <a:gd name="connsiteX20" fmla="*/ 652557 w 3535563"/>
              <a:gd name="connsiteY20" fmla="*/ 730963 h 5975801"/>
              <a:gd name="connsiteX0" fmla="*/ 660374 w 3601569"/>
              <a:gd name="connsiteY0" fmla="*/ 764213 h 5975801"/>
              <a:gd name="connsiteX1" fmla="*/ 128359 w 3601569"/>
              <a:gd name="connsiteY1" fmla="*/ 1321166 h 5975801"/>
              <a:gd name="connsiteX2" fmla="*/ 3668 w 3601569"/>
              <a:gd name="connsiteY2" fmla="*/ 1279603 h 5975801"/>
              <a:gd name="connsiteX3" fmla="*/ 219799 w 3601569"/>
              <a:gd name="connsiteY3" fmla="*/ 2036061 h 5975801"/>
              <a:gd name="connsiteX4" fmla="*/ 676999 w 3601569"/>
              <a:gd name="connsiteY4" fmla="*/ 3258032 h 5975801"/>
              <a:gd name="connsiteX5" fmla="*/ 951319 w 3601569"/>
              <a:gd name="connsiteY5" fmla="*/ 3972926 h 5975801"/>
              <a:gd name="connsiteX6" fmla="*/ 1890656 w 3601569"/>
              <a:gd name="connsiteY6" fmla="*/ 5768475 h 5975801"/>
              <a:gd name="connsiteX7" fmla="*/ 2480860 w 3601569"/>
              <a:gd name="connsiteY7" fmla="*/ 5934731 h 5975801"/>
              <a:gd name="connsiteX8" fmla="*/ 3445136 w 3601569"/>
              <a:gd name="connsiteY8" fmla="*/ 5743538 h 5975801"/>
              <a:gd name="connsiteX9" fmla="*/ 3578140 w 3601569"/>
              <a:gd name="connsiteY9" fmla="*/ 5294650 h 5975801"/>
              <a:gd name="connsiteX10" fmla="*/ 3212381 w 3601569"/>
              <a:gd name="connsiteY10" fmla="*/ 4346998 h 5975801"/>
              <a:gd name="connsiteX11" fmla="*/ 2987937 w 3601569"/>
              <a:gd name="connsiteY11" fmla="*/ 3540665 h 5975801"/>
              <a:gd name="connsiteX12" fmla="*/ 2755181 w 3601569"/>
              <a:gd name="connsiteY12" fmla="*/ 2817457 h 5975801"/>
              <a:gd name="connsiteX13" fmla="*/ 2306294 w 3601569"/>
              <a:gd name="connsiteY13" fmla="*/ 1903058 h 5975801"/>
              <a:gd name="connsiteX14" fmla="*/ 1890657 w 3601569"/>
              <a:gd name="connsiteY14" fmla="*/ 1113348 h 5975801"/>
              <a:gd name="connsiteX15" fmla="*/ 1699464 w 3601569"/>
              <a:gd name="connsiteY15" fmla="*/ 880592 h 5975801"/>
              <a:gd name="connsiteX16" fmla="*/ 1882344 w 3601569"/>
              <a:gd name="connsiteY16" fmla="*/ 140759 h 5975801"/>
              <a:gd name="connsiteX17" fmla="*/ 1790904 w 3601569"/>
              <a:gd name="connsiteY17" fmla="*/ 41006 h 5975801"/>
              <a:gd name="connsiteX18" fmla="*/ 1591399 w 3601569"/>
              <a:gd name="connsiteY18" fmla="*/ 90883 h 5975801"/>
              <a:gd name="connsiteX19" fmla="*/ 1059385 w 3601569"/>
              <a:gd name="connsiteY19" fmla="*/ 1021907 h 5975801"/>
              <a:gd name="connsiteX20" fmla="*/ 718563 w 3601569"/>
              <a:gd name="connsiteY20" fmla="*/ 730963 h 5975801"/>
              <a:gd name="connsiteX0" fmla="*/ 659546 w 3600741"/>
              <a:gd name="connsiteY0" fmla="*/ 764213 h 5975801"/>
              <a:gd name="connsiteX1" fmla="*/ 360288 w 3600741"/>
              <a:gd name="connsiteY1" fmla="*/ 1129973 h 5975801"/>
              <a:gd name="connsiteX2" fmla="*/ 2840 w 3600741"/>
              <a:gd name="connsiteY2" fmla="*/ 1279603 h 5975801"/>
              <a:gd name="connsiteX3" fmla="*/ 218971 w 3600741"/>
              <a:gd name="connsiteY3" fmla="*/ 2036061 h 5975801"/>
              <a:gd name="connsiteX4" fmla="*/ 676171 w 3600741"/>
              <a:gd name="connsiteY4" fmla="*/ 3258032 h 5975801"/>
              <a:gd name="connsiteX5" fmla="*/ 950491 w 3600741"/>
              <a:gd name="connsiteY5" fmla="*/ 3972926 h 5975801"/>
              <a:gd name="connsiteX6" fmla="*/ 1889828 w 3600741"/>
              <a:gd name="connsiteY6" fmla="*/ 5768475 h 5975801"/>
              <a:gd name="connsiteX7" fmla="*/ 2480032 w 3600741"/>
              <a:gd name="connsiteY7" fmla="*/ 5934731 h 5975801"/>
              <a:gd name="connsiteX8" fmla="*/ 3444308 w 3600741"/>
              <a:gd name="connsiteY8" fmla="*/ 5743538 h 5975801"/>
              <a:gd name="connsiteX9" fmla="*/ 3577312 w 3600741"/>
              <a:gd name="connsiteY9" fmla="*/ 5294650 h 5975801"/>
              <a:gd name="connsiteX10" fmla="*/ 3211553 w 3600741"/>
              <a:gd name="connsiteY10" fmla="*/ 4346998 h 5975801"/>
              <a:gd name="connsiteX11" fmla="*/ 2987109 w 3600741"/>
              <a:gd name="connsiteY11" fmla="*/ 3540665 h 5975801"/>
              <a:gd name="connsiteX12" fmla="*/ 2754353 w 3600741"/>
              <a:gd name="connsiteY12" fmla="*/ 2817457 h 5975801"/>
              <a:gd name="connsiteX13" fmla="*/ 2305466 w 3600741"/>
              <a:gd name="connsiteY13" fmla="*/ 1903058 h 5975801"/>
              <a:gd name="connsiteX14" fmla="*/ 1889829 w 3600741"/>
              <a:gd name="connsiteY14" fmla="*/ 1113348 h 5975801"/>
              <a:gd name="connsiteX15" fmla="*/ 1698636 w 3600741"/>
              <a:gd name="connsiteY15" fmla="*/ 880592 h 5975801"/>
              <a:gd name="connsiteX16" fmla="*/ 1881516 w 3600741"/>
              <a:gd name="connsiteY16" fmla="*/ 140759 h 5975801"/>
              <a:gd name="connsiteX17" fmla="*/ 1790076 w 3600741"/>
              <a:gd name="connsiteY17" fmla="*/ 41006 h 5975801"/>
              <a:gd name="connsiteX18" fmla="*/ 1590571 w 3600741"/>
              <a:gd name="connsiteY18" fmla="*/ 90883 h 5975801"/>
              <a:gd name="connsiteX19" fmla="*/ 1058557 w 3600741"/>
              <a:gd name="connsiteY19" fmla="*/ 1021907 h 5975801"/>
              <a:gd name="connsiteX20" fmla="*/ 717735 w 3600741"/>
              <a:gd name="connsiteY20" fmla="*/ 730963 h 5975801"/>
              <a:gd name="connsiteX0" fmla="*/ 775925 w 3600741"/>
              <a:gd name="connsiteY0" fmla="*/ 988657 h 5975801"/>
              <a:gd name="connsiteX1" fmla="*/ 360288 w 3600741"/>
              <a:gd name="connsiteY1" fmla="*/ 1129973 h 5975801"/>
              <a:gd name="connsiteX2" fmla="*/ 2840 w 3600741"/>
              <a:gd name="connsiteY2" fmla="*/ 1279603 h 5975801"/>
              <a:gd name="connsiteX3" fmla="*/ 218971 w 3600741"/>
              <a:gd name="connsiteY3" fmla="*/ 2036061 h 5975801"/>
              <a:gd name="connsiteX4" fmla="*/ 676171 w 3600741"/>
              <a:gd name="connsiteY4" fmla="*/ 3258032 h 5975801"/>
              <a:gd name="connsiteX5" fmla="*/ 950491 w 3600741"/>
              <a:gd name="connsiteY5" fmla="*/ 3972926 h 5975801"/>
              <a:gd name="connsiteX6" fmla="*/ 1889828 w 3600741"/>
              <a:gd name="connsiteY6" fmla="*/ 5768475 h 5975801"/>
              <a:gd name="connsiteX7" fmla="*/ 2480032 w 3600741"/>
              <a:gd name="connsiteY7" fmla="*/ 5934731 h 5975801"/>
              <a:gd name="connsiteX8" fmla="*/ 3444308 w 3600741"/>
              <a:gd name="connsiteY8" fmla="*/ 5743538 h 5975801"/>
              <a:gd name="connsiteX9" fmla="*/ 3577312 w 3600741"/>
              <a:gd name="connsiteY9" fmla="*/ 5294650 h 5975801"/>
              <a:gd name="connsiteX10" fmla="*/ 3211553 w 3600741"/>
              <a:gd name="connsiteY10" fmla="*/ 4346998 h 5975801"/>
              <a:gd name="connsiteX11" fmla="*/ 2987109 w 3600741"/>
              <a:gd name="connsiteY11" fmla="*/ 3540665 h 5975801"/>
              <a:gd name="connsiteX12" fmla="*/ 2754353 w 3600741"/>
              <a:gd name="connsiteY12" fmla="*/ 2817457 h 5975801"/>
              <a:gd name="connsiteX13" fmla="*/ 2305466 w 3600741"/>
              <a:gd name="connsiteY13" fmla="*/ 1903058 h 5975801"/>
              <a:gd name="connsiteX14" fmla="*/ 1889829 w 3600741"/>
              <a:gd name="connsiteY14" fmla="*/ 1113348 h 5975801"/>
              <a:gd name="connsiteX15" fmla="*/ 1698636 w 3600741"/>
              <a:gd name="connsiteY15" fmla="*/ 880592 h 5975801"/>
              <a:gd name="connsiteX16" fmla="*/ 1881516 w 3600741"/>
              <a:gd name="connsiteY16" fmla="*/ 140759 h 5975801"/>
              <a:gd name="connsiteX17" fmla="*/ 1790076 w 3600741"/>
              <a:gd name="connsiteY17" fmla="*/ 41006 h 5975801"/>
              <a:gd name="connsiteX18" fmla="*/ 1590571 w 3600741"/>
              <a:gd name="connsiteY18" fmla="*/ 90883 h 5975801"/>
              <a:gd name="connsiteX19" fmla="*/ 1058557 w 3600741"/>
              <a:gd name="connsiteY19" fmla="*/ 1021907 h 5975801"/>
              <a:gd name="connsiteX20" fmla="*/ 717735 w 3600741"/>
              <a:gd name="connsiteY20" fmla="*/ 730963 h 5975801"/>
              <a:gd name="connsiteX0" fmla="*/ 780348 w 3605164"/>
              <a:gd name="connsiteY0" fmla="*/ 988657 h 5975801"/>
              <a:gd name="connsiteX1" fmla="*/ 472776 w 3605164"/>
              <a:gd name="connsiteY1" fmla="*/ 1080096 h 5975801"/>
              <a:gd name="connsiteX2" fmla="*/ 7263 w 3605164"/>
              <a:gd name="connsiteY2" fmla="*/ 1279603 h 5975801"/>
              <a:gd name="connsiteX3" fmla="*/ 223394 w 3605164"/>
              <a:gd name="connsiteY3" fmla="*/ 2036061 h 5975801"/>
              <a:gd name="connsiteX4" fmla="*/ 680594 w 3605164"/>
              <a:gd name="connsiteY4" fmla="*/ 3258032 h 5975801"/>
              <a:gd name="connsiteX5" fmla="*/ 954914 w 3605164"/>
              <a:gd name="connsiteY5" fmla="*/ 3972926 h 5975801"/>
              <a:gd name="connsiteX6" fmla="*/ 1894251 w 3605164"/>
              <a:gd name="connsiteY6" fmla="*/ 5768475 h 5975801"/>
              <a:gd name="connsiteX7" fmla="*/ 2484455 w 3605164"/>
              <a:gd name="connsiteY7" fmla="*/ 5934731 h 5975801"/>
              <a:gd name="connsiteX8" fmla="*/ 3448731 w 3605164"/>
              <a:gd name="connsiteY8" fmla="*/ 5743538 h 5975801"/>
              <a:gd name="connsiteX9" fmla="*/ 3581735 w 3605164"/>
              <a:gd name="connsiteY9" fmla="*/ 5294650 h 5975801"/>
              <a:gd name="connsiteX10" fmla="*/ 3215976 w 3605164"/>
              <a:gd name="connsiteY10" fmla="*/ 4346998 h 5975801"/>
              <a:gd name="connsiteX11" fmla="*/ 2991532 w 3605164"/>
              <a:gd name="connsiteY11" fmla="*/ 3540665 h 5975801"/>
              <a:gd name="connsiteX12" fmla="*/ 2758776 w 3605164"/>
              <a:gd name="connsiteY12" fmla="*/ 2817457 h 5975801"/>
              <a:gd name="connsiteX13" fmla="*/ 2309889 w 3605164"/>
              <a:gd name="connsiteY13" fmla="*/ 1903058 h 5975801"/>
              <a:gd name="connsiteX14" fmla="*/ 1894252 w 3605164"/>
              <a:gd name="connsiteY14" fmla="*/ 1113348 h 5975801"/>
              <a:gd name="connsiteX15" fmla="*/ 1703059 w 3605164"/>
              <a:gd name="connsiteY15" fmla="*/ 880592 h 5975801"/>
              <a:gd name="connsiteX16" fmla="*/ 1885939 w 3605164"/>
              <a:gd name="connsiteY16" fmla="*/ 140759 h 5975801"/>
              <a:gd name="connsiteX17" fmla="*/ 1794499 w 3605164"/>
              <a:gd name="connsiteY17" fmla="*/ 41006 h 5975801"/>
              <a:gd name="connsiteX18" fmla="*/ 1594994 w 3605164"/>
              <a:gd name="connsiteY18" fmla="*/ 90883 h 5975801"/>
              <a:gd name="connsiteX19" fmla="*/ 1062980 w 3605164"/>
              <a:gd name="connsiteY19" fmla="*/ 1021907 h 5975801"/>
              <a:gd name="connsiteX20" fmla="*/ 722158 w 3605164"/>
              <a:gd name="connsiteY20" fmla="*/ 730963 h 5975801"/>
              <a:gd name="connsiteX0" fmla="*/ 888413 w 3605164"/>
              <a:gd name="connsiteY0" fmla="*/ 872278 h 5975801"/>
              <a:gd name="connsiteX1" fmla="*/ 472776 w 3605164"/>
              <a:gd name="connsiteY1" fmla="*/ 1080096 h 5975801"/>
              <a:gd name="connsiteX2" fmla="*/ 7263 w 3605164"/>
              <a:gd name="connsiteY2" fmla="*/ 1279603 h 5975801"/>
              <a:gd name="connsiteX3" fmla="*/ 223394 w 3605164"/>
              <a:gd name="connsiteY3" fmla="*/ 2036061 h 5975801"/>
              <a:gd name="connsiteX4" fmla="*/ 680594 w 3605164"/>
              <a:gd name="connsiteY4" fmla="*/ 3258032 h 5975801"/>
              <a:gd name="connsiteX5" fmla="*/ 954914 w 3605164"/>
              <a:gd name="connsiteY5" fmla="*/ 3972926 h 5975801"/>
              <a:gd name="connsiteX6" fmla="*/ 1894251 w 3605164"/>
              <a:gd name="connsiteY6" fmla="*/ 5768475 h 5975801"/>
              <a:gd name="connsiteX7" fmla="*/ 2484455 w 3605164"/>
              <a:gd name="connsiteY7" fmla="*/ 5934731 h 5975801"/>
              <a:gd name="connsiteX8" fmla="*/ 3448731 w 3605164"/>
              <a:gd name="connsiteY8" fmla="*/ 5743538 h 5975801"/>
              <a:gd name="connsiteX9" fmla="*/ 3581735 w 3605164"/>
              <a:gd name="connsiteY9" fmla="*/ 5294650 h 5975801"/>
              <a:gd name="connsiteX10" fmla="*/ 3215976 w 3605164"/>
              <a:gd name="connsiteY10" fmla="*/ 4346998 h 5975801"/>
              <a:gd name="connsiteX11" fmla="*/ 2991532 w 3605164"/>
              <a:gd name="connsiteY11" fmla="*/ 3540665 h 5975801"/>
              <a:gd name="connsiteX12" fmla="*/ 2758776 w 3605164"/>
              <a:gd name="connsiteY12" fmla="*/ 2817457 h 5975801"/>
              <a:gd name="connsiteX13" fmla="*/ 2309889 w 3605164"/>
              <a:gd name="connsiteY13" fmla="*/ 1903058 h 5975801"/>
              <a:gd name="connsiteX14" fmla="*/ 1894252 w 3605164"/>
              <a:gd name="connsiteY14" fmla="*/ 1113348 h 5975801"/>
              <a:gd name="connsiteX15" fmla="*/ 1703059 w 3605164"/>
              <a:gd name="connsiteY15" fmla="*/ 880592 h 5975801"/>
              <a:gd name="connsiteX16" fmla="*/ 1885939 w 3605164"/>
              <a:gd name="connsiteY16" fmla="*/ 140759 h 5975801"/>
              <a:gd name="connsiteX17" fmla="*/ 1794499 w 3605164"/>
              <a:gd name="connsiteY17" fmla="*/ 41006 h 5975801"/>
              <a:gd name="connsiteX18" fmla="*/ 1594994 w 3605164"/>
              <a:gd name="connsiteY18" fmla="*/ 90883 h 5975801"/>
              <a:gd name="connsiteX19" fmla="*/ 1062980 w 3605164"/>
              <a:gd name="connsiteY19" fmla="*/ 1021907 h 5975801"/>
              <a:gd name="connsiteX20" fmla="*/ 722158 w 3605164"/>
              <a:gd name="connsiteY20" fmla="*/ 730963 h 5975801"/>
              <a:gd name="connsiteX0" fmla="*/ 888413 w 3605164"/>
              <a:gd name="connsiteY0" fmla="*/ 872278 h 5975801"/>
              <a:gd name="connsiteX1" fmla="*/ 472776 w 3605164"/>
              <a:gd name="connsiteY1" fmla="*/ 1080096 h 5975801"/>
              <a:gd name="connsiteX2" fmla="*/ 7263 w 3605164"/>
              <a:gd name="connsiteY2" fmla="*/ 1279603 h 5975801"/>
              <a:gd name="connsiteX3" fmla="*/ 223394 w 3605164"/>
              <a:gd name="connsiteY3" fmla="*/ 2036061 h 5975801"/>
              <a:gd name="connsiteX4" fmla="*/ 680594 w 3605164"/>
              <a:gd name="connsiteY4" fmla="*/ 3258032 h 5975801"/>
              <a:gd name="connsiteX5" fmla="*/ 954914 w 3605164"/>
              <a:gd name="connsiteY5" fmla="*/ 3972926 h 5975801"/>
              <a:gd name="connsiteX6" fmla="*/ 1894251 w 3605164"/>
              <a:gd name="connsiteY6" fmla="*/ 5768475 h 5975801"/>
              <a:gd name="connsiteX7" fmla="*/ 2484455 w 3605164"/>
              <a:gd name="connsiteY7" fmla="*/ 5934731 h 5975801"/>
              <a:gd name="connsiteX8" fmla="*/ 3448731 w 3605164"/>
              <a:gd name="connsiteY8" fmla="*/ 5743538 h 5975801"/>
              <a:gd name="connsiteX9" fmla="*/ 3581735 w 3605164"/>
              <a:gd name="connsiteY9" fmla="*/ 5294650 h 5975801"/>
              <a:gd name="connsiteX10" fmla="*/ 3215976 w 3605164"/>
              <a:gd name="connsiteY10" fmla="*/ 4346998 h 5975801"/>
              <a:gd name="connsiteX11" fmla="*/ 2991532 w 3605164"/>
              <a:gd name="connsiteY11" fmla="*/ 3540665 h 5975801"/>
              <a:gd name="connsiteX12" fmla="*/ 2758776 w 3605164"/>
              <a:gd name="connsiteY12" fmla="*/ 2817457 h 5975801"/>
              <a:gd name="connsiteX13" fmla="*/ 2309889 w 3605164"/>
              <a:gd name="connsiteY13" fmla="*/ 1903058 h 5975801"/>
              <a:gd name="connsiteX14" fmla="*/ 1894252 w 3605164"/>
              <a:gd name="connsiteY14" fmla="*/ 1113348 h 5975801"/>
              <a:gd name="connsiteX15" fmla="*/ 1703059 w 3605164"/>
              <a:gd name="connsiteY15" fmla="*/ 880592 h 5975801"/>
              <a:gd name="connsiteX16" fmla="*/ 1885939 w 3605164"/>
              <a:gd name="connsiteY16" fmla="*/ 140759 h 5975801"/>
              <a:gd name="connsiteX17" fmla="*/ 1794499 w 3605164"/>
              <a:gd name="connsiteY17" fmla="*/ 41006 h 5975801"/>
              <a:gd name="connsiteX18" fmla="*/ 1594994 w 3605164"/>
              <a:gd name="connsiteY18" fmla="*/ 90883 h 5975801"/>
              <a:gd name="connsiteX19" fmla="*/ 1062980 w 3605164"/>
              <a:gd name="connsiteY19" fmla="*/ 1021907 h 5975801"/>
              <a:gd name="connsiteX20" fmla="*/ 722158 w 3605164"/>
              <a:gd name="connsiteY20" fmla="*/ 730963 h 5975801"/>
              <a:gd name="connsiteX0" fmla="*/ 888032 w 3604783"/>
              <a:gd name="connsiteY0" fmla="*/ 872278 h 5975801"/>
              <a:gd name="connsiteX1" fmla="*/ 464083 w 3604783"/>
              <a:gd name="connsiteY1" fmla="*/ 1046845 h 5975801"/>
              <a:gd name="connsiteX2" fmla="*/ 6882 w 3604783"/>
              <a:gd name="connsiteY2" fmla="*/ 1279603 h 5975801"/>
              <a:gd name="connsiteX3" fmla="*/ 223013 w 3604783"/>
              <a:gd name="connsiteY3" fmla="*/ 2036061 h 5975801"/>
              <a:gd name="connsiteX4" fmla="*/ 680213 w 3604783"/>
              <a:gd name="connsiteY4" fmla="*/ 3258032 h 5975801"/>
              <a:gd name="connsiteX5" fmla="*/ 954533 w 3604783"/>
              <a:gd name="connsiteY5" fmla="*/ 3972926 h 5975801"/>
              <a:gd name="connsiteX6" fmla="*/ 1893870 w 3604783"/>
              <a:gd name="connsiteY6" fmla="*/ 5768475 h 5975801"/>
              <a:gd name="connsiteX7" fmla="*/ 2484074 w 3604783"/>
              <a:gd name="connsiteY7" fmla="*/ 5934731 h 5975801"/>
              <a:gd name="connsiteX8" fmla="*/ 3448350 w 3604783"/>
              <a:gd name="connsiteY8" fmla="*/ 5743538 h 5975801"/>
              <a:gd name="connsiteX9" fmla="*/ 3581354 w 3604783"/>
              <a:gd name="connsiteY9" fmla="*/ 5294650 h 5975801"/>
              <a:gd name="connsiteX10" fmla="*/ 3215595 w 3604783"/>
              <a:gd name="connsiteY10" fmla="*/ 4346998 h 5975801"/>
              <a:gd name="connsiteX11" fmla="*/ 2991151 w 3604783"/>
              <a:gd name="connsiteY11" fmla="*/ 3540665 h 5975801"/>
              <a:gd name="connsiteX12" fmla="*/ 2758395 w 3604783"/>
              <a:gd name="connsiteY12" fmla="*/ 2817457 h 5975801"/>
              <a:gd name="connsiteX13" fmla="*/ 2309508 w 3604783"/>
              <a:gd name="connsiteY13" fmla="*/ 1903058 h 5975801"/>
              <a:gd name="connsiteX14" fmla="*/ 1893871 w 3604783"/>
              <a:gd name="connsiteY14" fmla="*/ 1113348 h 5975801"/>
              <a:gd name="connsiteX15" fmla="*/ 1702678 w 3604783"/>
              <a:gd name="connsiteY15" fmla="*/ 880592 h 5975801"/>
              <a:gd name="connsiteX16" fmla="*/ 1885558 w 3604783"/>
              <a:gd name="connsiteY16" fmla="*/ 140759 h 5975801"/>
              <a:gd name="connsiteX17" fmla="*/ 1794118 w 3604783"/>
              <a:gd name="connsiteY17" fmla="*/ 41006 h 5975801"/>
              <a:gd name="connsiteX18" fmla="*/ 1594613 w 3604783"/>
              <a:gd name="connsiteY18" fmla="*/ 90883 h 5975801"/>
              <a:gd name="connsiteX19" fmla="*/ 1062599 w 3604783"/>
              <a:gd name="connsiteY19" fmla="*/ 1021907 h 5975801"/>
              <a:gd name="connsiteX20" fmla="*/ 721777 w 3604783"/>
              <a:gd name="connsiteY20" fmla="*/ 730963 h 5975801"/>
              <a:gd name="connsiteX0" fmla="*/ 888032 w 3604783"/>
              <a:gd name="connsiteY0" fmla="*/ 865938 h 5969461"/>
              <a:gd name="connsiteX1" fmla="*/ 464083 w 3604783"/>
              <a:gd name="connsiteY1" fmla="*/ 1040505 h 5969461"/>
              <a:gd name="connsiteX2" fmla="*/ 6882 w 3604783"/>
              <a:gd name="connsiteY2" fmla="*/ 1273263 h 5969461"/>
              <a:gd name="connsiteX3" fmla="*/ 223013 w 3604783"/>
              <a:gd name="connsiteY3" fmla="*/ 2029721 h 5969461"/>
              <a:gd name="connsiteX4" fmla="*/ 680213 w 3604783"/>
              <a:gd name="connsiteY4" fmla="*/ 3251692 h 5969461"/>
              <a:gd name="connsiteX5" fmla="*/ 954533 w 3604783"/>
              <a:gd name="connsiteY5" fmla="*/ 3966586 h 5969461"/>
              <a:gd name="connsiteX6" fmla="*/ 1893870 w 3604783"/>
              <a:gd name="connsiteY6" fmla="*/ 5762135 h 5969461"/>
              <a:gd name="connsiteX7" fmla="*/ 2484074 w 3604783"/>
              <a:gd name="connsiteY7" fmla="*/ 5928391 h 5969461"/>
              <a:gd name="connsiteX8" fmla="*/ 3448350 w 3604783"/>
              <a:gd name="connsiteY8" fmla="*/ 5737198 h 5969461"/>
              <a:gd name="connsiteX9" fmla="*/ 3581354 w 3604783"/>
              <a:gd name="connsiteY9" fmla="*/ 5288310 h 5969461"/>
              <a:gd name="connsiteX10" fmla="*/ 3215595 w 3604783"/>
              <a:gd name="connsiteY10" fmla="*/ 4340658 h 5969461"/>
              <a:gd name="connsiteX11" fmla="*/ 2991151 w 3604783"/>
              <a:gd name="connsiteY11" fmla="*/ 3534325 h 5969461"/>
              <a:gd name="connsiteX12" fmla="*/ 2758395 w 3604783"/>
              <a:gd name="connsiteY12" fmla="*/ 2811117 h 5969461"/>
              <a:gd name="connsiteX13" fmla="*/ 2309508 w 3604783"/>
              <a:gd name="connsiteY13" fmla="*/ 1896718 h 5969461"/>
              <a:gd name="connsiteX14" fmla="*/ 1893871 w 3604783"/>
              <a:gd name="connsiteY14" fmla="*/ 1107008 h 5969461"/>
              <a:gd name="connsiteX15" fmla="*/ 1702678 w 3604783"/>
              <a:gd name="connsiteY15" fmla="*/ 874252 h 5969461"/>
              <a:gd name="connsiteX16" fmla="*/ 1885558 w 3604783"/>
              <a:gd name="connsiteY16" fmla="*/ 134419 h 5969461"/>
              <a:gd name="connsiteX17" fmla="*/ 1794118 w 3604783"/>
              <a:gd name="connsiteY17" fmla="*/ 34666 h 5969461"/>
              <a:gd name="connsiteX18" fmla="*/ 1594613 w 3604783"/>
              <a:gd name="connsiteY18" fmla="*/ 84543 h 5969461"/>
              <a:gd name="connsiteX19" fmla="*/ 1503174 w 3604783"/>
              <a:gd name="connsiteY19" fmla="*/ 924127 h 5969461"/>
              <a:gd name="connsiteX20" fmla="*/ 721777 w 3604783"/>
              <a:gd name="connsiteY20" fmla="*/ 724623 h 5969461"/>
              <a:gd name="connsiteX0" fmla="*/ 888032 w 3604783"/>
              <a:gd name="connsiteY0" fmla="*/ 865938 h 5969461"/>
              <a:gd name="connsiteX1" fmla="*/ 464083 w 3604783"/>
              <a:gd name="connsiteY1" fmla="*/ 1040505 h 5969461"/>
              <a:gd name="connsiteX2" fmla="*/ 6882 w 3604783"/>
              <a:gd name="connsiteY2" fmla="*/ 1273263 h 5969461"/>
              <a:gd name="connsiteX3" fmla="*/ 223013 w 3604783"/>
              <a:gd name="connsiteY3" fmla="*/ 2029721 h 5969461"/>
              <a:gd name="connsiteX4" fmla="*/ 680213 w 3604783"/>
              <a:gd name="connsiteY4" fmla="*/ 3251692 h 5969461"/>
              <a:gd name="connsiteX5" fmla="*/ 954533 w 3604783"/>
              <a:gd name="connsiteY5" fmla="*/ 3966586 h 5969461"/>
              <a:gd name="connsiteX6" fmla="*/ 1893870 w 3604783"/>
              <a:gd name="connsiteY6" fmla="*/ 5762135 h 5969461"/>
              <a:gd name="connsiteX7" fmla="*/ 2484074 w 3604783"/>
              <a:gd name="connsiteY7" fmla="*/ 5928391 h 5969461"/>
              <a:gd name="connsiteX8" fmla="*/ 3448350 w 3604783"/>
              <a:gd name="connsiteY8" fmla="*/ 5737198 h 5969461"/>
              <a:gd name="connsiteX9" fmla="*/ 3581354 w 3604783"/>
              <a:gd name="connsiteY9" fmla="*/ 5288310 h 5969461"/>
              <a:gd name="connsiteX10" fmla="*/ 3215595 w 3604783"/>
              <a:gd name="connsiteY10" fmla="*/ 4340658 h 5969461"/>
              <a:gd name="connsiteX11" fmla="*/ 2991151 w 3604783"/>
              <a:gd name="connsiteY11" fmla="*/ 3534325 h 5969461"/>
              <a:gd name="connsiteX12" fmla="*/ 2758395 w 3604783"/>
              <a:gd name="connsiteY12" fmla="*/ 2811117 h 5969461"/>
              <a:gd name="connsiteX13" fmla="*/ 2309508 w 3604783"/>
              <a:gd name="connsiteY13" fmla="*/ 1896718 h 5969461"/>
              <a:gd name="connsiteX14" fmla="*/ 1893871 w 3604783"/>
              <a:gd name="connsiteY14" fmla="*/ 1107008 h 5969461"/>
              <a:gd name="connsiteX15" fmla="*/ 1702678 w 3604783"/>
              <a:gd name="connsiteY15" fmla="*/ 874252 h 5969461"/>
              <a:gd name="connsiteX16" fmla="*/ 1885558 w 3604783"/>
              <a:gd name="connsiteY16" fmla="*/ 134419 h 5969461"/>
              <a:gd name="connsiteX17" fmla="*/ 1794118 w 3604783"/>
              <a:gd name="connsiteY17" fmla="*/ 34666 h 5969461"/>
              <a:gd name="connsiteX18" fmla="*/ 1594613 w 3604783"/>
              <a:gd name="connsiteY18" fmla="*/ 84543 h 5969461"/>
              <a:gd name="connsiteX19" fmla="*/ 1503174 w 3604783"/>
              <a:gd name="connsiteY19" fmla="*/ 924127 h 5969461"/>
              <a:gd name="connsiteX20" fmla="*/ 1111490 w 3604783"/>
              <a:gd name="connsiteY20" fmla="*/ 964114 h 5969461"/>
              <a:gd name="connsiteX21" fmla="*/ 721777 w 3604783"/>
              <a:gd name="connsiteY21" fmla="*/ 724623 h 5969461"/>
              <a:gd name="connsiteX0" fmla="*/ 888032 w 3604783"/>
              <a:gd name="connsiteY0" fmla="*/ 865938 h 5969461"/>
              <a:gd name="connsiteX1" fmla="*/ 464083 w 3604783"/>
              <a:gd name="connsiteY1" fmla="*/ 1040505 h 5969461"/>
              <a:gd name="connsiteX2" fmla="*/ 6882 w 3604783"/>
              <a:gd name="connsiteY2" fmla="*/ 1273263 h 5969461"/>
              <a:gd name="connsiteX3" fmla="*/ 223013 w 3604783"/>
              <a:gd name="connsiteY3" fmla="*/ 2029721 h 5969461"/>
              <a:gd name="connsiteX4" fmla="*/ 680213 w 3604783"/>
              <a:gd name="connsiteY4" fmla="*/ 3251692 h 5969461"/>
              <a:gd name="connsiteX5" fmla="*/ 954533 w 3604783"/>
              <a:gd name="connsiteY5" fmla="*/ 3966586 h 5969461"/>
              <a:gd name="connsiteX6" fmla="*/ 1893870 w 3604783"/>
              <a:gd name="connsiteY6" fmla="*/ 5762135 h 5969461"/>
              <a:gd name="connsiteX7" fmla="*/ 2484074 w 3604783"/>
              <a:gd name="connsiteY7" fmla="*/ 5928391 h 5969461"/>
              <a:gd name="connsiteX8" fmla="*/ 3448350 w 3604783"/>
              <a:gd name="connsiteY8" fmla="*/ 5737198 h 5969461"/>
              <a:gd name="connsiteX9" fmla="*/ 3581354 w 3604783"/>
              <a:gd name="connsiteY9" fmla="*/ 5288310 h 5969461"/>
              <a:gd name="connsiteX10" fmla="*/ 3215595 w 3604783"/>
              <a:gd name="connsiteY10" fmla="*/ 4340658 h 5969461"/>
              <a:gd name="connsiteX11" fmla="*/ 2991151 w 3604783"/>
              <a:gd name="connsiteY11" fmla="*/ 3534325 h 5969461"/>
              <a:gd name="connsiteX12" fmla="*/ 2758395 w 3604783"/>
              <a:gd name="connsiteY12" fmla="*/ 2811117 h 5969461"/>
              <a:gd name="connsiteX13" fmla="*/ 2309508 w 3604783"/>
              <a:gd name="connsiteY13" fmla="*/ 1896718 h 5969461"/>
              <a:gd name="connsiteX14" fmla="*/ 1893871 w 3604783"/>
              <a:gd name="connsiteY14" fmla="*/ 1107008 h 5969461"/>
              <a:gd name="connsiteX15" fmla="*/ 1702678 w 3604783"/>
              <a:gd name="connsiteY15" fmla="*/ 874252 h 5969461"/>
              <a:gd name="connsiteX16" fmla="*/ 1885558 w 3604783"/>
              <a:gd name="connsiteY16" fmla="*/ 134419 h 5969461"/>
              <a:gd name="connsiteX17" fmla="*/ 1794118 w 3604783"/>
              <a:gd name="connsiteY17" fmla="*/ 34666 h 5969461"/>
              <a:gd name="connsiteX18" fmla="*/ 1594613 w 3604783"/>
              <a:gd name="connsiteY18" fmla="*/ 84543 h 5969461"/>
              <a:gd name="connsiteX19" fmla="*/ 1503174 w 3604783"/>
              <a:gd name="connsiteY19" fmla="*/ 924127 h 5969461"/>
              <a:gd name="connsiteX20" fmla="*/ 1111490 w 3604783"/>
              <a:gd name="connsiteY20" fmla="*/ 964114 h 5969461"/>
              <a:gd name="connsiteX21" fmla="*/ 912970 w 3604783"/>
              <a:gd name="connsiteY21" fmla="*/ 857627 h 5969461"/>
              <a:gd name="connsiteX0" fmla="*/ 888032 w 3604783"/>
              <a:gd name="connsiteY0" fmla="*/ 865938 h 5969461"/>
              <a:gd name="connsiteX1" fmla="*/ 464083 w 3604783"/>
              <a:gd name="connsiteY1" fmla="*/ 1040505 h 5969461"/>
              <a:gd name="connsiteX2" fmla="*/ 6882 w 3604783"/>
              <a:gd name="connsiteY2" fmla="*/ 1273263 h 5969461"/>
              <a:gd name="connsiteX3" fmla="*/ 223013 w 3604783"/>
              <a:gd name="connsiteY3" fmla="*/ 2029721 h 5969461"/>
              <a:gd name="connsiteX4" fmla="*/ 680213 w 3604783"/>
              <a:gd name="connsiteY4" fmla="*/ 3251692 h 5969461"/>
              <a:gd name="connsiteX5" fmla="*/ 954533 w 3604783"/>
              <a:gd name="connsiteY5" fmla="*/ 3966586 h 5969461"/>
              <a:gd name="connsiteX6" fmla="*/ 1893870 w 3604783"/>
              <a:gd name="connsiteY6" fmla="*/ 5762135 h 5969461"/>
              <a:gd name="connsiteX7" fmla="*/ 2484074 w 3604783"/>
              <a:gd name="connsiteY7" fmla="*/ 5928391 h 5969461"/>
              <a:gd name="connsiteX8" fmla="*/ 3448350 w 3604783"/>
              <a:gd name="connsiteY8" fmla="*/ 5737198 h 5969461"/>
              <a:gd name="connsiteX9" fmla="*/ 3581354 w 3604783"/>
              <a:gd name="connsiteY9" fmla="*/ 5288310 h 5969461"/>
              <a:gd name="connsiteX10" fmla="*/ 3215595 w 3604783"/>
              <a:gd name="connsiteY10" fmla="*/ 4340658 h 5969461"/>
              <a:gd name="connsiteX11" fmla="*/ 2991151 w 3604783"/>
              <a:gd name="connsiteY11" fmla="*/ 3534325 h 5969461"/>
              <a:gd name="connsiteX12" fmla="*/ 2758395 w 3604783"/>
              <a:gd name="connsiteY12" fmla="*/ 2811117 h 5969461"/>
              <a:gd name="connsiteX13" fmla="*/ 2309508 w 3604783"/>
              <a:gd name="connsiteY13" fmla="*/ 1896718 h 5969461"/>
              <a:gd name="connsiteX14" fmla="*/ 1893871 w 3604783"/>
              <a:gd name="connsiteY14" fmla="*/ 1107008 h 5969461"/>
              <a:gd name="connsiteX15" fmla="*/ 1702678 w 3604783"/>
              <a:gd name="connsiteY15" fmla="*/ 874252 h 5969461"/>
              <a:gd name="connsiteX16" fmla="*/ 1885558 w 3604783"/>
              <a:gd name="connsiteY16" fmla="*/ 134419 h 5969461"/>
              <a:gd name="connsiteX17" fmla="*/ 1794118 w 3604783"/>
              <a:gd name="connsiteY17" fmla="*/ 34666 h 5969461"/>
              <a:gd name="connsiteX18" fmla="*/ 1594613 w 3604783"/>
              <a:gd name="connsiteY18" fmla="*/ 84543 h 5969461"/>
              <a:gd name="connsiteX19" fmla="*/ 1503174 w 3604783"/>
              <a:gd name="connsiteY19" fmla="*/ 924127 h 5969461"/>
              <a:gd name="connsiteX20" fmla="*/ 1111490 w 3604783"/>
              <a:gd name="connsiteY20" fmla="*/ 789547 h 5969461"/>
              <a:gd name="connsiteX21" fmla="*/ 912970 w 3604783"/>
              <a:gd name="connsiteY21" fmla="*/ 857627 h 5969461"/>
              <a:gd name="connsiteX0" fmla="*/ 888032 w 3604783"/>
              <a:gd name="connsiteY0" fmla="*/ 865938 h 5969461"/>
              <a:gd name="connsiteX1" fmla="*/ 464083 w 3604783"/>
              <a:gd name="connsiteY1" fmla="*/ 1040505 h 5969461"/>
              <a:gd name="connsiteX2" fmla="*/ 6882 w 3604783"/>
              <a:gd name="connsiteY2" fmla="*/ 1273263 h 5969461"/>
              <a:gd name="connsiteX3" fmla="*/ 223013 w 3604783"/>
              <a:gd name="connsiteY3" fmla="*/ 2029721 h 5969461"/>
              <a:gd name="connsiteX4" fmla="*/ 680213 w 3604783"/>
              <a:gd name="connsiteY4" fmla="*/ 3251692 h 5969461"/>
              <a:gd name="connsiteX5" fmla="*/ 954533 w 3604783"/>
              <a:gd name="connsiteY5" fmla="*/ 3966586 h 5969461"/>
              <a:gd name="connsiteX6" fmla="*/ 1893870 w 3604783"/>
              <a:gd name="connsiteY6" fmla="*/ 5762135 h 5969461"/>
              <a:gd name="connsiteX7" fmla="*/ 2484074 w 3604783"/>
              <a:gd name="connsiteY7" fmla="*/ 5928391 h 5969461"/>
              <a:gd name="connsiteX8" fmla="*/ 3448350 w 3604783"/>
              <a:gd name="connsiteY8" fmla="*/ 5737198 h 5969461"/>
              <a:gd name="connsiteX9" fmla="*/ 3581354 w 3604783"/>
              <a:gd name="connsiteY9" fmla="*/ 5288310 h 5969461"/>
              <a:gd name="connsiteX10" fmla="*/ 3215595 w 3604783"/>
              <a:gd name="connsiteY10" fmla="*/ 4340658 h 5969461"/>
              <a:gd name="connsiteX11" fmla="*/ 2991151 w 3604783"/>
              <a:gd name="connsiteY11" fmla="*/ 3534325 h 5969461"/>
              <a:gd name="connsiteX12" fmla="*/ 2758395 w 3604783"/>
              <a:gd name="connsiteY12" fmla="*/ 2811117 h 5969461"/>
              <a:gd name="connsiteX13" fmla="*/ 2309508 w 3604783"/>
              <a:gd name="connsiteY13" fmla="*/ 1896718 h 5969461"/>
              <a:gd name="connsiteX14" fmla="*/ 1893871 w 3604783"/>
              <a:gd name="connsiteY14" fmla="*/ 1107008 h 5969461"/>
              <a:gd name="connsiteX15" fmla="*/ 1702678 w 3604783"/>
              <a:gd name="connsiteY15" fmla="*/ 874252 h 5969461"/>
              <a:gd name="connsiteX16" fmla="*/ 1885558 w 3604783"/>
              <a:gd name="connsiteY16" fmla="*/ 134419 h 5969461"/>
              <a:gd name="connsiteX17" fmla="*/ 1794118 w 3604783"/>
              <a:gd name="connsiteY17" fmla="*/ 34666 h 5969461"/>
              <a:gd name="connsiteX18" fmla="*/ 1594613 w 3604783"/>
              <a:gd name="connsiteY18" fmla="*/ 84543 h 5969461"/>
              <a:gd name="connsiteX19" fmla="*/ 1503174 w 3604783"/>
              <a:gd name="connsiteY19" fmla="*/ 924127 h 5969461"/>
              <a:gd name="connsiteX20" fmla="*/ 1111490 w 3604783"/>
              <a:gd name="connsiteY20" fmla="*/ 789547 h 5969461"/>
              <a:gd name="connsiteX21" fmla="*/ 912970 w 3604783"/>
              <a:gd name="connsiteY21" fmla="*/ 857627 h 5969461"/>
              <a:gd name="connsiteX0" fmla="*/ 888032 w 3604783"/>
              <a:gd name="connsiteY0" fmla="*/ 856843 h 5960366"/>
              <a:gd name="connsiteX1" fmla="*/ 464083 w 3604783"/>
              <a:gd name="connsiteY1" fmla="*/ 1031410 h 5960366"/>
              <a:gd name="connsiteX2" fmla="*/ 6882 w 3604783"/>
              <a:gd name="connsiteY2" fmla="*/ 1264168 h 5960366"/>
              <a:gd name="connsiteX3" fmla="*/ 223013 w 3604783"/>
              <a:gd name="connsiteY3" fmla="*/ 2020626 h 5960366"/>
              <a:gd name="connsiteX4" fmla="*/ 680213 w 3604783"/>
              <a:gd name="connsiteY4" fmla="*/ 3242597 h 5960366"/>
              <a:gd name="connsiteX5" fmla="*/ 954533 w 3604783"/>
              <a:gd name="connsiteY5" fmla="*/ 3957491 h 5960366"/>
              <a:gd name="connsiteX6" fmla="*/ 1893870 w 3604783"/>
              <a:gd name="connsiteY6" fmla="*/ 5753040 h 5960366"/>
              <a:gd name="connsiteX7" fmla="*/ 2484074 w 3604783"/>
              <a:gd name="connsiteY7" fmla="*/ 5919296 h 5960366"/>
              <a:gd name="connsiteX8" fmla="*/ 3448350 w 3604783"/>
              <a:gd name="connsiteY8" fmla="*/ 5728103 h 5960366"/>
              <a:gd name="connsiteX9" fmla="*/ 3581354 w 3604783"/>
              <a:gd name="connsiteY9" fmla="*/ 5279215 h 5960366"/>
              <a:gd name="connsiteX10" fmla="*/ 3215595 w 3604783"/>
              <a:gd name="connsiteY10" fmla="*/ 4331563 h 5960366"/>
              <a:gd name="connsiteX11" fmla="*/ 2991151 w 3604783"/>
              <a:gd name="connsiteY11" fmla="*/ 3525230 h 5960366"/>
              <a:gd name="connsiteX12" fmla="*/ 2758395 w 3604783"/>
              <a:gd name="connsiteY12" fmla="*/ 2802022 h 5960366"/>
              <a:gd name="connsiteX13" fmla="*/ 2309508 w 3604783"/>
              <a:gd name="connsiteY13" fmla="*/ 1887623 h 5960366"/>
              <a:gd name="connsiteX14" fmla="*/ 1893871 w 3604783"/>
              <a:gd name="connsiteY14" fmla="*/ 1097913 h 5960366"/>
              <a:gd name="connsiteX15" fmla="*/ 1702678 w 3604783"/>
              <a:gd name="connsiteY15" fmla="*/ 865157 h 5960366"/>
              <a:gd name="connsiteX16" fmla="*/ 1885558 w 3604783"/>
              <a:gd name="connsiteY16" fmla="*/ 125324 h 5960366"/>
              <a:gd name="connsiteX17" fmla="*/ 1794118 w 3604783"/>
              <a:gd name="connsiteY17" fmla="*/ 25571 h 5960366"/>
              <a:gd name="connsiteX18" fmla="*/ 1594613 w 3604783"/>
              <a:gd name="connsiteY18" fmla="*/ 75448 h 5960366"/>
              <a:gd name="connsiteX19" fmla="*/ 1111490 w 3604783"/>
              <a:gd name="connsiteY19" fmla="*/ 780452 h 5960366"/>
              <a:gd name="connsiteX20" fmla="*/ 912970 w 3604783"/>
              <a:gd name="connsiteY20" fmla="*/ 848532 h 5960366"/>
              <a:gd name="connsiteX0" fmla="*/ 888032 w 3604783"/>
              <a:gd name="connsiteY0" fmla="*/ 880870 h 5984393"/>
              <a:gd name="connsiteX1" fmla="*/ 464083 w 3604783"/>
              <a:gd name="connsiteY1" fmla="*/ 1055437 h 5984393"/>
              <a:gd name="connsiteX2" fmla="*/ 6882 w 3604783"/>
              <a:gd name="connsiteY2" fmla="*/ 1288195 h 5984393"/>
              <a:gd name="connsiteX3" fmla="*/ 223013 w 3604783"/>
              <a:gd name="connsiteY3" fmla="*/ 2044653 h 5984393"/>
              <a:gd name="connsiteX4" fmla="*/ 680213 w 3604783"/>
              <a:gd name="connsiteY4" fmla="*/ 3266624 h 5984393"/>
              <a:gd name="connsiteX5" fmla="*/ 954533 w 3604783"/>
              <a:gd name="connsiteY5" fmla="*/ 3981518 h 5984393"/>
              <a:gd name="connsiteX6" fmla="*/ 1893870 w 3604783"/>
              <a:gd name="connsiteY6" fmla="*/ 5777067 h 5984393"/>
              <a:gd name="connsiteX7" fmla="*/ 2484074 w 3604783"/>
              <a:gd name="connsiteY7" fmla="*/ 5943323 h 5984393"/>
              <a:gd name="connsiteX8" fmla="*/ 3448350 w 3604783"/>
              <a:gd name="connsiteY8" fmla="*/ 5752130 h 5984393"/>
              <a:gd name="connsiteX9" fmla="*/ 3581354 w 3604783"/>
              <a:gd name="connsiteY9" fmla="*/ 5303242 h 5984393"/>
              <a:gd name="connsiteX10" fmla="*/ 3215595 w 3604783"/>
              <a:gd name="connsiteY10" fmla="*/ 4355590 h 5984393"/>
              <a:gd name="connsiteX11" fmla="*/ 2991151 w 3604783"/>
              <a:gd name="connsiteY11" fmla="*/ 3549257 h 5984393"/>
              <a:gd name="connsiteX12" fmla="*/ 2758395 w 3604783"/>
              <a:gd name="connsiteY12" fmla="*/ 2826049 h 5984393"/>
              <a:gd name="connsiteX13" fmla="*/ 2309508 w 3604783"/>
              <a:gd name="connsiteY13" fmla="*/ 1911650 h 5984393"/>
              <a:gd name="connsiteX14" fmla="*/ 1893871 w 3604783"/>
              <a:gd name="connsiteY14" fmla="*/ 1121940 h 5984393"/>
              <a:gd name="connsiteX15" fmla="*/ 1702678 w 3604783"/>
              <a:gd name="connsiteY15" fmla="*/ 889184 h 5984393"/>
              <a:gd name="connsiteX16" fmla="*/ 1885558 w 3604783"/>
              <a:gd name="connsiteY16" fmla="*/ 149351 h 5984393"/>
              <a:gd name="connsiteX17" fmla="*/ 1794118 w 3604783"/>
              <a:gd name="connsiteY17" fmla="*/ 49598 h 5984393"/>
              <a:gd name="connsiteX18" fmla="*/ 1594613 w 3604783"/>
              <a:gd name="connsiteY18" fmla="*/ 747868 h 5984393"/>
              <a:gd name="connsiteX19" fmla="*/ 1111490 w 3604783"/>
              <a:gd name="connsiteY19" fmla="*/ 804479 h 5984393"/>
              <a:gd name="connsiteX20" fmla="*/ 912970 w 3604783"/>
              <a:gd name="connsiteY20" fmla="*/ 872559 h 5984393"/>
              <a:gd name="connsiteX0" fmla="*/ 888032 w 3604783"/>
              <a:gd name="connsiteY0" fmla="*/ 831952 h 5935475"/>
              <a:gd name="connsiteX1" fmla="*/ 464083 w 3604783"/>
              <a:gd name="connsiteY1" fmla="*/ 1006519 h 5935475"/>
              <a:gd name="connsiteX2" fmla="*/ 6882 w 3604783"/>
              <a:gd name="connsiteY2" fmla="*/ 1239277 h 5935475"/>
              <a:gd name="connsiteX3" fmla="*/ 223013 w 3604783"/>
              <a:gd name="connsiteY3" fmla="*/ 1995735 h 5935475"/>
              <a:gd name="connsiteX4" fmla="*/ 680213 w 3604783"/>
              <a:gd name="connsiteY4" fmla="*/ 3217706 h 5935475"/>
              <a:gd name="connsiteX5" fmla="*/ 954533 w 3604783"/>
              <a:gd name="connsiteY5" fmla="*/ 3932600 h 5935475"/>
              <a:gd name="connsiteX6" fmla="*/ 1893870 w 3604783"/>
              <a:gd name="connsiteY6" fmla="*/ 5728149 h 5935475"/>
              <a:gd name="connsiteX7" fmla="*/ 2484074 w 3604783"/>
              <a:gd name="connsiteY7" fmla="*/ 5894405 h 5935475"/>
              <a:gd name="connsiteX8" fmla="*/ 3448350 w 3604783"/>
              <a:gd name="connsiteY8" fmla="*/ 5703212 h 5935475"/>
              <a:gd name="connsiteX9" fmla="*/ 3581354 w 3604783"/>
              <a:gd name="connsiteY9" fmla="*/ 5254324 h 5935475"/>
              <a:gd name="connsiteX10" fmla="*/ 3215595 w 3604783"/>
              <a:gd name="connsiteY10" fmla="*/ 4306672 h 5935475"/>
              <a:gd name="connsiteX11" fmla="*/ 2991151 w 3604783"/>
              <a:gd name="connsiteY11" fmla="*/ 3500339 h 5935475"/>
              <a:gd name="connsiteX12" fmla="*/ 2758395 w 3604783"/>
              <a:gd name="connsiteY12" fmla="*/ 2777131 h 5935475"/>
              <a:gd name="connsiteX13" fmla="*/ 2309508 w 3604783"/>
              <a:gd name="connsiteY13" fmla="*/ 1862732 h 5935475"/>
              <a:gd name="connsiteX14" fmla="*/ 1893871 w 3604783"/>
              <a:gd name="connsiteY14" fmla="*/ 1073022 h 5935475"/>
              <a:gd name="connsiteX15" fmla="*/ 1702678 w 3604783"/>
              <a:gd name="connsiteY15" fmla="*/ 840266 h 5935475"/>
              <a:gd name="connsiteX16" fmla="*/ 1794118 w 3604783"/>
              <a:gd name="connsiteY16" fmla="*/ 680 h 5935475"/>
              <a:gd name="connsiteX17" fmla="*/ 1594613 w 3604783"/>
              <a:gd name="connsiteY17" fmla="*/ 698950 h 5935475"/>
              <a:gd name="connsiteX18" fmla="*/ 1111490 w 3604783"/>
              <a:gd name="connsiteY18" fmla="*/ 755561 h 5935475"/>
              <a:gd name="connsiteX19" fmla="*/ 912970 w 3604783"/>
              <a:gd name="connsiteY19" fmla="*/ 823641 h 5935475"/>
              <a:gd name="connsiteX0" fmla="*/ 888032 w 3604783"/>
              <a:gd name="connsiteY0" fmla="*/ 133002 h 5236525"/>
              <a:gd name="connsiteX1" fmla="*/ 464083 w 3604783"/>
              <a:gd name="connsiteY1" fmla="*/ 307569 h 5236525"/>
              <a:gd name="connsiteX2" fmla="*/ 6882 w 3604783"/>
              <a:gd name="connsiteY2" fmla="*/ 540327 h 5236525"/>
              <a:gd name="connsiteX3" fmla="*/ 223013 w 3604783"/>
              <a:gd name="connsiteY3" fmla="*/ 1296785 h 5236525"/>
              <a:gd name="connsiteX4" fmla="*/ 680213 w 3604783"/>
              <a:gd name="connsiteY4" fmla="*/ 2518756 h 5236525"/>
              <a:gd name="connsiteX5" fmla="*/ 954533 w 3604783"/>
              <a:gd name="connsiteY5" fmla="*/ 3233650 h 5236525"/>
              <a:gd name="connsiteX6" fmla="*/ 1893870 w 3604783"/>
              <a:gd name="connsiteY6" fmla="*/ 5029199 h 5236525"/>
              <a:gd name="connsiteX7" fmla="*/ 2484074 w 3604783"/>
              <a:gd name="connsiteY7" fmla="*/ 5195455 h 5236525"/>
              <a:gd name="connsiteX8" fmla="*/ 3448350 w 3604783"/>
              <a:gd name="connsiteY8" fmla="*/ 5004262 h 5236525"/>
              <a:gd name="connsiteX9" fmla="*/ 3581354 w 3604783"/>
              <a:gd name="connsiteY9" fmla="*/ 4555374 h 5236525"/>
              <a:gd name="connsiteX10" fmla="*/ 3215595 w 3604783"/>
              <a:gd name="connsiteY10" fmla="*/ 3607722 h 5236525"/>
              <a:gd name="connsiteX11" fmla="*/ 2991151 w 3604783"/>
              <a:gd name="connsiteY11" fmla="*/ 2801389 h 5236525"/>
              <a:gd name="connsiteX12" fmla="*/ 2758395 w 3604783"/>
              <a:gd name="connsiteY12" fmla="*/ 2078181 h 5236525"/>
              <a:gd name="connsiteX13" fmla="*/ 2309508 w 3604783"/>
              <a:gd name="connsiteY13" fmla="*/ 1163782 h 5236525"/>
              <a:gd name="connsiteX14" fmla="*/ 1893871 w 3604783"/>
              <a:gd name="connsiteY14" fmla="*/ 374072 h 5236525"/>
              <a:gd name="connsiteX15" fmla="*/ 1702678 w 3604783"/>
              <a:gd name="connsiteY15" fmla="*/ 141316 h 5236525"/>
              <a:gd name="connsiteX16" fmla="*/ 1594613 w 3604783"/>
              <a:gd name="connsiteY16" fmla="*/ 0 h 5236525"/>
              <a:gd name="connsiteX17" fmla="*/ 1111490 w 3604783"/>
              <a:gd name="connsiteY17" fmla="*/ 56611 h 5236525"/>
              <a:gd name="connsiteX18" fmla="*/ 912970 w 3604783"/>
              <a:gd name="connsiteY18" fmla="*/ 124691 h 5236525"/>
              <a:gd name="connsiteX0" fmla="*/ 888032 w 3604783"/>
              <a:gd name="connsiteY0" fmla="*/ 139352 h 5242875"/>
              <a:gd name="connsiteX1" fmla="*/ 464083 w 3604783"/>
              <a:gd name="connsiteY1" fmla="*/ 313919 h 5242875"/>
              <a:gd name="connsiteX2" fmla="*/ 6882 w 3604783"/>
              <a:gd name="connsiteY2" fmla="*/ 546677 h 5242875"/>
              <a:gd name="connsiteX3" fmla="*/ 223013 w 3604783"/>
              <a:gd name="connsiteY3" fmla="*/ 1303135 h 5242875"/>
              <a:gd name="connsiteX4" fmla="*/ 680213 w 3604783"/>
              <a:gd name="connsiteY4" fmla="*/ 2525106 h 5242875"/>
              <a:gd name="connsiteX5" fmla="*/ 954533 w 3604783"/>
              <a:gd name="connsiteY5" fmla="*/ 3240000 h 5242875"/>
              <a:gd name="connsiteX6" fmla="*/ 1893870 w 3604783"/>
              <a:gd name="connsiteY6" fmla="*/ 5035549 h 5242875"/>
              <a:gd name="connsiteX7" fmla="*/ 2484074 w 3604783"/>
              <a:gd name="connsiteY7" fmla="*/ 5201805 h 5242875"/>
              <a:gd name="connsiteX8" fmla="*/ 3448350 w 3604783"/>
              <a:gd name="connsiteY8" fmla="*/ 5010612 h 5242875"/>
              <a:gd name="connsiteX9" fmla="*/ 3581354 w 3604783"/>
              <a:gd name="connsiteY9" fmla="*/ 4561724 h 5242875"/>
              <a:gd name="connsiteX10" fmla="*/ 3215595 w 3604783"/>
              <a:gd name="connsiteY10" fmla="*/ 3614072 h 5242875"/>
              <a:gd name="connsiteX11" fmla="*/ 2991151 w 3604783"/>
              <a:gd name="connsiteY11" fmla="*/ 2807739 h 5242875"/>
              <a:gd name="connsiteX12" fmla="*/ 2758395 w 3604783"/>
              <a:gd name="connsiteY12" fmla="*/ 2084531 h 5242875"/>
              <a:gd name="connsiteX13" fmla="*/ 2309508 w 3604783"/>
              <a:gd name="connsiteY13" fmla="*/ 1170132 h 5242875"/>
              <a:gd name="connsiteX14" fmla="*/ 1893871 w 3604783"/>
              <a:gd name="connsiteY14" fmla="*/ 380422 h 5242875"/>
              <a:gd name="connsiteX15" fmla="*/ 1702678 w 3604783"/>
              <a:gd name="connsiteY15" fmla="*/ 147666 h 5242875"/>
              <a:gd name="connsiteX16" fmla="*/ 1302513 w 3604783"/>
              <a:gd name="connsiteY16" fmla="*/ 0 h 5242875"/>
              <a:gd name="connsiteX17" fmla="*/ 1111490 w 3604783"/>
              <a:gd name="connsiteY17" fmla="*/ 62961 h 5242875"/>
              <a:gd name="connsiteX18" fmla="*/ 912970 w 3604783"/>
              <a:gd name="connsiteY18" fmla="*/ 131041 h 5242875"/>
              <a:gd name="connsiteX0" fmla="*/ 888032 w 3604783"/>
              <a:gd name="connsiteY0" fmla="*/ 147698 h 5251221"/>
              <a:gd name="connsiteX1" fmla="*/ 464083 w 3604783"/>
              <a:gd name="connsiteY1" fmla="*/ 322265 h 5251221"/>
              <a:gd name="connsiteX2" fmla="*/ 6882 w 3604783"/>
              <a:gd name="connsiteY2" fmla="*/ 555023 h 5251221"/>
              <a:gd name="connsiteX3" fmla="*/ 223013 w 3604783"/>
              <a:gd name="connsiteY3" fmla="*/ 1311481 h 5251221"/>
              <a:gd name="connsiteX4" fmla="*/ 680213 w 3604783"/>
              <a:gd name="connsiteY4" fmla="*/ 2533452 h 5251221"/>
              <a:gd name="connsiteX5" fmla="*/ 954533 w 3604783"/>
              <a:gd name="connsiteY5" fmla="*/ 3248346 h 5251221"/>
              <a:gd name="connsiteX6" fmla="*/ 1893870 w 3604783"/>
              <a:gd name="connsiteY6" fmla="*/ 5043895 h 5251221"/>
              <a:gd name="connsiteX7" fmla="*/ 2484074 w 3604783"/>
              <a:gd name="connsiteY7" fmla="*/ 5210151 h 5251221"/>
              <a:gd name="connsiteX8" fmla="*/ 3448350 w 3604783"/>
              <a:gd name="connsiteY8" fmla="*/ 5018958 h 5251221"/>
              <a:gd name="connsiteX9" fmla="*/ 3581354 w 3604783"/>
              <a:gd name="connsiteY9" fmla="*/ 4570070 h 5251221"/>
              <a:gd name="connsiteX10" fmla="*/ 3215595 w 3604783"/>
              <a:gd name="connsiteY10" fmla="*/ 3622418 h 5251221"/>
              <a:gd name="connsiteX11" fmla="*/ 2991151 w 3604783"/>
              <a:gd name="connsiteY11" fmla="*/ 2816085 h 5251221"/>
              <a:gd name="connsiteX12" fmla="*/ 2758395 w 3604783"/>
              <a:gd name="connsiteY12" fmla="*/ 2092877 h 5251221"/>
              <a:gd name="connsiteX13" fmla="*/ 2309508 w 3604783"/>
              <a:gd name="connsiteY13" fmla="*/ 1178478 h 5251221"/>
              <a:gd name="connsiteX14" fmla="*/ 1893871 w 3604783"/>
              <a:gd name="connsiteY14" fmla="*/ 388768 h 5251221"/>
              <a:gd name="connsiteX15" fmla="*/ 1702678 w 3604783"/>
              <a:gd name="connsiteY15" fmla="*/ 156012 h 5251221"/>
              <a:gd name="connsiteX16" fmla="*/ 1302513 w 3604783"/>
              <a:gd name="connsiteY16" fmla="*/ 8346 h 5251221"/>
              <a:gd name="connsiteX17" fmla="*/ 1111490 w 3604783"/>
              <a:gd name="connsiteY17" fmla="*/ 71307 h 5251221"/>
              <a:gd name="connsiteX18" fmla="*/ 912970 w 3604783"/>
              <a:gd name="connsiteY18" fmla="*/ 139387 h 5251221"/>
              <a:gd name="connsiteX0" fmla="*/ 888032 w 3604783"/>
              <a:gd name="connsiteY0" fmla="*/ 154301 h 5257824"/>
              <a:gd name="connsiteX1" fmla="*/ 464083 w 3604783"/>
              <a:gd name="connsiteY1" fmla="*/ 328868 h 5257824"/>
              <a:gd name="connsiteX2" fmla="*/ 6882 w 3604783"/>
              <a:gd name="connsiteY2" fmla="*/ 561626 h 5257824"/>
              <a:gd name="connsiteX3" fmla="*/ 223013 w 3604783"/>
              <a:gd name="connsiteY3" fmla="*/ 1318084 h 5257824"/>
              <a:gd name="connsiteX4" fmla="*/ 680213 w 3604783"/>
              <a:gd name="connsiteY4" fmla="*/ 2540055 h 5257824"/>
              <a:gd name="connsiteX5" fmla="*/ 954533 w 3604783"/>
              <a:gd name="connsiteY5" fmla="*/ 3254949 h 5257824"/>
              <a:gd name="connsiteX6" fmla="*/ 1893870 w 3604783"/>
              <a:gd name="connsiteY6" fmla="*/ 5050498 h 5257824"/>
              <a:gd name="connsiteX7" fmla="*/ 2484074 w 3604783"/>
              <a:gd name="connsiteY7" fmla="*/ 5216754 h 5257824"/>
              <a:gd name="connsiteX8" fmla="*/ 3448350 w 3604783"/>
              <a:gd name="connsiteY8" fmla="*/ 5025561 h 5257824"/>
              <a:gd name="connsiteX9" fmla="*/ 3581354 w 3604783"/>
              <a:gd name="connsiteY9" fmla="*/ 4576673 h 5257824"/>
              <a:gd name="connsiteX10" fmla="*/ 3215595 w 3604783"/>
              <a:gd name="connsiteY10" fmla="*/ 3629021 h 5257824"/>
              <a:gd name="connsiteX11" fmla="*/ 2991151 w 3604783"/>
              <a:gd name="connsiteY11" fmla="*/ 2822688 h 5257824"/>
              <a:gd name="connsiteX12" fmla="*/ 2758395 w 3604783"/>
              <a:gd name="connsiteY12" fmla="*/ 2099480 h 5257824"/>
              <a:gd name="connsiteX13" fmla="*/ 2309508 w 3604783"/>
              <a:gd name="connsiteY13" fmla="*/ 1185081 h 5257824"/>
              <a:gd name="connsiteX14" fmla="*/ 1893871 w 3604783"/>
              <a:gd name="connsiteY14" fmla="*/ 395371 h 5257824"/>
              <a:gd name="connsiteX15" fmla="*/ 1702678 w 3604783"/>
              <a:gd name="connsiteY15" fmla="*/ 162615 h 5257824"/>
              <a:gd name="connsiteX16" fmla="*/ 1302513 w 3604783"/>
              <a:gd name="connsiteY16" fmla="*/ 14949 h 5257824"/>
              <a:gd name="connsiteX17" fmla="*/ 1111490 w 3604783"/>
              <a:gd name="connsiteY17" fmla="*/ 77910 h 5257824"/>
              <a:gd name="connsiteX18" fmla="*/ 912970 w 3604783"/>
              <a:gd name="connsiteY18" fmla="*/ 145990 h 5257824"/>
              <a:gd name="connsiteX0" fmla="*/ 888032 w 3604783"/>
              <a:gd name="connsiteY0" fmla="*/ 139406 h 5242929"/>
              <a:gd name="connsiteX1" fmla="*/ 464083 w 3604783"/>
              <a:gd name="connsiteY1" fmla="*/ 313973 h 5242929"/>
              <a:gd name="connsiteX2" fmla="*/ 6882 w 3604783"/>
              <a:gd name="connsiteY2" fmla="*/ 546731 h 5242929"/>
              <a:gd name="connsiteX3" fmla="*/ 223013 w 3604783"/>
              <a:gd name="connsiteY3" fmla="*/ 1303189 h 5242929"/>
              <a:gd name="connsiteX4" fmla="*/ 680213 w 3604783"/>
              <a:gd name="connsiteY4" fmla="*/ 2525160 h 5242929"/>
              <a:gd name="connsiteX5" fmla="*/ 954533 w 3604783"/>
              <a:gd name="connsiteY5" fmla="*/ 3240054 h 5242929"/>
              <a:gd name="connsiteX6" fmla="*/ 1893870 w 3604783"/>
              <a:gd name="connsiteY6" fmla="*/ 5035603 h 5242929"/>
              <a:gd name="connsiteX7" fmla="*/ 2484074 w 3604783"/>
              <a:gd name="connsiteY7" fmla="*/ 5201859 h 5242929"/>
              <a:gd name="connsiteX8" fmla="*/ 3448350 w 3604783"/>
              <a:gd name="connsiteY8" fmla="*/ 5010666 h 5242929"/>
              <a:gd name="connsiteX9" fmla="*/ 3581354 w 3604783"/>
              <a:gd name="connsiteY9" fmla="*/ 4561778 h 5242929"/>
              <a:gd name="connsiteX10" fmla="*/ 3215595 w 3604783"/>
              <a:gd name="connsiteY10" fmla="*/ 3614126 h 5242929"/>
              <a:gd name="connsiteX11" fmla="*/ 2991151 w 3604783"/>
              <a:gd name="connsiteY11" fmla="*/ 2807793 h 5242929"/>
              <a:gd name="connsiteX12" fmla="*/ 2758395 w 3604783"/>
              <a:gd name="connsiteY12" fmla="*/ 2084585 h 5242929"/>
              <a:gd name="connsiteX13" fmla="*/ 2309508 w 3604783"/>
              <a:gd name="connsiteY13" fmla="*/ 1170186 h 5242929"/>
              <a:gd name="connsiteX14" fmla="*/ 1893871 w 3604783"/>
              <a:gd name="connsiteY14" fmla="*/ 380476 h 5242929"/>
              <a:gd name="connsiteX15" fmla="*/ 1702678 w 3604783"/>
              <a:gd name="connsiteY15" fmla="*/ 147720 h 5242929"/>
              <a:gd name="connsiteX16" fmla="*/ 1302513 w 3604783"/>
              <a:gd name="connsiteY16" fmla="*/ 54 h 5242929"/>
              <a:gd name="connsiteX17" fmla="*/ 912970 w 3604783"/>
              <a:gd name="connsiteY17" fmla="*/ 131095 h 5242929"/>
              <a:gd name="connsiteX0" fmla="*/ 888032 w 3604783"/>
              <a:gd name="connsiteY0" fmla="*/ 38433 h 5141956"/>
              <a:gd name="connsiteX1" fmla="*/ 464083 w 3604783"/>
              <a:gd name="connsiteY1" fmla="*/ 213000 h 5141956"/>
              <a:gd name="connsiteX2" fmla="*/ 6882 w 3604783"/>
              <a:gd name="connsiteY2" fmla="*/ 445758 h 5141956"/>
              <a:gd name="connsiteX3" fmla="*/ 223013 w 3604783"/>
              <a:gd name="connsiteY3" fmla="*/ 1202216 h 5141956"/>
              <a:gd name="connsiteX4" fmla="*/ 680213 w 3604783"/>
              <a:gd name="connsiteY4" fmla="*/ 2424187 h 5141956"/>
              <a:gd name="connsiteX5" fmla="*/ 954533 w 3604783"/>
              <a:gd name="connsiteY5" fmla="*/ 3139081 h 5141956"/>
              <a:gd name="connsiteX6" fmla="*/ 1893870 w 3604783"/>
              <a:gd name="connsiteY6" fmla="*/ 4934630 h 5141956"/>
              <a:gd name="connsiteX7" fmla="*/ 2484074 w 3604783"/>
              <a:gd name="connsiteY7" fmla="*/ 5100886 h 5141956"/>
              <a:gd name="connsiteX8" fmla="*/ 3448350 w 3604783"/>
              <a:gd name="connsiteY8" fmla="*/ 4909693 h 5141956"/>
              <a:gd name="connsiteX9" fmla="*/ 3581354 w 3604783"/>
              <a:gd name="connsiteY9" fmla="*/ 4460805 h 5141956"/>
              <a:gd name="connsiteX10" fmla="*/ 3215595 w 3604783"/>
              <a:gd name="connsiteY10" fmla="*/ 3513153 h 5141956"/>
              <a:gd name="connsiteX11" fmla="*/ 2991151 w 3604783"/>
              <a:gd name="connsiteY11" fmla="*/ 2706820 h 5141956"/>
              <a:gd name="connsiteX12" fmla="*/ 2758395 w 3604783"/>
              <a:gd name="connsiteY12" fmla="*/ 1983612 h 5141956"/>
              <a:gd name="connsiteX13" fmla="*/ 2309508 w 3604783"/>
              <a:gd name="connsiteY13" fmla="*/ 1069213 h 5141956"/>
              <a:gd name="connsiteX14" fmla="*/ 1893871 w 3604783"/>
              <a:gd name="connsiteY14" fmla="*/ 279503 h 5141956"/>
              <a:gd name="connsiteX15" fmla="*/ 1702678 w 3604783"/>
              <a:gd name="connsiteY15" fmla="*/ 46747 h 5141956"/>
              <a:gd name="connsiteX16" fmla="*/ 1334263 w 3604783"/>
              <a:gd name="connsiteY16" fmla="*/ 681 h 5141956"/>
              <a:gd name="connsiteX17" fmla="*/ 912970 w 3604783"/>
              <a:gd name="connsiteY17" fmla="*/ 30122 h 5141956"/>
              <a:gd name="connsiteX0" fmla="*/ 888032 w 3604783"/>
              <a:gd name="connsiteY0" fmla="*/ 39594 h 5143117"/>
              <a:gd name="connsiteX1" fmla="*/ 464083 w 3604783"/>
              <a:gd name="connsiteY1" fmla="*/ 214161 h 5143117"/>
              <a:gd name="connsiteX2" fmla="*/ 6882 w 3604783"/>
              <a:gd name="connsiteY2" fmla="*/ 446919 h 5143117"/>
              <a:gd name="connsiteX3" fmla="*/ 223013 w 3604783"/>
              <a:gd name="connsiteY3" fmla="*/ 1203377 h 5143117"/>
              <a:gd name="connsiteX4" fmla="*/ 680213 w 3604783"/>
              <a:gd name="connsiteY4" fmla="*/ 2425348 h 5143117"/>
              <a:gd name="connsiteX5" fmla="*/ 954533 w 3604783"/>
              <a:gd name="connsiteY5" fmla="*/ 3140242 h 5143117"/>
              <a:gd name="connsiteX6" fmla="*/ 1893870 w 3604783"/>
              <a:gd name="connsiteY6" fmla="*/ 4935791 h 5143117"/>
              <a:gd name="connsiteX7" fmla="*/ 2484074 w 3604783"/>
              <a:gd name="connsiteY7" fmla="*/ 5102047 h 5143117"/>
              <a:gd name="connsiteX8" fmla="*/ 3448350 w 3604783"/>
              <a:gd name="connsiteY8" fmla="*/ 4910854 h 5143117"/>
              <a:gd name="connsiteX9" fmla="*/ 3581354 w 3604783"/>
              <a:gd name="connsiteY9" fmla="*/ 4461966 h 5143117"/>
              <a:gd name="connsiteX10" fmla="*/ 3215595 w 3604783"/>
              <a:gd name="connsiteY10" fmla="*/ 3514314 h 5143117"/>
              <a:gd name="connsiteX11" fmla="*/ 2991151 w 3604783"/>
              <a:gd name="connsiteY11" fmla="*/ 2707981 h 5143117"/>
              <a:gd name="connsiteX12" fmla="*/ 2758395 w 3604783"/>
              <a:gd name="connsiteY12" fmla="*/ 1984773 h 5143117"/>
              <a:gd name="connsiteX13" fmla="*/ 2309508 w 3604783"/>
              <a:gd name="connsiteY13" fmla="*/ 1070374 h 5143117"/>
              <a:gd name="connsiteX14" fmla="*/ 1893871 w 3604783"/>
              <a:gd name="connsiteY14" fmla="*/ 280664 h 5143117"/>
              <a:gd name="connsiteX15" fmla="*/ 1689978 w 3604783"/>
              <a:gd name="connsiteY15" fmla="*/ 66958 h 5143117"/>
              <a:gd name="connsiteX16" fmla="*/ 1334263 w 3604783"/>
              <a:gd name="connsiteY16" fmla="*/ 1842 h 5143117"/>
              <a:gd name="connsiteX17" fmla="*/ 912970 w 3604783"/>
              <a:gd name="connsiteY17" fmla="*/ 31283 h 51431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604783" h="5143117">
                <a:moveTo>
                  <a:pt x="888032" y="39594"/>
                </a:moveTo>
                <a:cubicBezTo>
                  <a:pt x="636571" y="182988"/>
                  <a:pt x="610941" y="146274"/>
                  <a:pt x="464083" y="214161"/>
                </a:cubicBezTo>
                <a:cubicBezTo>
                  <a:pt x="317225" y="282049"/>
                  <a:pt x="47060" y="282050"/>
                  <a:pt x="6882" y="446919"/>
                </a:cubicBezTo>
                <a:cubicBezTo>
                  <a:pt x="-33296" y="611788"/>
                  <a:pt x="110791" y="873639"/>
                  <a:pt x="223013" y="1203377"/>
                </a:cubicBezTo>
                <a:cubicBezTo>
                  <a:pt x="335235" y="1533115"/>
                  <a:pt x="558293" y="2102537"/>
                  <a:pt x="680213" y="2425348"/>
                </a:cubicBezTo>
                <a:cubicBezTo>
                  <a:pt x="802133" y="2748159"/>
                  <a:pt x="752257" y="2721835"/>
                  <a:pt x="954533" y="3140242"/>
                </a:cubicBezTo>
                <a:cubicBezTo>
                  <a:pt x="1156809" y="3558649"/>
                  <a:pt x="1638947" y="4608824"/>
                  <a:pt x="1893870" y="4935791"/>
                </a:cubicBezTo>
                <a:cubicBezTo>
                  <a:pt x="2148793" y="5262758"/>
                  <a:pt x="2224994" y="5106203"/>
                  <a:pt x="2484074" y="5102047"/>
                </a:cubicBezTo>
                <a:cubicBezTo>
                  <a:pt x="2743154" y="5097891"/>
                  <a:pt x="3265470" y="5017534"/>
                  <a:pt x="3448350" y="4910854"/>
                </a:cubicBezTo>
                <a:cubicBezTo>
                  <a:pt x="3631230" y="4804174"/>
                  <a:pt x="3620147" y="4694723"/>
                  <a:pt x="3581354" y="4461966"/>
                </a:cubicBezTo>
                <a:cubicBezTo>
                  <a:pt x="3542562" y="4229209"/>
                  <a:pt x="3313962" y="3806645"/>
                  <a:pt x="3215595" y="3514314"/>
                </a:cubicBezTo>
                <a:cubicBezTo>
                  <a:pt x="3117228" y="3221983"/>
                  <a:pt x="3067351" y="2962904"/>
                  <a:pt x="2991151" y="2707981"/>
                </a:cubicBezTo>
                <a:cubicBezTo>
                  <a:pt x="2914951" y="2453058"/>
                  <a:pt x="2872002" y="2257708"/>
                  <a:pt x="2758395" y="1984773"/>
                </a:cubicBezTo>
                <a:cubicBezTo>
                  <a:pt x="2644788" y="1711838"/>
                  <a:pt x="2453595" y="1354392"/>
                  <a:pt x="2309508" y="1070374"/>
                </a:cubicBezTo>
                <a:cubicBezTo>
                  <a:pt x="2165421" y="786356"/>
                  <a:pt x="1997126" y="447900"/>
                  <a:pt x="1893871" y="280664"/>
                </a:cubicBezTo>
                <a:cubicBezTo>
                  <a:pt x="1790616" y="113428"/>
                  <a:pt x="1783246" y="113428"/>
                  <a:pt x="1689978" y="66958"/>
                </a:cubicBezTo>
                <a:cubicBezTo>
                  <a:pt x="1596710" y="20488"/>
                  <a:pt x="1463764" y="7788"/>
                  <a:pt x="1334263" y="1842"/>
                </a:cubicBezTo>
                <a:cubicBezTo>
                  <a:pt x="1204762" y="-4104"/>
                  <a:pt x="994125" y="3983"/>
                  <a:pt x="912970" y="31283"/>
                </a:cubicBezTo>
              </a:path>
            </a:pathLst>
          </a:cu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2BF4D7C-F442-4AED-B911-D53D41D7DDF5}"/>
              </a:ext>
            </a:extLst>
          </p:cNvPr>
          <p:cNvSpPr txBox="1"/>
          <p:nvPr/>
        </p:nvSpPr>
        <p:spPr>
          <a:xfrm>
            <a:off x="5569717" y="1111933"/>
            <a:ext cx="6144445" cy="3273579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sv-SE" sz="1600" u="sng" dirty="0">
                <a:solidFill>
                  <a:schemeClr val="tx2">
                    <a:lumMod val="50000"/>
                  </a:schemeClr>
                </a:solidFill>
              </a:rPr>
              <a:t>Avgränsningar</a:t>
            </a:r>
          </a:p>
          <a:p>
            <a:r>
              <a:rPr lang="sv-SE" sz="1600" dirty="0">
                <a:solidFill>
                  <a:schemeClr val="tx2">
                    <a:lumMod val="50000"/>
                  </a:schemeClr>
                </a:solidFill>
              </a:rPr>
              <a:t>Norr – Närmast runt den grusade ytan utanför staketet</a:t>
            </a:r>
          </a:p>
          <a:p>
            <a:endParaRPr lang="sv-SE" sz="1600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sv-SE" sz="1600" dirty="0">
                <a:solidFill>
                  <a:schemeClr val="tx2">
                    <a:lumMod val="50000"/>
                  </a:schemeClr>
                </a:solidFill>
              </a:rPr>
              <a:t>Väster – Runsviksvägen</a:t>
            </a:r>
          </a:p>
          <a:p>
            <a:endParaRPr lang="sv-SE" sz="1600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sv-SE" sz="1600" dirty="0">
                <a:solidFill>
                  <a:schemeClr val="tx2">
                    <a:lumMod val="50000"/>
                  </a:schemeClr>
                </a:solidFill>
              </a:rPr>
              <a:t>Söder – Staketet mot tennisbanan</a:t>
            </a:r>
          </a:p>
          <a:p>
            <a:endParaRPr lang="sv-SE" sz="1600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sv-SE" sz="1600" dirty="0">
                <a:solidFill>
                  <a:schemeClr val="tx2">
                    <a:lumMod val="50000"/>
                  </a:schemeClr>
                </a:solidFill>
              </a:rPr>
              <a:t>Öster – Staketet mot Thuledalen</a:t>
            </a:r>
          </a:p>
          <a:p>
            <a:endParaRPr lang="sv-SE" sz="1600" dirty="0">
              <a:solidFill>
                <a:schemeClr val="tx2">
                  <a:lumMod val="50000"/>
                </a:schemeClr>
              </a:solidFill>
            </a:endParaRPr>
          </a:p>
          <a:p>
            <a:endParaRPr lang="sv-SE" sz="1600" dirty="0">
              <a:solidFill>
                <a:schemeClr val="tx2">
                  <a:lumMod val="50000"/>
                </a:schemeClr>
              </a:solidFill>
            </a:endParaRPr>
          </a:p>
          <a:p>
            <a:endParaRPr lang="sv-SE" sz="1600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sv-SE" sz="1600" dirty="0">
                <a:solidFill>
                  <a:schemeClr val="tx2">
                    <a:lumMod val="50000"/>
                  </a:schemeClr>
                </a:solidFill>
              </a:rPr>
              <a:t>Slyröjning </a:t>
            </a:r>
          </a:p>
          <a:p>
            <a:r>
              <a:rPr lang="sv-SE" sz="1600" dirty="0">
                <a:solidFill>
                  <a:schemeClr val="tx2">
                    <a:lumMod val="50000"/>
                  </a:schemeClr>
                </a:solidFill>
              </a:rPr>
              <a:t>Grästrimning</a:t>
            </a:r>
          </a:p>
        </p:txBody>
      </p:sp>
    </p:spTree>
    <p:extLst>
      <p:ext uri="{BB962C8B-B14F-4D97-AF65-F5344CB8AC3E}">
        <p14:creationId xmlns:p14="http://schemas.microsoft.com/office/powerpoint/2010/main" val="33855160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BC41FAC-D6AD-41B6-B60B-4A3CE2ADCD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1011" y="1102269"/>
            <a:ext cx="3816375" cy="5193713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B4510128-26E2-462C-839F-D805EB3AA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1013" y="404814"/>
            <a:ext cx="11233150" cy="935955"/>
          </a:xfrm>
        </p:spPr>
        <p:txBody>
          <a:bodyPr>
            <a:noAutofit/>
          </a:bodyPr>
          <a:lstStyle/>
          <a:p>
            <a:r>
              <a:rPr lang="sv-SE" sz="3600" b="1" dirty="0"/>
              <a:t>Thulebäcken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E43836D-ACD0-4B88-8381-18CD800E8F78}"/>
              </a:ext>
            </a:extLst>
          </p:cNvPr>
          <p:cNvSpPr/>
          <p:nvPr/>
        </p:nvSpPr>
        <p:spPr>
          <a:xfrm>
            <a:off x="10167056" y="5389718"/>
            <a:ext cx="1864027" cy="13958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D6182688-AD03-41EA-A6DF-194133B1B8E3}"/>
              </a:ext>
            </a:extLst>
          </p:cNvPr>
          <p:cNvSpPr/>
          <p:nvPr/>
        </p:nvSpPr>
        <p:spPr>
          <a:xfrm>
            <a:off x="1089579" y="1994929"/>
            <a:ext cx="1879829" cy="4122369"/>
          </a:xfrm>
          <a:custGeom>
            <a:avLst/>
            <a:gdLst>
              <a:gd name="connsiteX0" fmla="*/ 601996 w 3575230"/>
              <a:gd name="connsiteY0" fmla="*/ 726714 h 4078716"/>
              <a:gd name="connsiteX1" fmla="*/ 69981 w 3575230"/>
              <a:gd name="connsiteY1" fmla="*/ 1283667 h 4078716"/>
              <a:gd name="connsiteX2" fmla="*/ 28417 w 3575230"/>
              <a:gd name="connsiteY2" fmla="*/ 1449922 h 4078716"/>
              <a:gd name="connsiteX3" fmla="*/ 277799 w 3575230"/>
              <a:gd name="connsiteY3" fmla="*/ 1948685 h 4078716"/>
              <a:gd name="connsiteX4" fmla="*/ 734999 w 3575230"/>
              <a:gd name="connsiteY4" fmla="*/ 2779958 h 4078716"/>
              <a:gd name="connsiteX5" fmla="*/ 1134010 w 3575230"/>
              <a:gd name="connsiteY5" fmla="*/ 3553042 h 4078716"/>
              <a:gd name="connsiteX6" fmla="*/ 1375079 w 3575230"/>
              <a:gd name="connsiteY6" fmla="*/ 3902176 h 4078716"/>
              <a:gd name="connsiteX7" fmla="*/ 1823966 w 3575230"/>
              <a:gd name="connsiteY7" fmla="*/ 3993616 h 4078716"/>
              <a:gd name="connsiteX8" fmla="*/ 2646926 w 3575230"/>
              <a:gd name="connsiteY8" fmla="*/ 4043493 h 4078716"/>
              <a:gd name="connsiteX9" fmla="*/ 3203879 w 3575230"/>
              <a:gd name="connsiteY9" fmla="*/ 4060118 h 4078716"/>
              <a:gd name="connsiteX10" fmla="*/ 3478199 w 3575230"/>
              <a:gd name="connsiteY10" fmla="*/ 4051805 h 4078716"/>
              <a:gd name="connsiteX11" fmla="*/ 3536388 w 3575230"/>
              <a:gd name="connsiteY11" fmla="*/ 3968678 h 4078716"/>
              <a:gd name="connsiteX12" fmla="*/ 2921246 w 3575230"/>
              <a:gd name="connsiteY12" fmla="*/ 2879711 h 4078716"/>
              <a:gd name="connsiteX13" fmla="*/ 2414170 w 3575230"/>
              <a:gd name="connsiteY13" fmla="*/ 1840620 h 4078716"/>
              <a:gd name="connsiteX14" fmla="*/ 2081661 w 3575230"/>
              <a:gd name="connsiteY14" fmla="*/ 884656 h 4078716"/>
              <a:gd name="connsiteX15" fmla="*/ 1857217 w 3575230"/>
              <a:gd name="connsiteY15" fmla="*/ 244576 h 4078716"/>
              <a:gd name="connsiteX16" fmla="*/ 1823966 w 3575230"/>
              <a:gd name="connsiteY16" fmla="*/ 103260 h 4078716"/>
              <a:gd name="connsiteX17" fmla="*/ 1732526 w 3575230"/>
              <a:gd name="connsiteY17" fmla="*/ 3507 h 4078716"/>
              <a:gd name="connsiteX18" fmla="*/ 1533021 w 3575230"/>
              <a:gd name="connsiteY18" fmla="*/ 53384 h 4078716"/>
              <a:gd name="connsiteX19" fmla="*/ 1142323 w 3575230"/>
              <a:gd name="connsiteY19" fmla="*/ 336016 h 4078716"/>
              <a:gd name="connsiteX20" fmla="*/ 660185 w 3575230"/>
              <a:gd name="connsiteY20" fmla="*/ 693464 h 4078716"/>
              <a:gd name="connsiteX0" fmla="*/ 601996 w 3575230"/>
              <a:gd name="connsiteY0" fmla="*/ 726714 h 5916189"/>
              <a:gd name="connsiteX1" fmla="*/ 69981 w 3575230"/>
              <a:gd name="connsiteY1" fmla="*/ 1283667 h 5916189"/>
              <a:gd name="connsiteX2" fmla="*/ 28417 w 3575230"/>
              <a:gd name="connsiteY2" fmla="*/ 1449922 h 5916189"/>
              <a:gd name="connsiteX3" fmla="*/ 277799 w 3575230"/>
              <a:gd name="connsiteY3" fmla="*/ 1948685 h 5916189"/>
              <a:gd name="connsiteX4" fmla="*/ 734999 w 3575230"/>
              <a:gd name="connsiteY4" fmla="*/ 2779958 h 5916189"/>
              <a:gd name="connsiteX5" fmla="*/ 1134010 w 3575230"/>
              <a:gd name="connsiteY5" fmla="*/ 3553042 h 5916189"/>
              <a:gd name="connsiteX6" fmla="*/ 1981908 w 3575230"/>
              <a:gd name="connsiteY6" fmla="*/ 5913856 h 5916189"/>
              <a:gd name="connsiteX7" fmla="*/ 1823966 w 3575230"/>
              <a:gd name="connsiteY7" fmla="*/ 3993616 h 5916189"/>
              <a:gd name="connsiteX8" fmla="*/ 2646926 w 3575230"/>
              <a:gd name="connsiteY8" fmla="*/ 4043493 h 5916189"/>
              <a:gd name="connsiteX9" fmla="*/ 3203879 w 3575230"/>
              <a:gd name="connsiteY9" fmla="*/ 4060118 h 5916189"/>
              <a:gd name="connsiteX10" fmla="*/ 3478199 w 3575230"/>
              <a:gd name="connsiteY10" fmla="*/ 4051805 h 5916189"/>
              <a:gd name="connsiteX11" fmla="*/ 3536388 w 3575230"/>
              <a:gd name="connsiteY11" fmla="*/ 3968678 h 5916189"/>
              <a:gd name="connsiteX12" fmla="*/ 2921246 w 3575230"/>
              <a:gd name="connsiteY12" fmla="*/ 2879711 h 5916189"/>
              <a:gd name="connsiteX13" fmla="*/ 2414170 w 3575230"/>
              <a:gd name="connsiteY13" fmla="*/ 1840620 h 5916189"/>
              <a:gd name="connsiteX14" fmla="*/ 2081661 w 3575230"/>
              <a:gd name="connsiteY14" fmla="*/ 884656 h 5916189"/>
              <a:gd name="connsiteX15" fmla="*/ 1857217 w 3575230"/>
              <a:gd name="connsiteY15" fmla="*/ 244576 h 5916189"/>
              <a:gd name="connsiteX16" fmla="*/ 1823966 w 3575230"/>
              <a:gd name="connsiteY16" fmla="*/ 103260 h 5916189"/>
              <a:gd name="connsiteX17" fmla="*/ 1732526 w 3575230"/>
              <a:gd name="connsiteY17" fmla="*/ 3507 h 5916189"/>
              <a:gd name="connsiteX18" fmla="*/ 1533021 w 3575230"/>
              <a:gd name="connsiteY18" fmla="*/ 53384 h 5916189"/>
              <a:gd name="connsiteX19" fmla="*/ 1142323 w 3575230"/>
              <a:gd name="connsiteY19" fmla="*/ 336016 h 5916189"/>
              <a:gd name="connsiteX20" fmla="*/ 660185 w 3575230"/>
              <a:gd name="connsiteY20" fmla="*/ 693464 h 5916189"/>
              <a:gd name="connsiteX0" fmla="*/ 601996 w 3575230"/>
              <a:gd name="connsiteY0" fmla="*/ 726714 h 6192503"/>
              <a:gd name="connsiteX1" fmla="*/ 69981 w 3575230"/>
              <a:gd name="connsiteY1" fmla="*/ 1283667 h 6192503"/>
              <a:gd name="connsiteX2" fmla="*/ 28417 w 3575230"/>
              <a:gd name="connsiteY2" fmla="*/ 1449922 h 6192503"/>
              <a:gd name="connsiteX3" fmla="*/ 277799 w 3575230"/>
              <a:gd name="connsiteY3" fmla="*/ 1948685 h 6192503"/>
              <a:gd name="connsiteX4" fmla="*/ 734999 w 3575230"/>
              <a:gd name="connsiteY4" fmla="*/ 2779958 h 6192503"/>
              <a:gd name="connsiteX5" fmla="*/ 1134010 w 3575230"/>
              <a:gd name="connsiteY5" fmla="*/ 3553042 h 6192503"/>
              <a:gd name="connsiteX6" fmla="*/ 1981908 w 3575230"/>
              <a:gd name="connsiteY6" fmla="*/ 5913856 h 6192503"/>
              <a:gd name="connsiteX7" fmla="*/ 2430795 w 3575230"/>
              <a:gd name="connsiteY7" fmla="*/ 5938795 h 6192503"/>
              <a:gd name="connsiteX8" fmla="*/ 2646926 w 3575230"/>
              <a:gd name="connsiteY8" fmla="*/ 4043493 h 6192503"/>
              <a:gd name="connsiteX9" fmla="*/ 3203879 w 3575230"/>
              <a:gd name="connsiteY9" fmla="*/ 4060118 h 6192503"/>
              <a:gd name="connsiteX10" fmla="*/ 3478199 w 3575230"/>
              <a:gd name="connsiteY10" fmla="*/ 4051805 h 6192503"/>
              <a:gd name="connsiteX11" fmla="*/ 3536388 w 3575230"/>
              <a:gd name="connsiteY11" fmla="*/ 3968678 h 6192503"/>
              <a:gd name="connsiteX12" fmla="*/ 2921246 w 3575230"/>
              <a:gd name="connsiteY12" fmla="*/ 2879711 h 6192503"/>
              <a:gd name="connsiteX13" fmla="*/ 2414170 w 3575230"/>
              <a:gd name="connsiteY13" fmla="*/ 1840620 h 6192503"/>
              <a:gd name="connsiteX14" fmla="*/ 2081661 w 3575230"/>
              <a:gd name="connsiteY14" fmla="*/ 884656 h 6192503"/>
              <a:gd name="connsiteX15" fmla="*/ 1857217 w 3575230"/>
              <a:gd name="connsiteY15" fmla="*/ 244576 h 6192503"/>
              <a:gd name="connsiteX16" fmla="*/ 1823966 w 3575230"/>
              <a:gd name="connsiteY16" fmla="*/ 103260 h 6192503"/>
              <a:gd name="connsiteX17" fmla="*/ 1732526 w 3575230"/>
              <a:gd name="connsiteY17" fmla="*/ 3507 h 6192503"/>
              <a:gd name="connsiteX18" fmla="*/ 1533021 w 3575230"/>
              <a:gd name="connsiteY18" fmla="*/ 53384 h 6192503"/>
              <a:gd name="connsiteX19" fmla="*/ 1142323 w 3575230"/>
              <a:gd name="connsiteY19" fmla="*/ 336016 h 6192503"/>
              <a:gd name="connsiteX20" fmla="*/ 660185 w 3575230"/>
              <a:gd name="connsiteY20" fmla="*/ 693464 h 6192503"/>
              <a:gd name="connsiteX0" fmla="*/ 601996 w 3575230"/>
              <a:gd name="connsiteY0" fmla="*/ 726714 h 6112192"/>
              <a:gd name="connsiteX1" fmla="*/ 69981 w 3575230"/>
              <a:gd name="connsiteY1" fmla="*/ 1283667 h 6112192"/>
              <a:gd name="connsiteX2" fmla="*/ 28417 w 3575230"/>
              <a:gd name="connsiteY2" fmla="*/ 1449922 h 6112192"/>
              <a:gd name="connsiteX3" fmla="*/ 277799 w 3575230"/>
              <a:gd name="connsiteY3" fmla="*/ 1948685 h 6112192"/>
              <a:gd name="connsiteX4" fmla="*/ 734999 w 3575230"/>
              <a:gd name="connsiteY4" fmla="*/ 2779958 h 6112192"/>
              <a:gd name="connsiteX5" fmla="*/ 1134010 w 3575230"/>
              <a:gd name="connsiteY5" fmla="*/ 3553042 h 6112192"/>
              <a:gd name="connsiteX6" fmla="*/ 1981908 w 3575230"/>
              <a:gd name="connsiteY6" fmla="*/ 5913856 h 6112192"/>
              <a:gd name="connsiteX7" fmla="*/ 2430795 w 3575230"/>
              <a:gd name="connsiteY7" fmla="*/ 5938795 h 6112192"/>
              <a:gd name="connsiteX8" fmla="*/ 3012686 w 3575230"/>
              <a:gd name="connsiteY8" fmla="*/ 5556410 h 6112192"/>
              <a:gd name="connsiteX9" fmla="*/ 3203879 w 3575230"/>
              <a:gd name="connsiteY9" fmla="*/ 4060118 h 6112192"/>
              <a:gd name="connsiteX10" fmla="*/ 3478199 w 3575230"/>
              <a:gd name="connsiteY10" fmla="*/ 4051805 h 6112192"/>
              <a:gd name="connsiteX11" fmla="*/ 3536388 w 3575230"/>
              <a:gd name="connsiteY11" fmla="*/ 3968678 h 6112192"/>
              <a:gd name="connsiteX12" fmla="*/ 2921246 w 3575230"/>
              <a:gd name="connsiteY12" fmla="*/ 2879711 h 6112192"/>
              <a:gd name="connsiteX13" fmla="*/ 2414170 w 3575230"/>
              <a:gd name="connsiteY13" fmla="*/ 1840620 h 6112192"/>
              <a:gd name="connsiteX14" fmla="*/ 2081661 w 3575230"/>
              <a:gd name="connsiteY14" fmla="*/ 884656 h 6112192"/>
              <a:gd name="connsiteX15" fmla="*/ 1857217 w 3575230"/>
              <a:gd name="connsiteY15" fmla="*/ 244576 h 6112192"/>
              <a:gd name="connsiteX16" fmla="*/ 1823966 w 3575230"/>
              <a:gd name="connsiteY16" fmla="*/ 103260 h 6112192"/>
              <a:gd name="connsiteX17" fmla="*/ 1732526 w 3575230"/>
              <a:gd name="connsiteY17" fmla="*/ 3507 h 6112192"/>
              <a:gd name="connsiteX18" fmla="*/ 1533021 w 3575230"/>
              <a:gd name="connsiteY18" fmla="*/ 53384 h 6112192"/>
              <a:gd name="connsiteX19" fmla="*/ 1142323 w 3575230"/>
              <a:gd name="connsiteY19" fmla="*/ 336016 h 6112192"/>
              <a:gd name="connsiteX20" fmla="*/ 660185 w 3575230"/>
              <a:gd name="connsiteY20" fmla="*/ 693464 h 6112192"/>
              <a:gd name="connsiteX0" fmla="*/ 601996 w 3575230"/>
              <a:gd name="connsiteY0" fmla="*/ 726714 h 5991123"/>
              <a:gd name="connsiteX1" fmla="*/ 69981 w 3575230"/>
              <a:gd name="connsiteY1" fmla="*/ 1283667 h 5991123"/>
              <a:gd name="connsiteX2" fmla="*/ 28417 w 3575230"/>
              <a:gd name="connsiteY2" fmla="*/ 1449922 h 5991123"/>
              <a:gd name="connsiteX3" fmla="*/ 277799 w 3575230"/>
              <a:gd name="connsiteY3" fmla="*/ 1948685 h 5991123"/>
              <a:gd name="connsiteX4" fmla="*/ 734999 w 3575230"/>
              <a:gd name="connsiteY4" fmla="*/ 2779958 h 5991123"/>
              <a:gd name="connsiteX5" fmla="*/ 1134010 w 3575230"/>
              <a:gd name="connsiteY5" fmla="*/ 3553042 h 5991123"/>
              <a:gd name="connsiteX6" fmla="*/ 1907093 w 3575230"/>
              <a:gd name="connsiteY6" fmla="*/ 5722663 h 5991123"/>
              <a:gd name="connsiteX7" fmla="*/ 2430795 w 3575230"/>
              <a:gd name="connsiteY7" fmla="*/ 5938795 h 5991123"/>
              <a:gd name="connsiteX8" fmla="*/ 3012686 w 3575230"/>
              <a:gd name="connsiteY8" fmla="*/ 5556410 h 5991123"/>
              <a:gd name="connsiteX9" fmla="*/ 3203879 w 3575230"/>
              <a:gd name="connsiteY9" fmla="*/ 4060118 h 5991123"/>
              <a:gd name="connsiteX10" fmla="*/ 3478199 w 3575230"/>
              <a:gd name="connsiteY10" fmla="*/ 4051805 h 5991123"/>
              <a:gd name="connsiteX11" fmla="*/ 3536388 w 3575230"/>
              <a:gd name="connsiteY11" fmla="*/ 3968678 h 5991123"/>
              <a:gd name="connsiteX12" fmla="*/ 2921246 w 3575230"/>
              <a:gd name="connsiteY12" fmla="*/ 2879711 h 5991123"/>
              <a:gd name="connsiteX13" fmla="*/ 2414170 w 3575230"/>
              <a:gd name="connsiteY13" fmla="*/ 1840620 h 5991123"/>
              <a:gd name="connsiteX14" fmla="*/ 2081661 w 3575230"/>
              <a:gd name="connsiteY14" fmla="*/ 884656 h 5991123"/>
              <a:gd name="connsiteX15" fmla="*/ 1857217 w 3575230"/>
              <a:gd name="connsiteY15" fmla="*/ 244576 h 5991123"/>
              <a:gd name="connsiteX16" fmla="*/ 1823966 w 3575230"/>
              <a:gd name="connsiteY16" fmla="*/ 103260 h 5991123"/>
              <a:gd name="connsiteX17" fmla="*/ 1732526 w 3575230"/>
              <a:gd name="connsiteY17" fmla="*/ 3507 h 5991123"/>
              <a:gd name="connsiteX18" fmla="*/ 1533021 w 3575230"/>
              <a:gd name="connsiteY18" fmla="*/ 53384 h 5991123"/>
              <a:gd name="connsiteX19" fmla="*/ 1142323 w 3575230"/>
              <a:gd name="connsiteY19" fmla="*/ 336016 h 5991123"/>
              <a:gd name="connsiteX20" fmla="*/ 660185 w 3575230"/>
              <a:gd name="connsiteY20" fmla="*/ 693464 h 5991123"/>
              <a:gd name="connsiteX0" fmla="*/ 601996 w 3575230"/>
              <a:gd name="connsiteY0" fmla="*/ 726714 h 5970848"/>
              <a:gd name="connsiteX1" fmla="*/ 69981 w 3575230"/>
              <a:gd name="connsiteY1" fmla="*/ 1283667 h 5970848"/>
              <a:gd name="connsiteX2" fmla="*/ 28417 w 3575230"/>
              <a:gd name="connsiteY2" fmla="*/ 1449922 h 5970848"/>
              <a:gd name="connsiteX3" fmla="*/ 277799 w 3575230"/>
              <a:gd name="connsiteY3" fmla="*/ 1948685 h 5970848"/>
              <a:gd name="connsiteX4" fmla="*/ 734999 w 3575230"/>
              <a:gd name="connsiteY4" fmla="*/ 2779958 h 5970848"/>
              <a:gd name="connsiteX5" fmla="*/ 892941 w 3575230"/>
              <a:gd name="connsiteY5" fmla="*/ 3935427 h 5970848"/>
              <a:gd name="connsiteX6" fmla="*/ 1907093 w 3575230"/>
              <a:gd name="connsiteY6" fmla="*/ 5722663 h 5970848"/>
              <a:gd name="connsiteX7" fmla="*/ 2430795 w 3575230"/>
              <a:gd name="connsiteY7" fmla="*/ 5938795 h 5970848"/>
              <a:gd name="connsiteX8" fmla="*/ 3012686 w 3575230"/>
              <a:gd name="connsiteY8" fmla="*/ 5556410 h 5970848"/>
              <a:gd name="connsiteX9" fmla="*/ 3203879 w 3575230"/>
              <a:gd name="connsiteY9" fmla="*/ 4060118 h 5970848"/>
              <a:gd name="connsiteX10" fmla="*/ 3478199 w 3575230"/>
              <a:gd name="connsiteY10" fmla="*/ 4051805 h 5970848"/>
              <a:gd name="connsiteX11" fmla="*/ 3536388 w 3575230"/>
              <a:gd name="connsiteY11" fmla="*/ 3968678 h 5970848"/>
              <a:gd name="connsiteX12" fmla="*/ 2921246 w 3575230"/>
              <a:gd name="connsiteY12" fmla="*/ 2879711 h 5970848"/>
              <a:gd name="connsiteX13" fmla="*/ 2414170 w 3575230"/>
              <a:gd name="connsiteY13" fmla="*/ 1840620 h 5970848"/>
              <a:gd name="connsiteX14" fmla="*/ 2081661 w 3575230"/>
              <a:gd name="connsiteY14" fmla="*/ 884656 h 5970848"/>
              <a:gd name="connsiteX15" fmla="*/ 1857217 w 3575230"/>
              <a:gd name="connsiteY15" fmla="*/ 244576 h 5970848"/>
              <a:gd name="connsiteX16" fmla="*/ 1823966 w 3575230"/>
              <a:gd name="connsiteY16" fmla="*/ 103260 h 5970848"/>
              <a:gd name="connsiteX17" fmla="*/ 1732526 w 3575230"/>
              <a:gd name="connsiteY17" fmla="*/ 3507 h 5970848"/>
              <a:gd name="connsiteX18" fmla="*/ 1533021 w 3575230"/>
              <a:gd name="connsiteY18" fmla="*/ 53384 h 5970848"/>
              <a:gd name="connsiteX19" fmla="*/ 1142323 w 3575230"/>
              <a:gd name="connsiteY19" fmla="*/ 336016 h 5970848"/>
              <a:gd name="connsiteX20" fmla="*/ 660185 w 3575230"/>
              <a:gd name="connsiteY20" fmla="*/ 693464 h 5970848"/>
              <a:gd name="connsiteX0" fmla="*/ 601996 w 3575230"/>
              <a:gd name="connsiteY0" fmla="*/ 726714 h 5974445"/>
              <a:gd name="connsiteX1" fmla="*/ 69981 w 3575230"/>
              <a:gd name="connsiteY1" fmla="*/ 1283667 h 5974445"/>
              <a:gd name="connsiteX2" fmla="*/ 28417 w 3575230"/>
              <a:gd name="connsiteY2" fmla="*/ 1449922 h 5974445"/>
              <a:gd name="connsiteX3" fmla="*/ 277799 w 3575230"/>
              <a:gd name="connsiteY3" fmla="*/ 1948685 h 5974445"/>
              <a:gd name="connsiteX4" fmla="*/ 734999 w 3575230"/>
              <a:gd name="connsiteY4" fmla="*/ 2779958 h 5974445"/>
              <a:gd name="connsiteX5" fmla="*/ 892941 w 3575230"/>
              <a:gd name="connsiteY5" fmla="*/ 3935427 h 5974445"/>
              <a:gd name="connsiteX6" fmla="*/ 1832278 w 3575230"/>
              <a:gd name="connsiteY6" fmla="*/ 5730976 h 5974445"/>
              <a:gd name="connsiteX7" fmla="*/ 2430795 w 3575230"/>
              <a:gd name="connsiteY7" fmla="*/ 5938795 h 5974445"/>
              <a:gd name="connsiteX8" fmla="*/ 3012686 w 3575230"/>
              <a:gd name="connsiteY8" fmla="*/ 5556410 h 5974445"/>
              <a:gd name="connsiteX9" fmla="*/ 3203879 w 3575230"/>
              <a:gd name="connsiteY9" fmla="*/ 4060118 h 5974445"/>
              <a:gd name="connsiteX10" fmla="*/ 3478199 w 3575230"/>
              <a:gd name="connsiteY10" fmla="*/ 4051805 h 5974445"/>
              <a:gd name="connsiteX11" fmla="*/ 3536388 w 3575230"/>
              <a:gd name="connsiteY11" fmla="*/ 3968678 h 5974445"/>
              <a:gd name="connsiteX12" fmla="*/ 2921246 w 3575230"/>
              <a:gd name="connsiteY12" fmla="*/ 2879711 h 5974445"/>
              <a:gd name="connsiteX13" fmla="*/ 2414170 w 3575230"/>
              <a:gd name="connsiteY13" fmla="*/ 1840620 h 5974445"/>
              <a:gd name="connsiteX14" fmla="*/ 2081661 w 3575230"/>
              <a:gd name="connsiteY14" fmla="*/ 884656 h 5974445"/>
              <a:gd name="connsiteX15" fmla="*/ 1857217 w 3575230"/>
              <a:gd name="connsiteY15" fmla="*/ 244576 h 5974445"/>
              <a:gd name="connsiteX16" fmla="*/ 1823966 w 3575230"/>
              <a:gd name="connsiteY16" fmla="*/ 103260 h 5974445"/>
              <a:gd name="connsiteX17" fmla="*/ 1732526 w 3575230"/>
              <a:gd name="connsiteY17" fmla="*/ 3507 h 5974445"/>
              <a:gd name="connsiteX18" fmla="*/ 1533021 w 3575230"/>
              <a:gd name="connsiteY18" fmla="*/ 53384 h 5974445"/>
              <a:gd name="connsiteX19" fmla="*/ 1142323 w 3575230"/>
              <a:gd name="connsiteY19" fmla="*/ 336016 h 5974445"/>
              <a:gd name="connsiteX20" fmla="*/ 660185 w 3575230"/>
              <a:gd name="connsiteY20" fmla="*/ 693464 h 5974445"/>
              <a:gd name="connsiteX0" fmla="*/ 601996 w 3575230"/>
              <a:gd name="connsiteY0" fmla="*/ 726714 h 5947951"/>
              <a:gd name="connsiteX1" fmla="*/ 69981 w 3575230"/>
              <a:gd name="connsiteY1" fmla="*/ 1283667 h 5947951"/>
              <a:gd name="connsiteX2" fmla="*/ 28417 w 3575230"/>
              <a:gd name="connsiteY2" fmla="*/ 1449922 h 5947951"/>
              <a:gd name="connsiteX3" fmla="*/ 277799 w 3575230"/>
              <a:gd name="connsiteY3" fmla="*/ 1948685 h 5947951"/>
              <a:gd name="connsiteX4" fmla="*/ 734999 w 3575230"/>
              <a:gd name="connsiteY4" fmla="*/ 2779958 h 5947951"/>
              <a:gd name="connsiteX5" fmla="*/ 892941 w 3575230"/>
              <a:gd name="connsiteY5" fmla="*/ 3935427 h 5947951"/>
              <a:gd name="connsiteX6" fmla="*/ 1832278 w 3575230"/>
              <a:gd name="connsiteY6" fmla="*/ 5730976 h 5947951"/>
              <a:gd name="connsiteX7" fmla="*/ 2422482 w 3575230"/>
              <a:gd name="connsiteY7" fmla="*/ 5897232 h 5947951"/>
              <a:gd name="connsiteX8" fmla="*/ 3012686 w 3575230"/>
              <a:gd name="connsiteY8" fmla="*/ 5556410 h 5947951"/>
              <a:gd name="connsiteX9" fmla="*/ 3203879 w 3575230"/>
              <a:gd name="connsiteY9" fmla="*/ 4060118 h 5947951"/>
              <a:gd name="connsiteX10" fmla="*/ 3478199 w 3575230"/>
              <a:gd name="connsiteY10" fmla="*/ 4051805 h 5947951"/>
              <a:gd name="connsiteX11" fmla="*/ 3536388 w 3575230"/>
              <a:gd name="connsiteY11" fmla="*/ 3968678 h 5947951"/>
              <a:gd name="connsiteX12" fmla="*/ 2921246 w 3575230"/>
              <a:gd name="connsiteY12" fmla="*/ 2879711 h 5947951"/>
              <a:gd name="connsiteX13" fmla="*/ 2414170 w 3575230"/>
              <a:gd name="connsiteY13" fmla="*/ 1840620 h 5947951"/>
              <a:gd name="connsiteX14" fmla="*/ 2081661 w 3575230"/>
              <a:gd name="connsiteY14" fmla="*/ 884656 h 5947951"/>
              <a:gd name="connsiteX15" fmla="*/ 1857217 w 3575230"/>
              <a:gd name="connsiteY15" fmla="*/ 244576 h 5947951"/>
              <a:gd name="connsiteX16" fmla="*/ 1823966 w 3575230"/>
              <a:gd name="connsiteY16" fmla="*/ 103260 h 5947951"/>
              <a:gd name="connsiteX17" fmla="*/ 1732526 w 3575230"/>
              <a:gd name="connsiteY17" fmla="*/ 3507 h 5947951"/>
              <a:gd name="connsiteX18" fmla="*/ 1533021 w 3575230"/>
              <a:gd name="connsiteY18" fmla="*/ 53384 h 5947951"/>
              <a:gd name="connsiteX19" fmla="*/ 1142323 w 3575230"/>
              <a:gd name="connsiteY19" fmla="*/ 336016 h 5947951"/>
              <a:gd name="connsiteX20" fmla="*/ 660185 w 3575230"/>
              <a:gd name="connsiteY20" fmla="*/ 693464 h 5947951"/>
              <a:gd name="connsiteX0" fmla="*/ 601996 w 3575230"/>
              <a:gd name="connsiteY0" fmla="*/ 726714 h 5951233"/>
              <a:gd name="connsiteX1" fmla="*/ 69981 w 3575230"/>
              <a:gd name="connsiteY1" fmla="*/ 1283667 h 5951233"/>
              <a:gd name="connsiteX2" fmla="*/ 28417 w 3575230"/>
              <a:gd name="connsiteY2" fmla="*/ 1449922 h 5951233"/>
              <a:gd name="connsiteX3" fmla="*/ 277799 w 3575230"/>
              <a:gd name="connsiteY3" fmla="*/ 1948685 h 5951233"/>
              <a:gd name="connsiteX4" fmla="*/ 734999 w 3575230"/>
              <a:gd name="connsiteY4" fmla="*/ 2779958 h 5951233"/>
              <a:gd name="connsiteX5" fmla="*/ 892941 w 3575230"/>
              <a:gd name="connsiteY5" fmla="*/ 3935427 h 5951233"/>
              <a:gd name="connsiteX6" fmla="*/ 1832278 w 3575230"/>
              <a:gd name="connsiteY6" fmla="*/ 5730976 h 5951233"/>
              <a:gd name="connsiteX7" fmla="*/ 2422482 w 3575230"/>
              <a:gd name="connsiteY7" fmla="*/ 5897232 h 5951233"/>
              <a:gd name="connsiteX8" fmla="*/ 3320256 w 3575230"/>
              <a:gd name="connsiteY8" fmla="*/ 5506534 h 5951233"/>
              <a:gd name="connsiteX9" fmla="*/ 3203879 w 3575230"/>
              <a:gd name="connsiteY9" fmla="*/ 4060118 h 5951233"/>
              <a:gd name="connsiteX10" fmla="*/ 3478199 w 3575230"/>
              <a:gd name="connsiteY10" fmla="*/ 4051805 h 5951233"/>
              <a:gd name="connsiteX11" fmla="*/ 3536388 w 3575230"/>
              <a:gd name="connsiteY11" fmla="*/ 3968678 h 5951233"/>
              <a:gd name="connsiteX12" fmla="*/ 2921246 w 3575230"/>
              <a:gd name="connsiteY12" fmla="*/ 2879711 h 5951233"/>
              <a:gd name="connsiteX13" fmla="*/ 2414170 w 3575230"/>
              <a:gd name="connsiteY13" fmla="*/ 1840620 h 5951233"/>
              <a:gd name="connsiteX14" fmla="*/ 2081661 w 3575230"/>
              <a:gd name="connsiteY14" fmla="*/ 884656 h 5951233"/>
              <a:gd name="connsiteX15" fmla="*/ 1857217 w 3575230"/>
              <a:gd name="connsiteY15" fmla="*/ 244576 h 5951233"/>
              <a:gd name="connsiteX16" fmla="*/ 1823966 w 3575230"/>
              <a:gd name="connsiteY16" fmla="*/ 103260 h 5951233"/>
              <a:gd name="connsiteX17" fmla="*/ 1732526 w 3575230"/>
              <a:gd name="connsiteY17" fmla="*/ 3507 h 5951233"/>
              <a:gd name="connsiteX18" fmla="*/ 1533021 w 3575230"/>
              <a:gd name="connsiteY18" fmla="*/ 53384 h 5951233"/>
              <a:gd name="connsiteX19" fmla="*/ 1142323 w 3575230"/>
              <a:gd name="connsiteY19" fmla="*/ 336016 h 5951233"/>
              <a:gd name="connsiteX20" fmla="*/ 660185 w 3575230"/>
              <a:gd name="connsiteY20" fmla="*/ 693464 h 5951233"/>
              <a:gd name="connsiteX0" fmla="*/ 601996 w 3567643"/>
              <a:gd name="connsiteY0" fmla="*/ 726714 h 5951233"/>
              <a:gd name="connsiteX1" fmla="*/ 69981 w 3567643"/>
              <a:gd name="connsiteY1" fmla="*/ 1283667 h 5951233"/>
              <a:gd name="connsiteX2" fmla="*/ 28417 w 3567643"/>
              <a:gd name="connsiteY2" fmla="*/ 1449922 h 5951233"/>
              <a:gd name="connsiteX3" fmla="*/ 277799 w 3567643"/>
              <a:gd name="connsiteY3" fmla="*/ 1948685 h 5951233"/>
              <a:gd name="connsiteX4" fmla="*/ 734999 w 3567643"/>
              <a:gd name="connsiteY4" fmla="*/ 2779958 h 5951233"/>
              <a:gd name="connsiteX5" fmla="*/ 892941 w 3567643"/>
              <a:gd name="connsiteY5" fmla="*/ 3935427 h 5951233"/>
              <a:gd name="connsiteX6" fmla="*/ 1832278 w 3567643"/>
              <a:gd name="connsiteY6" fmla="*/ 5730976 h 5951233"/>
              <a:gd name="connsiteX7" fmla="*/ 2422482 w 3567643"/>
              <a:gd name="connsiteY7" fmla="*/ 5897232 h 5951233"/>
              <a:gd name="connsiteX8" fmla="*/ 3320256 w 3567643"/>
              <a:gd name="connsiteY8" fmla="*/ 5506534 h 5951233"/>
              <a:gd name="connsiteX9" fmla="*/ 3486511 w 3567643"/>
              <a:gd name="connsiteY9" fmla="*/ 5115835 h 5951233"/>
              <a:gd name="connsiteX10" fmla="*/ 3478199 w 3567643"/>
              <a:gd name="connsiteY10" fmla="*/ 4051805 h 5951233"/>
              <a:gd name="connsiteX11" fmla="*/ 3536388 w 3567643"/>
              <a:gd name="connsiteY11" fmla="*/ 3968678 h 5951233"/>
              <a:gd name="connsiteX12" fmla="*/ 2921246 w 3567643"/>
              <a:gd name="connsiteY12" fmla="*/ 2879711 h 5951233"/>
              <a:gd name="connsiteX13" fmla="*/ 2414170 w 3567643"/>
              <a:gd name="connsiteY13" fmla="*/ 1840620 h 5951233"/>
              <a:gd name="connsiteX14" fmla="*/ 2081661 w 3567643"/>
              <a:gd name="connsiteY14" fmla="*/ 884656 h 5951233"/>
              <a:gd name="connsiteX15" fmla="*/ 1857217 w 3567643"/>
              <a:gd name="connsiteY15" fmla="*/ 244576 h 5951233"/>
              <a:gd name="connsiteX16" fmla="*/ 1823966 w 3567643"/>
              <a:gd name="connsiteY16" fmla="*/ 103260 h 5951233"/>
              <a:gd name="connsiteX17" fmla="*/ 1732526 w 3567643"/>
              <a:gd name="connsiteY17" fmla="*/ 3507 h 5951233"/>
              <a:gd name="connsiteX18" fmla="*/ 1533021 w 3567643"/>
              <a:gd name="connsiteY18" fmla="*/ 53384 h 5951233"/>
              <a:gd name="connsiteX19" fmla="*/ 1142323 w 3567643"/>
              <a:gd name="connsiteY19" fmla="*/ 336016 h 5951233"/>
              <a:gd name="connsiteX20" fmla="*/ 660185 w 3567643"/>
              <a:gd name="connsiteY20" fmla="*/ 693464 h 5951233"/>
              <a:gd name="connsiteX0" fmla="*/ 601996 w 3567643"/>
              <a:gd name="connsiteY0" fmla="*/ 726714 h 5938302"/>
              <a:gd name="connsiteX1" fmla="*/ 69981 w 3567643"/>
              <a:gd name="connsiteY1" fmla="*/ 1283667 h 5938302"/>
              <a:gd name="connsiteX2" fmla="*/ 28417 w 3567643"/>
              <a:gd name="connsiteY2" fmla="*/ 1449922 h 5938302"/>
              <a:gd name="connsiteX3" fmla="*/ 277799 w 3567643"/>
              <a:gd name="connsiteY3" fmla="*/ 1948685 h 5938302"/>
              <a:gd name="connsiteX4" fmla="*/ 734999 w 3567643"/>
              <a:gd name="connsiteY4" fmla="*/ 2779958 h 5938302"/>
              <a:gd name="connsiteX5" fmla="*/ 892941 w 3567643"/>
              <a:gd name="connsiteY5" fmla="*/ 3935427 h 5938302"/>
              <a:gd name="connsiteX6" fmla="*/ 1832278 w 3567643"/>
              <a:gd name="connsiteY6" fmla="*/ 5730976 h 5938302"/>
              <a:gd name="connsiteX7" fmla="*/ 2422482 w 3567643"/>
              <a:gd name="connsiteY7" fmla="*/ 5897232 h 5938302"/>
              <a:gd name="connsiteX8" fmla="*/ 3386758 w 3567643"/>
              <a:gd name="connsiteY8" fmla="*/ 5706039 h 5938302"/>
              <a:gd name="connsiteX9" fmla="*/ 3486511 w 3567643"/>
              <a:gd name="connsiteY9" fmla="*/ 5115835 h 5938302"/>
              <a:gd name="connsiteX10" fmla="*/ 3478199 w 3567643"/>
              <a:gd name="connsiteY10" fmla="*/ 4051805 h 5938302"/>
              <a:gd name="connsiteX11" fmla="*/ 3536388 w 3567643"/>
              <a:gd name="connsiteY11" fmla="*/ 3968678 h 5938302"/>
              <a:gd name="connsiteX12" fmla="*/ 2921246 w 3567643"/>
              <a:gd name="connsiteY12" fmla="*/ 2879711 h 5938302"/>
              <a:gd name="connsiteX13" fmla="*/ 2414170 w 3567643"/>
              <a:gd name="connsiteY13" fmla="*/ 1840620 h 5938302"/>
              <a:gd name="connsiteX14" fmla="*/ 2081661 w 3567643"/>
              <a:gd name="connsiteY14" fmla="*/ 884656 h 5938302"/>
              <a:gd name="connsiteX15" fmla="*/ 1857217 w 3567643"/>
              <a:gd name="connsiteY15" fmla="*/ 244576 h 5938302"/>
              <a:gd name="connsiteX16" fmla="*/ 1823966 w 3567643"/>
              <a:gd name="connsiteY16" fmla="*/ 103260 h 5938302"/>
              <a:gd name="connsiteX17" fmla="*/ 1732526 w 3567643"/>
              <a:gd name="connsiteY17" fmla="*/ 3507 h 5938302"/>
              <a:gd name="connsiteX18" fmla="*/ 1533021 w 3567643"/>
              <a:gd name="connsiteY18" fmla="*/ 53384 h 5938302"/>
              <a:gd name="connsiteX19" fmla="*/ 1142323 w 3567643"/>
              <a:gd name="connsiteY19" fmla="*/ 336016 h 5938302"/>
              <a:gd name="connsiteX20" fmla="*/ 660185 w 3567643"/>
              <a:gd name="connsiteY20" fmla="*/ 693464 h 5938302"/>
              <a:gd name="connsiteX0" fmla="*/ 601996 w 3566911"/>
              <a:gd name="connsiteY0" fmla="*/ 726714 h 5938302"/>
              <a:gd name="connsiteX1" fmla="*/ 69981 w 3566911"/>
              <a:gd name="connsiteY1" fmla="*/ 1283667 h 5938302"/>
              <a:gd name="connsiteX2" fmla="*/ 28417 w 3566911"/>
              <a:gd name="connsiteY2" fmla="*/ 1449922 h 5938302"/>
              <a:gd name="connsiteX3" fmla="*/ 277799 w 3566911"/>
              <a:gd name="connsiteY3" fmla="*/ 1948685 h 5938302"/>
              <a:gd name="connsiteX4" fmla="*/ 734999 w 3566911"/>
              <a:gd name="connsiteY4" fmla="*/ 2779958 h 5938302"/>
              <a:gd name="connsiteX5" fmla="*/ 892941 w 3566911"/>
              <a:gd name="connsiteY5" fmla="*/ 3935427 h 5938302"/>
              <a:gd name="connsiteX6" fmla="*/ 1832278 w 3566911"/>
              <a:gd name="connsiteY6" fmla="*/ 5730976 h 5938302"/>
              <a:gd name="connsiteX7" fmla="*/ 2422482 w 3566911"/>
              <a:gd name="connsiteY7" fmla="*/ 5897232 h 5938302"/>
              <a:gd name="connsiteX8" fmla="*/ 3386758 w 3566911"/>
              <a:gd name="connsiteY8" fmla="*/ 5706039 h 5938302"/>
              <a:gd name="connsiteX9" fmla="*/ 3519762 w 3566911"/>
              <a:gd name="connsiteY9" fmla="*/ 5257151 h 5938302"/>
              <a:gd name="connsiteX10" fmla="*/ 3478199 w 3566911"/>
              <a:gd name="connsiteY10" fmla="*/ 4051805 h 5938302"/>
              <a:gd name="connsiteX11" fmla="*/ 3536388 w 3566911"/>
              <a:gd name="connsiteY11" fmla="*/ 3968678 h 5938302"/>
              <a:gd name="connsiteX12" fmla="*/ 2921246 w 3566911"/>
              <a:gd name="connsiteY12" fmla="*/ 2879711 h 5938302"/>
              <a:gd name="connsiteX13" fmla="*/ 2414170 w 3566911"/>
              <a:gd name="connsiteY13" fmla="*/ 1840620 h 5938302"/>
              <a:gd name="connsiteX14" fmla="*/ 2081661 w 3566911"/>
              <a:gd name="connsiteY14" fmla="*/ 884656 h 5938302"/>
              <a:gd name="connsiteX15" fmla="*/ 1857217 w 3566911"/>
              <a:gd name="connsiteY15" fmla="*/ 244576 h 5938302"/>
              <a:gd name="connsiteX16" fmla="*/ 1823966 w 3566911"/>
              <a:gd name="connsiteY16" fmla="*/ 103260 h 5938302"/>
              <a:gd name="connsiteX17" fmla="*/ 1732526 w 3566911"/>
              <a:gd name="connsiteY17" fmla="*/ 3507 h 5938302"/>
              <a:gd name="connsiteX18" fmla="*/ 1533021 w 3566911"/>
              <a:gd name="connsiteY18" fmla="*/ 53384 h 5938302"/>
              <a:gd name="connsiteX19" fmla="*/ 1142323 w 3566911"/>
              <a:gd name="connsiteY19" fmla="*/ 336016 h 5938302"/>
              <a:gd name="connsiteX20" fmla="*/ 660185 w 3566911"/>
              <a:gd name="connsiteY20" fmla="*/ 693464 h 5938302"/>
              <a:gd name="connsiteX0" fmla="*/ 601996 w 3540462"/>
              <a:gd name="connsiteY0" fmla="*/ 726714 h 5938302"/>
              <a:gd name="connsiteX1" fmla="*/ 69981 w 3540462"/>
              <a:gd name="connsiteY1" fmla="*/ 1283667 h 5938302"/>
              <a:gd name="connsiteX2" fmla="*/ 28417 w 3540462"/>
              <a:gd name="connsiteY2" fmla="*/ 1449922 h 5938302"/>
              <a:gd name="connsiteX3" fmla="*/ 277799 w 3540462"/>
              <a:gd name="connsiteY3" fmla="*/ 1948685 h 5938302"/>
              <a:gd name="connsiteX4" fmla="*/ 734999 w 3540462"/>
              <a:gd name="connsiteY4" fmla="*/ 2779958 h 5938302"/>
              <a:gd name="connsiteX5" fmla="*/ 892941 w 3540462"/>
              <a:gd name="connsiteY5" fmla="*/ 3935427 h 5938302"/>
              <a:gd name="connsiteX6" fmla="*/ 1832278 w 3540462"/>
              <a:gd name="connsiteY6" fmla="*/ 5730976 h 5938302"/>
              <a:gd name="connsiteX7" fmla="*/ 2422482 w 3540462"/>
              <a:gd name="connsiteY7" fmla="*/ 5897232 h 5938302"/>
              <a:gd name="connsiteX8" fmla="*/ 3386758 w 3540462"/>
              <a:gd name="connsiteY8" fmla="*/ 5706039 h 5938302"/>
              <a:gd name="connsiteX9" fmla="*/ 3519762 w 3540462"/>
              <a:gd name="connsiteY9" fmla="*/ 5257151 h 5938302"/>
              <a:gd name="connsiteX10" fmla="*/ 3203879 w 3540462"/>
              <a:gd name="connsiteY10" fmla="*/ 4309499 h 5938302"/>
              <a:gd name="connsiteX11" fmla="*/ 3536388 w 3540462"/>
              <a:gd name="connsiteY11" fmla="*/ 3968678 h 5938302"/>
              <a:gd name="connsiteX12" fmla="*/ 2921246 w 3540462"/>
              <a:gd name="connsiteY12" fmla="*/ 2879711 h 5938302"/>
              <a:gd name="connsiteX13" fmla="*/ 2414170 w 3540462"/>
              <a:gd name="connsiteY13" fmla="*/ 1840620 h 5938302"/>
              <a:gd name="connsiteX14" fmla="*/ 2081661 w 3540462"/>
              <a:gd name="connsiteY14" fmla="*/ 884656 h 5938302"/>
              <a:gd name="connsiteX15" fmla="*/ 1857217 w 3540462"/>
              <a:gd name="connsiteY15" fmla="*/ 244576 h 5938302"/>
              <a:gd name="connsiteX16" fmla="*/ 1823966 w 3540462"/>
              <a:gd name="connsiteY16" fmla="*/ 103260 h 5938302"/>
              <a:gd name="connsiteX17" fmla="*/ 1732526 w 3540462"/>
              <a:gd name="connsiteY17" fmla="*/ 3507 h 5938302"/>
              <a:gd name="connsiteX18" fmla="*/ 1533021 w 3540462"/>
              <a:gd name="connsiteY18" fmla="*/ 53384 h 5938302"/>
              <a:gd name="connsiteX19" fmla="*/ 1142323 w 3540462"/>
              <a:gd name="connsiteY19" fmla="*/ 336016 h 5938302"/>
              <a:gd name="connsiteX20" fmla="*/ 660185 w 3540462"/>
              <a:gd name="connsiteY20" fmla="*/ 693464 h 5938302"/>
              <a:gd name="connsiteX0" fmla="*/ 601996 w 3539499"/>
              <a:gd name="connsiteY0" fmla="*/ 726714 h 5938302"/>
              <a:gd name="connsiteX1" fmla="*/ 69981 w 3539499"/>
              <a:gd name="connsiteY1" fmla="*/ 1283667 h 5938302"/>
              <a:gd name="connsiteX2" fmla="*/ 28417 w 3539499"/>
              <a:gd name="connsiteY2" fmla="*/ 1449922 h 5938302"/>
              <a:gd name="connsiteX3" fmla="*/ 277799 w 3539499"/>
              <a:gd name="connsiteY3" fmla="*/ 1948685 h 5938302"/>
              <a:gd name="connsiteX4" fmla="*/ 734999 w 3539499"/>
              <a:gd name="connsiteY4" fmla="*/ 2779958 h 5938302"/>
              <a:gd name="connsiteX5" fmla="*/ 892941 w 3539499"/>
              <a:gd name="connsiteY5" fmla="*/ 3935427 h 5938302"/>
              <a:gd name="connsiteX6" fmla="*/ 1832278 w 3539499"/>
              <a:gd name="connsiteY6" fmla="*/ 5730976 h 5938302"/>
              <a:gd name="connsiteX7" fmla="*/ 2422482 w 3539499"/>
              <a:gd name="connsiteY7" fmla="*/ 5897232 h 5938302"/>
              <a:gd name="connsiteX8" fmla="*/ 3386758 w 3539499"/>
              <a:gd name="connsiteY8" fmla="*/ 5706039 h 5938302"/>
              <a:gd name="connsiteX9" fmla="*/ 3519762 w 3539499"/>
              <a:gd name="connsiteY9" fmla="*/ 5257151 h 5938302"/>
              <a:gd name="connsiteX10" fmla="*/ 3203879 w 3539499"/>
              <a:gd name="connsiteY10" fmla="*/ 4309499 h 5938302"/>
              <a:gd name="connsiteX11" fmla="*/ 2929559 w 3539499"/>
              <a:gd name="connsiteY11" fmla="*/ 3503166 h 5938302"/>
              <a:gd name="connsiteX12" fmla="*/ 2921246 w 3539499"/>
              <a:gd name="connsiteY12" fmla="*/ 2879711 h 5938302"/>
              <a:gd name="connsiteX13" fmla="*/ 2414170 w 3539499"/>
              <a:gd name="connsiteY13" fmla="*/ 1840620 h 5938302"/>
              <a:gd name="connsiteX14" fmla="*/ 2081661 w 3539499"/>
              <a:gd name="connsiteY14" fmla="*/ 884656 h 5938302"/>
              <a:gd name="connsiteX15" fmla="*/ 1857217 w 3539499"/>
              <a:gd name="connsiteY15" fmla="*/ 244576 h 5938302"/>
              <a:gd name="connsiteX16" fmla="*/ 1823966 w 3539499"/>
              <a:gd name="connsiteY16" fmla="*/ 103260 h 5938302"/>
              <a:gd name="connsiteX17" fmla="*/ 1732526 w 3539499"/>
              <a:gd name="connsiteY17" fmla="*/ 3507 h 5938302"/>
              <a:gd name="connsiteX18" fmla="*/ 1533021 w 3539499"/>
              <a:gd name="connsiteY18" fmla="*/ 53384 h 5938302"/>
              <a:gd name="connsiteX19" fmla="*/ 1142323 w 3539499"/>
              <a:gd name="connsiteY19" fmla="*/ 336016 h 5938302"/>
              <a:gd name="connsiteX20" fmla="*/ 660185 w 3539499"/>
              <a:gd name="connsiteY20" fmla="*/ 693464 h 5938302"/>
              <a:gd name="connsiteX0" fmla="*/ 601996 w 3543191"/>
              <a:gd name="connsiteY0" fmla="*/ 726714 h 5938302"/>
              <a:gd name="connsiteX1" fmla="*/ 69981 w 3543191"/>
              <a:gd name="connsiteY1" fmla="*/ 1283667 h 5938302"/>
              <a:gd name="connsiteX2" fmla="*/ 28417 w 3543191"/>
              <a:gd name="connsiteY2" fmla="*/ 1449922 h 5938302"/>
              <a:gd name="connsiteX3" fmla="*/ 277799 w 3543191"/>
              <a:gd name="connsiteY3" fmla="*/ 1948685 h 5938302"/>
              <a:gd name="connsiteX4" fmla="*/ 734999 w 3543191"/>
              <a:gd name="connsiteY4" fmla="*/ 2779958 h 5938302"/>
              <a:gd name="connsiteX5" fmla="*/ 892941 w 3543191"/>
              <a:gd name="connsiteY5" fmla="*/ 3935427 h 5938302"/>
              <a:gd name="connsiteX6" fmla="*/ 1832278 w 3543191"/>
              <a:gd name="connsiteY6" fmla="*/ 5730976 h 5938302"/>
              <a:gd name="connsiteX7" fmla="*/ 2422482 w 3543191"/>
              <a:gd name="connsiteY7" fmla="*/ 5897232 h 5938302"/>
              <a:gd name="connsiteX8" fmla="*/ 3386758 w 3543191"/>
              <a:gd name="connsiteY8" fmla="*/ 5706039 h 5938302"/>
              <a:gd name="connsiteX9" fmla="*/ 3519762 w 3543191"/>
              <a:gd name="connsiteY9" fmla="*/ 5257151 h 5938302"/>
              <a:gd name="connsiteX10" fmla="*/ 3154003 w 3543191"/>
              <a:gd name="connsiteY10" fmla="*/ 4309499 h 5938302"/>
              <a:gd name="connsiteX11" fmla="*/ 2929559 w 3543191"/>
              <a:gd name="connsiteY11" fmla="*/ 3503166 h 5938302"/>
              <a:gd name="connsiteX12" fmla="*/ 2921246 w 3543191"/>
              <a:gd name="connsiteY12" fmla="*/ 2879711 h 5938302"/>
              <a:gd name="connsiteX13" fmla="*/ 2414170 w 3543191"/>
              <a:gd name="connsiteY13" fmla="*/ 1840620 h 5938302"/>
              <a:gd name="connsiteX14" fmla="*/ 2081661 w 3543191"/>
              <a:gd name="connsiteY14" fmla="*/ 884656 h 5938302"/>
              <a:gd name="connsiteX15" fmla="*/ 1857217 w 3543191"/>
              <a:gd name="connsiteY15" fmla="*/ 244576 h 5938302"/>
              <a:gd name="connsiteX16" fmla="*/ 1823966 w 3543191"/>
              <a:gd name="connsiteY16" fmla="*/ 103260 h 5938302"/>
              <a:gd name="connsiteX17" fmla="*/ 1732526 w 3543191"/>
              <a:gd name="connsiteY17" fmla="*/ 3507 h 5938302"/>
              <a:gd name="connsiteX18" fmla="*/ 1533021 w 3543191"/>
              <a:gd name="connsiteY18" fmla="*/ 53384 h 5938302"/>
              <a:gd name="connsiteX19" fmla="*/ 1142323 w 3543191"/>
              <a:gd name="connsiteY19" fmla="*/ 336016 h 5938302"/>
              <a:gd name="connsiteX20" fmla="*/ 660185 w 3543191"/>
              <a:gd name="connsiteY20" fmla="*/ 693464 h 5938302"/>
              <a:gd name="connsiteX0" fmla="*/ 601996 w 3543191"/>
              <a:gd name="connsiteY0" fmla="*/ 726714 h 5938302"/>
              <a:gd name="connsiteX1" fmla="*/ 69981 w 3543191"/>
              <a:gd name="connsiteY1" fmla="*/ 1283667 h 5938302"/>
              <a:gd name="connsiteX2" fmla="*/ 28417 w 3543191"/>
              <a:gd name="connsiteY2" fmla="*/ 1449922 h 5938302"/>
              <a:gd name="connsiteX3" fmla="*/ 277799 w 3543191"/>
              <a:gd name="connsiteY3" fmla="*/ 1948685 h 5938302"/>
              <a:gd name="connsiteX4" fmla="*/ 734999 w 3543191"/>
              <a:gd name="connsiteY4" fmla="*/ 2779958 h 5938302"/>
              <a:gd name="connsiteX5" fmla="*/ 892941 w 3543191"/>
              <a:gd name="connsiteY5" fmla="*/ 3935427 h 5938302"/>
              <a:gd name="connsiteX6" fmla="*/ 1832278 w 3543191"/>
              <a:gd name="connsiteY6" fmla="*/ 5730976 h 5938302"/>
              <a:gd name="connsiteX7" fmla="*/ 2422482 w 3543191"/>
              <a:gd name="connsiteY7" fmla="*/ 5897232 h 5938302"/>
              <a:gd name="connsiteX8" fmla="*/ 3386758 w 3543191"/>
              <a:gd name="connsiteY8" fmla="*/ 5706039 h 5938302"/>
              <a:gd name="connsiteX9" fmla="*/ 3519762 w 3543191"/>
              <a:gd name="connsiteY9" fmla="*/ 5257151 h 5938302"/>
              <a:gd name="connsiteX10" fmla="*/ 3154003 w 3543191"/>
              <a:gd name="connsiteY10" fmla="*/ 4309499 h 5938302"/>
              <a:gd name="connsiteX11" fmla="*/ 2929559 w 3543191"/>
              <a:gd name="connsiteY11" fmla="*/ 3503166 h 5938302"/>
              <a:gd name="connsiteX12" fmla="*/ 2696803 w 3543191"/>
              <a:gd name="connsiteY12" fmla="*/ 2779958 h 5938302"/>
              <a:gd name="connsiteX13" fmla="*/ 2414170 w 3543191"/>
              <a:gd name="connsiteY13" fmla="*/ 1840620 h 5938302"/>
              <a:gd name="connsiteX14" fmla="*/ 2081661 w 3543191"/>
              <a:gd name="connsiteY14" fmla="*/ 884656 h 5938302"/>
              <a:gd name="connsiteX15" fmla="*/ 1857217 w 3543191"/>
              <a:gd name="connsiteY15" fmla="*/ 244576 h 5938302"/>
              <a:gd name="connsiteX16" fmla="*/ 1823966 w 3543191"/>
              <a:gd name="connsiteY16" fmla="*/ 103260 h 5938302"/>
              <a:gd name="connsiteX17" fmla="*/ 1732526 w 3543191"/>
              <a:gd name="connsiteY17" fmla="*/ 3507 h 5938302"/>
              <a:gd name="connsiteX18" fmla="*/ 1533021 w 3543191"/>
              <a:gd name="connsiteY18" fmla="*/ 53384 h 5938302"/>
              <a:gd name="connsiteX19" fmla="*/ 1142323 w 3543191"/>
              <a:gd name="connsiteY19" fmla="*/ 336016 h 5938302"/>
              <a:gd name="connsiteX20" fmla="*/ 660185 w 3543191"/>
              <a:gd name="connsiteY20" fmla="*/ 693464 h 5938302"/>
              <a:gd name="connsiteX0" fmla="*/ 601996 w 3543191"/>
              <a:gd name="connsiteY0" fmla="*/ 726714 h 5938302"/>
              <a:gd name="connsiteX1" fmla="*/ 69981 w 3543191"/>
              <a:gd name="connsiteY1" fmla="*/ 1283667 h 5938302"/>
              <a:gd name="connsiteX2" fmla="*/ 28417 w 3543191"/>
              <a:gd name="connsiteY2" fmla="*/ 1449922 h 5938302"/>
              <a:gd name="connsiteX3" fmla="*/ 277799 w 3543191"/>
              <a:gd name="connsiteY3" fmla="*/ 1948685 h 5938302"/>
              <a:gd name="connsiteX4" fmla="*/ 734999 w 3543191"/>
              <a:gd name="connsiteY4" fmla="*/ 2779958 h 5938302"/>
              <a:gd name="connsiteX5" fmla="*/ 892941 w 3543191"/>
              <a:gd name="connsiteY5" fmla="*/ 3935427 h 5938302"/>
              <a:gd name="connsiteX6" fmla="*/ 1832278 w 3543191"/>
              <a:gd name="connsiteY6" fmla="*/ 5730976 h 5938302"/>
              <a:gd name="connsiteX7" fmla="*/ 2422482 w 3543191"/>
              <a:gd name="connsiteY7" fmla="*/ 5897232 h 5938302"/>
              <a:gd name="connsiteX8" fmla="*/ 3386758 w 3543191"/>
              <a:gd name="connsiteY8" fmla="*/ 5706039 h 5938302"/>
              <a:gd name="connsiteX9" fmla="*/ 3519762 w 3543191"/>
              <a:gd name="connsiteY9" fmla="*/ 5257151 h 5938302"/>
              <a:gd name="connsiteX10" fmla="*/ 3154003 w 3543191"/>
              <a:gd name="connsiteY10" fmla="*/ 4309499 h 5938302"/>
              <a:gd name="connsiteX11" fmla="*/ 2929559 w 3543191"/>
              <a:gd name="connsiteY11" fmla="*/ 3503166 h 5938302"/>
              <a:gd name="connsiteX12" fmla="*/ 2696803 w 3543191"/>
              <a:gd name="connsiteY12" fmla="*/ 2779958 h 5938302"/>
              <a:gd name="connsiteX13" fmla="*/ 2247916 w 3543191"/>
              <a:gd name="connsiteY13" fmla="*/ 1865559 h 5938302"/>
              <a:gd name="connsiteX14" fmla="*/ 2081661 w 3543191"/>
              <a:gd name="connsiteY14" fmla="*/ 884656 h 5938302"/>
              <a:gd name="connsiteX15" fmla="*/ 1857217 w 3543191"/>
              <a:gd name="connsiteY15" fmla="*/ 244576 h 5938302"/>
              <a:gd name="connsiteX16" fmla="*/ 1823966 w 3543191"/>
              <a:gd name="connsiteY16" fmla="*/ 103260 h 5938302"/>
              <a:gd name="connsiteX17" fmla="*/ 1732526 w 3543191"/>
              <a:gd name="connsiteY17" fmla="*/ 3507 h 5938302"/>
              <a:gd name="connsiteX18" fmla="*/ 1533021 w 3543191"/>
              <a:gd name="connsiteY18" fmla="*/ 53384 h 5938302"/>
              <a:gd name="connsiteX19" fmla="*/ 1142323 w 3543191"/>
              <a:gd name="connsiteY19" fmla="*/ 336016 h 5938302"/>
              <a:gd name="connsiteX20" fmla="*/ 660185 w 3543191"/>
              <a:gd name="connsiteY20" fmla="*/ 693464 h 5938302"/>
              <a:gd name="connsiteX0" fmla="*/ 601996 w 3543191"/>
              <a:gd name="connsiteY0" fmla="*/ 726714 h 5938302"/>
              <a:gd name="connsiteX1" fmla="*/ 69981 w 3543191"/>
              <a:gd name="connsiteY1" fmla="*/ 1283667 h 5938302"/>
              <a:gd name="connsiteX2" fmla="*/ 28417 w 3543191"/>
              <a:gd name="connsiteY2" fmla="*/ 1449922 h 5938302"/>
              <a:gd name="connsiteX3" fmla="*/ 277799 w 3543191"/>
              <a:gd name="connsiteY3" fmla="*/ 1948685 h 5938302"/>
              <a:gd name="connsiteX4" fmla="*/ 734999 w 3543191"/>
              <a:gd name="connsiteY4" fmla="*/ 2779958 h 5938302"/>
              <a:gd name="connsiteX5" fmla="*/ 892941 w 3543191"/>
              <a:gd name="connsiteY5" fmla="*/ 3935427 h 5938302"/>
              <a:gd name="connsiteX6" fmla="*/ 1832278 w 3543191"/>
              <a:gd name="connsiteY6" fmla="*/ 5730976 h 5938302"/>
              <a:gd name="connsiteX7" fmla="*/ 2422482 w 3543191"/>
              <a:gd name="connsiteY7" fmla="*/ 5897232 h 5938302"/>
              <a:gd name="connsiteX8" fmla="*/ 3386758 w 3543191"/>
              <a:gd name="connsiteY8" fmla="*/ 5706039 h 5938302"/>
              <a:gd name="connsiteX9" fmla="*/ 3519762 w 3543191"/>
              <a:gd name="connsiteY9" fmla="*/ 5257151 h 5938302"/>
              <a:gd name="connsiteX10" fmla="*/ 3154003 w 3543191"/>
              <a:gd name="connsiteY10" fmla="*/ 4309499 h 5938302"/>
              <a:gd name="connsiteX11" fmla="*/ 2929559 w 3543191"/>
              <a:gd name="connsiteY11" fmla="*/ 3503166 h 5938302"/>
              <a:gd name="connsiteX12" fmla="*/ 2696803 w 3543191"/>
              <a:gd name="connsiteY12" fmla="*/ 2779958 h 5938302"/>
              <a:gd name="connsiteX13" fmla="*/ 2247916 w 3543191"/>
              <a:gd name="connsiteY13" fmla="*/ 1865559 h 5938302"/>
              <a:gd name="connsiteX14" fmla="*/ 1832279 w 3543191"/>
              <a:gd name="connsiteY14" fmla="*/ 1075849 h 5938302"/>
              <a:gd name="connsiteX15" fmla="*/ 1857217 w 3543191"/>
              <a:gd name="connsiteY15" fmla="*/ 244576 h 5938302"/>
              <a:gd name="connsiteX16" fmla="*/ 1823966 w 3543191"/>
              <a:gd name="connsiteY16" fmla="*/ 103260 h 5938302"/>
              <a:gd name="connsiteX17" fmla="*/ 1732526 w 3543191"/>
              <a:gd name="connsiteY17" fmla="*/ 3507 h 5938302"/>
              <a:gd name="connsiteX18" fmla="*/ 1533021 w 3543191"/>
              <a:gd name="connsiteY18" fmla="*/ 53384 h 5938302"/>
              <a:gd name="connsiteX19" fmla="*/ 1142323 w 3543191"/>
              <a:gd name="connsiteY19" fmla="*/ 336016 h 5938302"/>
              <a:gd name="connsiteX20" fmla="*/ 660185 w 3543191"/>
              <a:gd name="connsiteY20" fmla="*/ 693464 h 5938302"/>
              <a:gd name="connsiteX0" fmla="*/ 601996 w 3543191"/>
              <a:gd name="connsiteY0" fmla="*/ 726714 h 5938302"/>
              <a:gd name="connsiteX1" fmla="*/ 69981 w 3543191"/>
              <a:gd name="connsiteY1" fmla="*/ 1283667 h 5938302"/>
              <a:gd name="connsiteX2" fmla="*/ 28417 w 3543191"/>
              <a:gd name="connsiteY2" fmla="*/ 1449922 h 5938302"/>
              <a:gd name="connsiteX3" fmla="*/ 277799 w 3543191"/>
              <a:gd name="connsiteY3" fmla="*/ 1948685 h 5938302"/>
              <a:gd name="connsiteX4" fmla="*/ 734999 w 3543191"/>
              <a:gd name="connsiteY4" fmla="*/ 2779958 h 5938302"/>
              <a:gd name="connsiteX5" fmla="*/ 892941 w 3543191"/>
              <a:gd name="connsiteY5" fmla="*/ 3935427 h 5938302"/>
              <a:gd name="connsiteX6" fmla="*/ 1832278 w 3543191"/>
              <a:gd name="connsiteY6" fmla="*/ 5730976 h 5938302"/>
              <a:gd name="connsiteX7" fmla="*/ 2422482 w 3543191"/>
              <a:gd name="connsiteY7" fmla="*/ 5897232 h 5938302"/>
              <a:gd name="connsiteX8" fmla="*/ 3386758 w 3543191"/>
              <a:gd name="connsiteY8" fmla="*/ 5706039 h 5938302"/>
              <a:gd name="connsiteX9" fmla="*/ 3519762 w 3543191"/>
              <a:gd name="connsiteY9" fmla="*/ 5257151 h 5938302"/>
              <a:gd name="connsiteX10" fmla="*/ 3154003 w 3543191"/>
              <a:gd name="connsiteY10" fmla="*/ 4309499 h 5938302"/>
              <a:gd name="connsiteX11" fmla="*/ 2929559 w 3543191"/>
              <a:gd name="connsiteY11" fmla="*/ 3503166 h 5938302"/>
              <a:gd name="connsiteX12" fmla="*/ 2696803 w 3543191"/>
              <a:gd name="connsiteY12" fmla="*/ 2779958 h 5938302"/>
              <a:gd name="connsiteX13" fmla="*/ 2247916 w 3543191"/>
              <a:gd name="connsiteY13" fmla="*/ 1865559 h 5938302"/>
              <a:gd name="connsiteX14" fmla="*/ 1832279 w 3543191"/>
              <a:gd name="connsiteY14" fmla="*/ 1075849 h 5938302"/>
              <a:gd name="connsiteX15" fmla="*/ 1641086 w 3543191"/>
              <a:gd name="connsiteY15" fmla="*/ 843093 h 5938302"/>
              <a:gd name="connsiteX16" fmla="*/ 1823966 w 3543191"/>
              <a:gd name="connsiteY16" fmla="*/ 103260 h 5938302"/>
              <a:gd name="connsiteX17" fmla="*/ 1732526 w 3543191"/>
              <a:gd name="connsiteY17" fmla="*/ 3507 h 5938302"/>
              <a:gd name="connsiteX18" fmla="*/ 1533021 w 3543191"/>
              <a:gd name="connsiteY18" fmla="*/ 53384 h 5938302"/>
              <a:gd name="connsiteX19" fmla="*/ 1142323 w 3543191"/>
              <a:gd name="connsiteY19" fmla="*/ 336016 h 5938302"/>
              <a:gd name="connsiteX20" fmla="*/ 660185 w 3543191"/>
              <a:gd name="connsiteY20" fmla="*/ 693464 h 5938302"/>
              <a:gd name="connsiteX0" fmla="*/ 601996 w 3543191"/>
              <a:gd name="connsiteY0" fmla="*/ 764213 h 5975801"/>
              <a:gd name="connsiteX1" fmla="*/ 69981 w 3543191"/>
              <a:gd name="connsiteY1" fmla="*/ 1321166 h 5975801"/>
              <a:gd name="connsiteX2" fmla="*/ 28417 w 3543191"/>
              <a:gd name="connsiteY2" fmla="*/ 1487421 h 5975801"/>
              <a:gd name="connsiteX3" fmla="*/ 277799 w 3543191"/>
              <a:gd name="connsiteY3" fmla="*/ 1986184 h 5975801"/>
              <a:gd name="connsiteX4" fmla="*/ 734999 w 3543191"/>
              <a:gd name="connsiteY4" fmla="*/ 2817457 h 5975801"/>
              <a:gd name="connsiteX5" fmla="*/ 892941 w 3543191"/>
              <a:gd name="connsiteY5" fmla="*/ 3972926 h 5975801"/>
              <a:gd name="connsiteX6" fmla="*/ 1832278 w 3543191"/>
              <a:gd name="connsiteY6" fmla="*/ 5768475 h 5975801"/>
              <a:gd name="connsiteX7" fmla="*/ 2422482 w 3543191"/>
              <a:gd name="connsiteY7" fmla="*/ 5934731 h 5975801"/>
              <a:gd name="connsiteX8" fmla="*/ 3386758 w 3543191"/>
              <a:gd name="connsiteY8" fmla="*/ 5743538 h 5975801"/>
              <a:gd name="connsiteX9" fmla="*/ 3519762 w 3543191"/>
              <a:gd name="connsiteY9" fmla="*/ 5294650 h 5975801"/>
              <a:gd name="connsiteX10" fmla="*/ 3154003 w 3543191"/>
              <a:gd name="connsiteY10" fmla="*/ 4346998 h 5975801"/>
              <a:gd name="connsiteX11" fmla="*/ 2929559 w 3543191"/>
              <a:gd name="connsiteY11" fmla="*/ 3540665 h 5975801"/>
              <a:gd name="connsiteX12" fmla="*/ 2696803 w 3543191"/>
              <a:gd name="connsiteY12" fmla="*/ 2817457 h 5975801"/>
              <a:gd name="connsiteX13" fmla="*/ 2247916 w 3543191"/>
              <a:gd name="connsiteY13" fmla="*/ 1903058 h 5975801"/>
              <a:gd name="connsiteX14" fmla="*/ 1832279 w 3543191"/>
              <a:gd name="connsiteY14" fmla="*/ 1113348 h 5975801"/>
              <a:gd name="connsiteX15" fmla="*/ 1641086 w 3543191"/>
              <a:gd name="connsiteY15" fmla="*/ 880592 h 5975801"/>
              <a:gd name="connsiteX16" fmla="*/ 1823966 w 3543191"/>
              <a:gd name="connsiteY16" fmla="*/ 140759 h 5975801"/>
              <a:gd name="connsiteX17" fmla="*/ 1732526 w 3543191"/>
              <a:gd name="connsiteY17" fmla="*/ 41006 h 5975801"/>
              <a:gd name="connsiteX18" fmla="*/ 1533021 w 3543191"/>
              <a:gd name="connsiteY18" fmla="*/ 90883 h 5975801"/>
              <a:gd name="connsiteX19" fmla="*/ 1001007 w 3543191"/>
              <a:gd name="connsiteY19" fmla="*/ 1021907 h 5975801"/>
              <a:gd name="connsiteX20" fmla="*/ 660185 w 3543191"/>
              <a:gd name="connsiteY20" fmla="*/ 730963 h 5975801"/>
              <a:gd name="connsiteX0" fmla="*/ 601996 w 3543191"/>
              <a:gd name="connsiteY0" fmla="*/ 764213 h 5975801"/>
              <a:gd name="connsiteX1" fmla="*/ 69981 w 3543191"/>
              <a:gd name="connsiteY1" fmla="*/ 1321166 h 5975801"/>
              <a:gd name="connsiteX2" fmla="*/ 28417 w 3543191"/>
              <a:gd name="connsiteY2" fmla="*/ 1487421 h 5975801"/>
              <a:gd name="connsiteX3" fmla="*/ 277799 w 3543191"/>
              <a:gd name="connsiteY3" fmla="*/ 1986184 h 5975801"/>
              <a:gd name="connsiteX4" fmla="*/ 618621 w 3543191"/>
              <a:gd name="connsiteY4" fmla="*/ 3258032 h 5975801"/>
              <a:gd name="connsiteX5" fmla="*/ 892941 w 3543191"/>
              <a:gd name="connsiteY5" fmla="*/ 3972926 h 5975801"/>
              <a:gd name="connsiteX6" fmla="*/ 1832278 w 3543191"/>
              <a:gd name="connsiteY6" fmla="*/ 5768475 h 5975801"/>
              <a:gd name="connsiteX7" fmla="*/ 2422482 w 3543191"/>
              <a:gd name="connsiteY7" fmla="*/ 5934731 h 5975801"/>
              <a:gd name="connsiteX8" fmla="*/ 3386758 w 3543191"/>
              <a:gd name="connsiteY8" fmla="*/ 5743538 h 5975801"/>
              <a:gd name="connsiteX9" fmla="*/ 3519762 w 3543191"/>
              <a:gd name="connsiteY9" fmla="*/ 5294650 h 5975801"/>
              <a:gd name="connsiteX10" fmla="*/ 3154003 w 3543191"/>
              <a:gd name="connsiteY10" fmla="*/ 4346998 h 5975801"/>
              <a:gd name="connsiteX11" fmla="*/ 2929559 w 3543191"/>
              <a:gd name="connsiteY11" fmla="*/ 3540665 h 5975801"/>
              <a:gd name="connsiteX12" fmla="*/ 2696803 w 3543191"/>
              <a:gd name="connsiteY12" fmla="*/ 2817457 h 5975801"/>
              <a:gd name="connsiteX13" fmla="*/ 2247916 w 3543191"/>
              <a:gd name="connsiteY13" fmla="*/ 1903058 h 5975801"/>
              <a:gd name="connsiteX14" fmla="*/ 1832279 w 3543191"/>
              <a:gd name="connsiteY14" fmla="*/ 1113348 h 5975801"/>
              <a:gd name="connsiteX15" fmla="*/ 1641086 w 3543191"/>
              <a:gd name="connsiteY15" fmla="*/ 880592 h 5975801"/>
              <a:gd name="connsiteX16" fmla="*/ 1823966 w 3543191"/>
              <a:gd name="connsiteY16" fmla="*/ 140759 h 5975801"/>
              <a:gd name="connsiteX17" fmla="*/ 1732526 w 3543191"/>
              <a:gd name="connsiteY17" fmla="*/ 41006 h 5975801"/>
              <a:gd name="connsiteX18" fmla="*/ 1533021 w 3543191"/>
              <a:gd name="connsiteY18" fmla="*/ 90883 h 5975801"/>
              <a:gd name="connsiteX19" fmla="*/ 1001007 w 3543191"/>
              <a:gd name="connsiteY19" fmla="*/ 1021907 h 5975801"/>
              <a:gd name="connsiteX20" fmla="*/ 660185 w 3543191"/>
              <a:gd name="connsiteY20" fmla="*/ 730963 h 5975801"/>
              <a:gd name="connsiteX0" fmla="*/ 594368 w 3535563"/>
              <a:gd name="connsiteY0" fmla="*/ 764213 h 5975801"/>
              <a:gd name="connsiteX1" fmla="*/ 62353 w 3535563"/>
              <a:gd name="connsiteY1" fmla="*/ 1321166 h 5975801"/>
              <a:gd name="connsiteX2" fmla="*/ 20789 w 3535563"/>
              <a:gd name="connsiteY2" fmla="*/ 1487421 h 5975801"/>
              <a:gd name="connsiteX3" fmla="*/ 153793 w 3535563"/>
              <a:gd name="connsiteY3" fmla="*/ 2036061 h 5975801"/>
              <a:gd name="connsiteX4" fmla="*/ 610993 w 3535563"/>
              <a:gd name="connsiteY4" fmla="*/ 3258032 h 5975801"/>
              <a:gd name="connsiteX5" fmla="*/ 885313 w 3535563"/>
              <a:gd name="connsiteY5" fmla="*/ 3972926 h 5975801"/>
              <a:gd name="connsiteX6" fmla="*/ 1824650 w 3535563"/>
              <a:gd name="connsiteY6" fmla="*/ 5768475 h 5975801"/>
              <a:gd name="connsiteX7" fmla="*/ 2414854 w 3535563"/>
              <a:gd name="connsiteY7" fmla="*/ 5934731 h 5975801"/>
              <a:gd name="connsiteX8" fmla="*/ 3379130 w 3535563"/>
              <a:gd name="connsiteY8" fmla="*/ 5743538 h 5975801"/>
              <a:gd name="connsiteX9" fmla="*/ 3512134 w 3535563"/>
              <a:gd name="connsiteY9" fmla="*/ 5294650 h 5975801"/>
              <a:gd name="connsiteX10" fmla="*/ 3146375 w 3535563"/>
              <a:gd name="connsiteY10" fmla="*/ 4346998 h 5975801"/>
              <a:gd name="connsiteX11" fmla="*/ 2921931 w 3535563"/>
              <a:gd name="connsiteY11" fmla="*/ 3540665 h 5975801"/>
              <a:gd name="connsiteX12" fmla="*/ 2689175 w 3535563"/>
              <a:gd name="connsiteY12" fmla="*/ 2817457 h 5975801"/>
              <a:gd name="connsiteX13" fmla="*/ 2240288 w 3535563"/>
              <a:gd name="connsiteY13" fmla="*/ 1903058 h 5975801"/>
              <a:gd name="connsiteX14" fmla="*/ 1824651 w 3535563"/>
              <a:gd name="connsiteY14" fmla="*/ 1113348 h 5975801"/>
              <a:gd name="connsiteX15" fmla="*/ 1633458 w 3535563"/>
              <a:gd name="connsiteY15" fmla="*/ 880592 h 5975801"/>
              <a:gd name="connsiteX16" fmla="*/ 1816338 w 3535563"/>
              <a:gd name="connsiteY16" fmla="*/ 140759 h 5975801"/>
              <a:gd name="connsiteX17" fmla="*/ 1724898 w 3535563"/>
              <a:gd name="connsiteY17" fmla="*/ 41006 h 5975801"/>
              <a:gd name="connsiteX18" fmla="*/ 1525393 w 3535563"/>
              <a:gd name="connsiteY18" fmla="*/ 90883 h 5975801"/>
              <a:gd name="connsiteX19" fmla="*/ 993379 w 3535563"/>
              <a:gd name="connsiteY19" fmla="*/ 1021907 h 5975801"/>
              <a:gd name="connsiteX20" fmla="*/ 652557 w 3535563"/>
              <a:gd name="connsiteY20" fmla="*/ 730963 h 5975801"/>
              <a:gd name="connsiteX0" fmla="*/ 660374 w 3601569"/>
              <a:gd name="connsiteY0" fmla="*/ 764213 h 5975801"/>
              <a:gd name="connsiteX1" fmla="*/ 128359 w 3601569"/>
              <a:gd name="connsiteY1" fmla="*/ 1321166 h 5975801"/>
              <a:gd name="connsiteX2" fmla="*/ 3668 w 3601569"/>
              <a:gd name="connsiteY2" fmla="*/ 1279603 h 5975801"/>
              <a:gd name="connsiteX3" fmla="*/ 219799 w 3601569"/>
              <a:gd name="connsiteY3" fmla="*/ 2036061 h 5975801"/>
              <a:gd name="connsiteX4" fmla="*/ 676999 w 3601569"/>
              <a:gd name="connsiteY4" fmla="*/ 3258032 h 5975801"/>
              <a:gd name="connsiteX5" fmla="*/ 951319 w 3601569"/>
              <a:gd name="connsiteY5" fmla="*/ 3972926 h 5975801"/>
              <a:gd name="connsiteX6" fmla="*/ 1890656 w 3601569"/>
              <a:gd name="connsiteY6" fmla="*/ 5768475 h 5975801"/>
              <a:gd name="connsiteX7" fmla="*/ 2480860 w 3601569"/>
              <a:gd name="connsiteY7" fmla="*/ 5934731 h 5975801"/>
              <a:gd name="connsiteX8" fmla="*/ 3445136 w 3601569"/>
              <a:gd name="connsiteY8" fmla="*/ 5743538 h 5975801"/>
              <a:gd name="connsiteX9" fmla="*/ 3578140 w 3601569"/>
              <a:gd name="connsiteY9" fmla="*/ 5294650 h 5975801"/>
              <a:gd name="connsiteX10" fmla="*/ 3212381 w 3601569"/>
              <a:gd name="connsiteY10" fmla="*/ 4346998 h 5975801"/>
              <a:gd name="connsiteX11" fmla="*/ 2987937 w 3601569"/>
              <a:gd name="connsiteY11" fmla="*/ 3540665 h 5975801"/>
              <a:gd name="connsiteX12" fmla="*/ 2755181 w 3601569"/>
              <a:gd name="connsiteY12" fmla="*/ 2817457 h 5975801"/>
              <a:gd name="connsiteX13" fmla="*/ 2306294 w 3601569"/>
              <a:gd name="connsiteY13" fmla="*/ 1903058 h 5975801"/>
              <a:gd name="connsiteX14" fmla="*/ 1890657 w 3601569"/>
              <a:gd name="connsiteY14" fmla="*/ 1113348 h 5975801"/>
              <a:gd name="connsiteX15" fmla="*/ 1699464 w 3601569"/>
              <a:gd name="connsiteY15" fmla="*/ 880592 h 5975801"/>
              <a:gd name="connsiteX16" fmla="*/ 1882344 w 3601569"/>
              <a:gd name="connsiteY16" fmla="*/ 140759 h 5975801"/>
              <a:gd name="connsiteX17" fmla="*/ 1790904 w 3601569"/>
              <a:gd name="connsiteY17" fmla="*/ 41006 h 5975801"/>
              <a:gd name="connsiteX18" fmla="*/ 1591399 w 3601569"/>
              <a:gd name="connsiteY18" fmla="*/ 90883 h 5975801"/>
              <a:gd name="connsiteX19" fmla="*/ 1059385 w 3601569"/>
              <a:gd name="connsiteY19" fmla="*/ 1021907 h 5975801"/>
              <a:gd name="connsiteX20" fmla="*/ 718563 w 3601569"/>
              <a:gd name="connsiteY20" fmla="*/ 730963 h 5975801"/>
              <a:gd name="connsiteX0" fmla="*/ 659546 w 3600741"/>
              <a:gd name="connsiteY0" fmla="*/ 764213 h 5975801"/>
              <a:gd name="connsiteX1" fmla="*/ 360288 w 3600741"/>
              <a:gd name="connsiteY1" fmla="*/ 1129973 h 5975801"/>
              <a:gd name="connsiteX2" fmla="*/ 2840 w 3600741"/>
              <a:gd name="connsiteY2" fmla="*/ 1279603 h 5975801"/>
              <a:gd name="connsiteX3" fmla="*/ 218971 w 3600741"/>
              <a:gd name="connsiteY3" fmla="*/ 2036061 h 5975801"/>
              <a:gd name="connsiteX4" fmla="*/ 676171 w 3600741"/>
              <a:gd name="connsiteY4" fmla="*/ 3258032 h 5975801"/>
              <a:gd name="connsiteX5" fmla="*/ 950491 w 3600741"/>
              <a:gd name="connsiteY5" fmla="*/ 3972926 h 5975801"/>
              <a:gd name="connsiteX6" fmla="*/ 1889828 w 3600741"/>
              <a:gd name="connsiteY6" fmla="*/ 5768475 h 5975801"/>
              <a:gd name="connsiteX7" fmla="*/ 2480032 w 3600741"/>
              <a:gd name="connsiteY7" fmla="*/ 5934731 h 5975801"/>
              <a:gd name="connsiteX8" fmla="*/ 3444308 w 3600741"/>
              <a:gd name="connsiteY8" fmla="*/ 5743538 h 5975801"/>
              <a:gd name="connsiteX9" fmla="*/ 3577312 w 3600741"/>
              <a:gd name="connsiteY9" fmla="*/ 5294650 h 5975801"/>
              <a:gd name="connsiteX10" fmla="*/ 3211553 w 3600741"/>
              <a:gd name="connsiteY10" fmla="*/ 4346998 h 5975801"/>
              <a:gd name="connsiteX11" fmla="*/ 2987109 w 3600741"/>
              <a:gd name="connsiteY11" fmla="*/ 3540665 h 5975801"/>
              <a:gd name="connsiteX12" fmla="*/ 2754353 w 3600741"/>
              <a:gd name="connsiteY12" fmla="*/ 2817457 h 5975801"/>
              <a:gd name="connsiteX13" fmla="*/ 2305466 w 3600741"/>
              <a:gd name="connsiteY13" fmla="*/ 1903058 h 5975801"/>
              <a:gd name="connsiteX14" fmla="*/ 1889829 w 3600741"/>
              <a:gd name="connsiteY14" fmla="*/ 1113348 h 5975801"/>
              <a:gd name="connsiteX15" fmla="*/ 1698636 w 3600741"/>
              <a:gd name="connsiteY15" fmla="*/ 880592 h 5975801"/>
              <a:gd name="connsiteX16" fmla="*/ 1881516 w 3600741"/>
              <a:gd name="connsiteY16" fmla="*/ 140759 h 5975801"/>
              <a:gd name="connsiteX17" fmla="*/ 1790076 w 3600741"/>
              <a:gd name="connsiteY17" fmla="*/ 41006 h 5975801"/>
              <a:gd name="connsiteX18" fmla="*/ 1590571 w 3600741"/>
              <a:gd name="connsiteY18" fmla="*/ 90883 h 5975801"/>
              <a:gd name="connsiteX19" fmla="*/ 1058557 w 3600741"/>
              <a:gd name="connsiteY19" fmla="*/ 1021907 h 5975801"/>
              <a:gd name="connsiteX20" fmla="*/ 717735 w 3600741"/>
              <a:gd name="connsiteY20" fmla="*/ 730963 h 5975801"/>
              <a:gd name="connsiteX0" fmla="*/ 775925 w 3600741"/>
              <a:gd name="connsiteY0" fmla="*/ 988657 h 5975801"/>
              <a:gd name="connsiteX1" fmla="*/ 360288 w 3600741"/>
              <a:gd name="connsiteY1" fmla="*/ 1129973 h 5975801"/>
              <a:gd name="connsiteX2" fmla="*/ 2840 w 3600741"/>
              <a:gd name="connsiteY2" fmla="*/ 1279603 h 5975801"/>
              <a:gd name="connsiteX3" fmla="*/ 218971 w 3600741"/>
              <a:gd name="connsiteY3" fmla="*/ 2036061 h 5975801"/>
              <a:gd name="connsiteX4" fmla="*/ 676171 w 3600741"/>
              <a:gd name="connsiteY4" fmla="*/ 3258032 h 5975801"/>
              <a:gd name="connsiteX5" fmla="*/ 950491 w 3600741"/>
              <a:gd name="connsiteY5" fmla="*/ 3972926 h 5975801"/>
              <a:gd name="connsiteX6" fmla="*/ 1889828 w 3600741"/>
              <a:gd name="connsiteY6" fmla="*/ 5768475 h 5975801"/>
              <a:gd name="connsiteX7" fmla="*/ 2480032 w 3600741"/>
              <a:gd name="connsiteY7" fmla="*/ 5934731 h 5975801"/>
              <a:gd name="connsiteX8" fmla="*/ 3444308 w 3600741"/>
              <a:gd name="connsiteY8" fmla="*/ 5743538 h 5975801"/>
              <a:gd name="connsiteX9" fmla="*/ 3577312 w 3600741"/>
              <a:gd name="connsiteY9" fmla="*/ 5294650 h 5975801"/>
              <a:gd name="connsiteX10" fmla="*/ 3211553 w 3600741"/>
              <a:gd name="connsiteY10" fmla="*/ 4346998 h 5975801"/>
              <a:gd name="connsiteX11" fmla="*/ 2987109 w 3600741"/>
              <a:gd name="connsiteY11" fmla="*/ 3540665 h 5975801"/>
              <a:gd name="connsiteX12" fmla="*/ 2754353 w 3600741"/>
              <a:gd name="connsiteY12" fmla="*/ 2817457 h 5975801"/>
              <a:gd name="connsiteX13" fmla="*/ 2305466 w 3600741"/>
              <a:gd name="connsiteY13" fmla="*/ 1903058 h 5975801"/>
              <a:gd name="connsiteX14" fmla="*/ 1889829 w 3600741"/>
              <a:gd name="connsiteY14" fmla="*/ 1113348 h 5975801"/>
              <a:gd name="connsiteX15" fmla="*/ 1698636 w 3600741"/>
              <a:gd name="connsiteY15" fmla="*/ 880592 h 5975801"/>
              <a:gd name="connsiteX16" fmla="*/ 1881516 w 3600741"/>
              <a:gd name="connsiteY16" fmla="*/ 140759 h 5975801"/>
              <a:gd name="connsiteX17" fmla="*/ 1790076 w 3600741"/>
              <a:gd name="connsiteY17" fmla="*/ 41006 h 5975801"/>
              <a:gd name="connsiteX18" fmla="*/ 1590571 w 3600741"/>
              <a:gd name="connsiteY18" fmla="*/ 90883 h 5975801"/>
              <a:gd name="connsiteX19" fmla="*/ 1058557 w 3600741"/>
              <a:gd name="connsiteY19" fmla="*/ 1021907 h 5975801"/>
              <a:gd name="connsiteX20" fmla="*/ 717735 w 3600741"/>
              <a:gd name="connsiteY20" fmla="*/ 730963 h 5975801"/>
              <a:gd name="connsiteX0" fmla="*/ 780348 w 3605164"/>
              <a:gd name="connsiteY0" fmla="*/ 988657 h 5975801"/>
              <a:gd name="connsiteX1" fmla="*/ 472776 w 3605164"/>
              <a:gd name="connsiteY1" fmla="*/ 1080096 h 5975801"/>
              <a:gd name="connsiteX2" fmla="*/ 7263 w 3605164"/>
              <a:gd name="connsiteY2" fmla="*/ 1279603 h 5975801"/>
              <a:gd name="connsiteX3" fmla="*/ 223394 w 3605164"/>
              <a:gd name="connsiteY3" fmla="*/ 2036061 h 5975801"/>
              <a:gd name="connsiteX4" fmla="*/ 680594 w 3605164"/>
              <a:gd name="connsiteY4" fmla="*/ 3258032 h 5975801"/>
              <a:gd name="connsiteX5" fmla="*/ 954914 w 3605164"/>
              <a:gd name="connsiteY5" fmla="*/ 3972926 h 5975801"/>
              <a:gd name="connsiteX6" fmla="*/ 1894251 w 3605164"/>
              <a:gd name="connsiteY6" fmla="*/ 5768475 h 5975801"/>
              <a:gd name="connsiteX7" fmla="*/ 2484455 w 3605164"/>
              <a:gd name="connsiteY7" fmla="*/ 5934731 h 5975801"/>
              <a:gd name="connsiteX8" fmla="*/ 3448731 w 3605164"/>
              <a:gd name="connsiteY8" fmla="*/ 5743538 h 5975801"/>
              <a:gd name="connsiteX9" fmla="*/ 3581735 w 3605164"/>
              <a:gd name="connsiteY9" fmla="*/ 5294650 h 5975801"/>
              <a:gd name="connsiteX10" fmla="*/ 3215976 w 3605164"/>
              <a:gd name="connsiteY10" fmla="*/ 4346998 h 5975801"/>
              <a:gd name="connsiteX11" fmla="*/ 2991532 w 3605164"/>
              <a:gd name="connsiteY11" fmla="*/ 3540665 h 5975801"/>
              <a:gd name="connsiteX12" fmla="*/ 2758776 w 3605164"/>
              <a:gd name="connsiteY12" fmla="*/ 2817457 h 5975801"/>
              <a:gd name="connsiteX13" fmla="*/ 2309889 w 3605164"/>
              <a:gd name="connsiteY13" fmla="*/ 1903058 h 5975801"/>
              <a:gd name="connsiteX14" fmla="*/ 1894252 w 3605164"/>
              <a:gd name="connsiteY14" fmla="*/ 1113348 h 5975801"/>
              <a:gd name="connsiteX15" fmla="*/ 1703059 w 3605164"/>
              <a:gd name="connsiteY15" fmla="*/ 880592 h 5975801"/>
              <a:gd name="connsiteX16" fmla="*/ 1885939 w 3605164"/>
              <a:gd name="connsiteY16" fmla="*/ 140759 h 5975801"/>
              <a:gd name="connsiteX17" fmla="*/ 1794499 w 3605164"/>
              <a:gd name="connsiteY17" fmla="*/ 41006 h 5975801"/>
              <a:gd name="connsiteX18" fmla="*/ 1594994 w 3605164"/>
              <a:gd name="connsiteY18" fmla="*/ 90883 h 5975801"/>
              <a:gd name="connsiteX19" fmla="*/ 1062980 w 3605164"/>
              <a:gd name="connsiteY19" fmla="*/ 1021907 h 5975801"/>
              <a:gd name="connsiteX20" fmla="*/ 722158 w 3605164"/>
              <a:gd name="connsiteY20" fmla="*/ 730963 h 5975801"/>
              <a:gd name="connsiteX0" fmla="*/ 888413 w 3605164"/>
              <a:gd name="connsiteY0" fmla="*/ 872278 h 5975801"/>
              <a:gd name="connsiteX1" fmla="*/ 472776 w 3605164"/>
              <a:gd name="connsiteY1" fmla="*/ 1080096 h 5975801"/>
              <a:gd name="connsiteX2" fmla="*/ 7263 w 3605164"/>
              <a:gd name="connsiteY2" fmla="*/ 1279603 h 5975801"/>
              <a:gd name="connsiteX3" fmla="*/ 223394 w 3605164"/>
              <a:gd name="connsiteY3" fmla="*/ 2036061 h 5975801"/>
              <a:gd name="connsiteX4" fmla="*/ 680594 w 3605164"/>
              <a:gd name="connsiteY4" fmla="*/ 3258032 h 5975801"/>
              <a:gd name="connsiteX5" fmla="*/ 954914 w 3605164"/>
              <a:gd name="connsiteY5" fmla="*/ 3972926 h 5975801"/>
              <a:gd name="connsiteX6" fmla="*/ 1894251 w 3605164"/>
              <a:gd name="connsiteY6" fmla="*/ 5768475 h 5975801"/>
              <a:gd name="connsiteX7" fmla="*/ 2484455 w 3605164"/>
              <a:gd name="connsiteY7" fmla="*/ 5934731 h 5975801"/>
              <a:gd name="connsiteX8" fmla="*/ 3448731 w 3605164"/>
              <a:gd name="connsiteY8" fmla="*/ 5743538 h 5975801"/>
              <a:gd name="connsiteX9" fmla="*/ 3581735 w 3605164"/>
              <a:gd name="connsiteY9" fmla="*/ 5294650 h 5975801"/>
              <a:gd name="connsiteX10" fmla="*/ 3215976 w 3605164"/>
              <a:gd name="connsiteY10" fmla="*/ 4346998 h 5975801"/>
              <a:gd name="connsiteX11" fmla="*/ 2991532 w 3605164"/>
              <a:gd name="connsiteY11" fmla="*/ 3540665 h 5975801"/>
              <a:gd name="connsiteX12" fmla="*/ 2758776 w 3605164"/>
              <a:gd name="connsiteY12" fmla="*/ 2817457 h 5975801"/>
              <a:gd name="connsiteX13" fmla="*/ 2309889 w 3605164"/>
              <a:gd name="connsiteY13" fmla="*/ 1903058 h 5975801"/>
              <a:gd name="connsiteX14" fmla="*/ 1894252 w 3605164"/>
              <a:gd name="connsiteY14" fmla="*/ 1113348 h 5975801"/>
              <a:gd name="connsiteX15" fmla="*/ 1703059 w 3605164"/>
              <a:gd name="connsiteY15" fmla="*/ 880592 h 5975801"/>
              <a:gd name="connsiteX16" fmla="*/ 1885939 w 3605164"/>
              <a:gd name="connsiteY16" fmla="*/ 140759 h 5975801"/>
              <a:gd name="connsiteX17" fmla="*/ 1794499 w 3605164"/>
              <a:gd name="connsiteY17" fmla="*/ 41006 h 5975801"/>
              <a:gd name="connsiteX18" fmla="*/ 1594994 w 3605164"/>
              <a:gd name="connsiteY18" fmla="*/ 90883 h 5975801"/>
              <a:gd name="connsiteX19" fmla="*/ 1062980 w 3605164"/>
              <a:gd name="connsiteY19" fmla="*/ 1021907 h 5975801"/>
              <a:gd name="connsiteX20" fmla="*/ 722158 w 3605164"/>
              <a:gd name="connsiteY20" fmla="*/ 730963 h 5975801"/>
              <a:gd name="connsiteX0" fmla="*/ 888413 w 3605164"/>
              <a:gd name="connsiteY0" fmla="*/ 872278 h 5975801"/>
              <a:gd name="connsiteX1" fmla="*/ 472776 w 3605164"/>
              <a:gd name="connsiteY1" fmla="*/ 1080096 h 5975801"/>
              <a:gd name="connsiteX2" fmla="*/ 7263 w 3605164"/>
              <a:gd name="connsiteY2" fmla="*/ 1279603 h 5975801"/>
              <a:gd name="connsiteX3" fmla="*/ 223394 w 3605164"/>
              <a:gd name="connsiteY3" fmla="*/ 2036061 h 5975801"/>
              <a:gd name="connsiteX4" fmla="*/ 680594 w 3605164"/>
              <a:gd name="connsiteY4" fmla="*/ 3258032 h 5975801"/>
              <a:gd name="connsiteX5" fmla="*/ 954914 w 3605164"/>
              <a:gd name="connsiteY5" fmla="*/ 3972926 h 5975801"/>
              <a:gd name="connsiteX6" fmla="*/ 1894251 w 3605164"/>
              <a:gd name="connsiteY6" fmla="*/ 5768475 h 5975801"/>
              <a:gd name="connsiteX7" fmla="*/ 2484455 w 3605164"/>
              <a:gd name="connsiteY7" fmla="*/ 5934731 h 5975801"/>
              <a:gd name="connsiteX8" fmla="*/ 3448731 w 3605164"/>
              <a:gd name="connsiteY8" fmla="*/ 5743538 h 5975801"/>
              <a:gd name="connsiteX9" fmla="*/ 3581735 w 3605164"/>
              <a:gd name="connsiteY9" fmla="*/ 5294650 h 5975801"/>
              <a:gd name="connsiteX10" fmla="*/ 3215976 w 3605164"/>
              <a:gd name="connsiteY10" fmla="*/ 4346998 h 5975801"/>
              <a:gd name="connsiteX11" fmla="*/ 2991532 w 3605164"/>
              <a:gd name="connsiteY11" fmla="*/ 3540665 h 5975801"/>
              <a:gd name="connsiteX12" fmla="*/ 2758776 w 3605164"/>
              <a:gd name="connsiteY12" fmla="*/ 2817457 h 5975801"/>
              <a:gd name="connsiteX13" fmla="*/ 2309889 w 3605164"/>
              <a:gd name="connsiteY13" fmla="*/ 1903058 h 5975801"/>
              <a:gd name="connsiteX14" fmla="*/ 1894252 w 3605164"/>
              <a:gd name="connsiteY14" fmla="*/ 1113348 h 5975801"/>
              <a:gd name="connsiteX15" fmla="*/ 1703059 w 3605164"/>
              <a:gd name="connsiteY15" fmla="*/ 880592 h 5975801"/>
              <a:gd name="connsiteX16" fmla="*/ 1885939 w 3605164"/>
              <a:gd name="connsiteY16" fmla="*/ 140759 h 5975801"/>
              <a:gd name="connsiteX17" fmla="*/ 1794499 w 3605164"/>
              <a:gd name="connsiteY17" fmla="*/ 41006 h 5975801"/>
              <a:gd name="connsiteX18" fmla="*/ 1594994 w 3605164"/>
              <a:gd name="connsiteY18" fmla="*/ 90883 h 5975801"/>
              <a:gd name="connsiteX19" fmla="*/ 1062980 w 3605164"/>
              <a:gd name="connsiteY19" fmla="*/ 1021907 h 5975801"/>
              <a:gd name="connsiteX20" fmla="*/ 722158 w 3605164"/>
              <a:gd name="connsiteY20" fmla="*/ 730963 h 5975801"/>
              <a:gd name="connsiteX0" fmla="*/ 888032 w 3604783"/>
              <a:gd name="connsiteY0" fmla="*/ 872278 h 5975801"/>
              <a:gd name="connsiteX1" fmla="*/ 464083 w 3604783"/>
              <a:gd name="connsiteY1" fmla="*/ 1046845 h 5975801"/>
              <a:gd name="connsiteX2" fmla="*/ 6882 w 3604783"/>
              <a:gd name="connsiteY2" fmla="*/ 1279603 h 5975801"/>
              <a:gd name="connsiteX3" fmla="*/ 223013 w 3604783"/>
              <a:gd name="connsiteY3" fmla="*/ 2036061 h 5975801"/>
              <a:gd name="connsiteX4" fmla="*/ 680213 w 3604783"/>
              <a:gd name="connsiteY4" fmla="*/ 3258032 h 5975801"/>
              <a:gd name="connsiteX5" fmla="*/ 954533 w 3604783"/>
              <a:gd name="connsiteY5" fmla="*/ 3972926 h 5975801"/>
              <a:gd name="connsiteX6" fmla="*/ 1893870 w 3604783"/>
              <a:gd name="connsiteY6" fmla="*/ 5768475 h 5975801"/>
              <a:gd name="connsiteX7" fmla="*/ 2484074 w 3604783"/>
              <a:gd name="connsiteY7" fmla="*/ 5934731 h 5975801"/>
              <a:gd name="connsiteX8" fmla="*/ 3448350 w 3604783"/>
              <a:gd name="connsiteY8" fmla="*/ 5743538 h 5975801"/>
              <a:gd name="connsiteX9" fmla="*/ 3581354 w 3604783"/>
              <a:gd name="connsiteY9" fmla="*/ 5294650 h 5975801"/>
              <a:gd name="connsiteX10" fmla="*/ 3215595 w 3604783"/>
              <a:gd name="connsiteY10" fmla="*/ 4346998 h 5975801"/>
              <a:gd name="connsiteX11" fmla="*/ 2991151 w 3604783"/>
              <a:gd name="connsiteY11" fmla="*/ 3540665 h 5975801"/>
              <a:gd name="connsiteX12" fmla="*/ 2758395 w 3604783"/>
              <a:gd name="connsiteY12" fmla="*/ 2817457 h 5975801"/>
              <a:gd name="connsiteX13" fmla="*/ 2309508 w 3604783"/>
              <a:gd name="connsiteY13" fmla="*/ 1903058 h 5975801"/>
              <a:gd name="connsiteX14" fmla="*/ 1893871 w 3604783"/>
              <a:gd name="connsiteY14" fmla="*/ 1113348 h 5975801"/>
              <a:gd name="connsiteX15" fmla="*/ 1702678 w 3604783"/>
              <a:gd name="connsiteY15" fmla="*/ 880592 h 5975801"/>
              <a:gd name="connsiteX16" fmla="*/ 1885558 w 3604783"/>
              <a:gd name="connsiteY16" fmla="*/ 140759 h 5975801"/>
              <a:gd name="connsiteX17" fmla="*/ 1794118 w 3604783"/>
              <a:gd name="connsiteY17" fmla="*/ 41006 h 5975801"/>
              <a:gd name="connsiteX18" fmla="*/ 1594613 w 3604783"/>
              <a:gd name="connsiteY18" fmla="*/ 90883 h 5975801"/>
              <a:gd name="connsiteX19" fmla="*/ 1062599 w 3604783"/>
              <a:gd name="connsiteY19" fmla="*/ 1021907 h 5975801"/>
              <a:gd name="connsiteX20" fmla="*/ 721777 w 3604783"/>
              <a:gd name="connsiteY20" fmla="*/ 730963 h 5975801"/>
              <a:gd name="connsiteX0" fmla="*/ 888032 w 3604783"/>
              <a:gd name="connsiteY0" fmla="*/ 865938 h 5969461"/>
              <a:gd name="connsiteX1" fmla="*/ 464083 w 3604783"/>
              <a:gd name="connsiteY1" fmla="*/ 1040505 h 5969461"/>
              <a:gd name="connsiteX2" fmla="*/ 6882 w 3604783"/>
              <a:gd name="connsiteY2" fmla="*/ 1273263 h 5969461"/>
              <a:gd name="connsiteX3" fmla="*/ 223013 w 3604783"/>
              <a:gd name="connsiteY3" fmla="*/ 2029721 h 5969461"/>
              <a:gd name="connsiteX4" fmla="*/ 680213 w 3604783"/>
              <a:gd name="connsiteY4" fmla="*/ 3251692 h 5969461"/>
              <a:gd name="connsiteX5" fmla="*/ 954533 w 3604783"/>
              <a:gd name="connsiteY5" fmla="*/ 3966586 h 5969461"/>
              <a:gd name="connsiteX6" fmla="*/ 1893870 w 3604783"/>
              <a:gd name="connsiteY6" fmla="*/ 5762135 h 5969461"/>
              <a:gd name="connsiteX7" fmla="*/ 2484074 w 3604783"/>
              <a:gd name="connsiteY7" fmla="*/ 5928391 h 5969461"/>
              <a:gd name="connsiteX8" fmla="*/ 3448350 w 3604783"/>
              <a:gd name="connsiteY8" fmla="*/ 5737198 h 5969461"/>
              <a:gd name="connsiteX9" fmla="*/ 3581354 w 3604783"/>
              <a:gd name="connsiteY9" fmla="*/ 5288310 h 5969461"/>
              <a:gd name="connsiteX10" fmla="*/ 3215595 w 3604783"/>
              <a:gd name="connsiteY10" fmla="*/ 4340658 h 5969461"/>
              <a:gd name="connsiteX11" fmla="*/ 2991151 w 3604783"/>
              <a:gd name="connsiteY11" fmla="*/ 3534325 h 5969461"/>
              <a:gd name="connsiteX12" fmla="*/ 2758395 w 3604783"/>
              <a:gd name="connsiteY12" fmla="*/ 2811117 h 5969461"/>
              <a:gd name="connsiteX13" fmla="*/ 2309508 w 3604783"/>
              <a:gd name="connsiteY13" fmla="*/ 1896718 h 5969461"/>
              <a:gd name="connsiteX14" fmla="*/ 1893871 w 3604783"/>
              <a:gd name="connsiteY14" fmla="*/ 1107008 h 5969461"/>
              <a:gd name="connsiteX15" fmla="*/ 1702678 w 3604783"/>
              <a:gd name="connsiteY15" fmla="*/ 874252 h 5969461"/>
              <a:gd name="connsiteX16" fmla="*/ 1885558 w 3604783"/>
              <a:gd name="connsiteY16" fmla="*/ 134419 h 5969461"/>
              <a:gd name="connsiteX17" fmla="*/ 1794118 w 3604783"/>
              <a:gd name="connsiteY17" fmla="*/ 34666 h 5969461"/>
              <a:gd name="connsiteX18" fmla="*/ 1594613 w 3604783"/>
              <a:gd name="connsiteY18" fmla="*/ 84543 h 5969461"/>
              <a:gd name="connsiteX19" fmla="*/ 1503174 w 3604783"/>
              <a:gd name="connsiteY19" fmla="*/ 924127 h 5969461"/>
              <a:gd name="connsiteX20" fmla="*/ 721777 w 3604783"/>
              <a:gd name="connsiteY20" fmla="*/ 724623 h 5969461"/>
              <a:gd name="connsiteX0" fmla="*/ 888032 w 3604783"/>
              <a:gd name="connsiteY0" fmla="*/ 865938 h 5969461"/>
              <a:gd name="connsiteX1" fmla="*/ 464083 w 3604783"/>
              <a:gd name="connsiteY1" fmla="*/ 1040505 h 5969461"/>
              <a:gd name="connsiteX2" fmla="*/ 6882 w 3604783"/>
              <a:gd name="connsiteY2" fmla="*/ 1273263 h 5969461"/>
              <a:gd name="connsiteX3" fmla="*/ 223013 w 3604783"/>
              <a:gd name="connsiteY3" fmla="*/ 2029721 h 5969461"/>
              <a:gd name="connsiteX4" fmla="*/ 680213 w 3604783"/>
              <a:gd name="connsiteY4" fmla="*/ 3251692 h 5969461"/>
              <a:gd name="connsiteX5" fmla="*/ 954533 w 3604783"/>
              <a:gd name="connsiteY5" fmla="*/ 3966586 h 5969461"/>
              <a:gd name="connsiteX6" fmla="*/ 1893870 w 3604783"/>
              <a:gd name="connsiteY6" fmla="*/ 5762135 h 5969461"/>
              <a:gd name="connsiteX7" fmla="*/ 2484074 w 3604783"/>
              <a:gd name="connsiteY7" fmla="*/ 5928391 h 5969461"/>
              <a:gd name="connsiteX8" fmla="*/ 3448350 w 3604783"/>
              <a:gd name="connsiteY8" fmla="*/ 5737198 h 5969461"/>
              <a:gd name="connsiteX9" fmla="*/ 3581354 w 3604783"/>
              <a:gd name="connsiteY9" fmla="*/ 5288310 h 5969461"/>
              <a:gd name="connsiteX10" fmla="*/ 3215595 w 3604783"/>
              <a:gd name="connsiteY10" fmla="*/ 4340658 h 5969461"/>
              <a:gd name="connsiteX11" fmla="*/ 2991151 w 3604783"/>
              <a:gd name="connsiteY11" fmla="*/ 3534325 h 5969461"/>
              <a:gd name="connsiteX12" fmla="*/ 2758395 w 3604783"/>
              <a:gd name="connsiteY12" fmla="*/ 2811117 h 5969461"/>
              <a:gd name="connsiteX13" fmla="*/ 2309508 w 3604783"/>
              <a:gd name="connsiteY13" fmla="*/ 1896718 h 5969461"/>
              <a:gd name="connsiteX14" fmla="*/ 1893871 w 3604783"/>
              <a:gd name="connsiteY14" fmla="*/ 1107008 h 5969461"/>
              <a:gd name="connsiteX15" fmla="*/ 1702678 w 3604783"/>
              <a:gd name="connsiteY15" fmla="*/ 874252 h 5969461"/>
              <a:gd name="connsiteX16" fmla="*/ 1885558 w 3604783"/>
              <a:gd name="connsiteY16" fmla="*/ 134419 h 5969461"/>
              <a:gd name="connsiteX17" fmla="*/ 1794118 w 3604783"/>
              <a:gd name="connsiteY17" fmla="*/ 34666 h 5969461"/>
              <a:gd name="connsiteX18" fmla="*/ 1594613 w 3604783"/>
              <a:gd name="connsiteY18" fmla="*/ 84543 h 5969461"/>
              <a:gd name="connsiteX19" fmla="*/ 1503174 w 3604783"/>
              <a:gd name="connsiteY19" fmla="*/ 924127 h 5969461"/>
              <a:gd name="connsiteX20" fmla="*/ 1111490 w 3604783"/>
              <a:gd name="connsiteY20" fmla="*/ 964114 h 5969461"/>
              <a:gd name="connsiteX21" fmla="*/ 721777 w 3604783"/>
              <a:gd name="connsiteY21" fmla="*/ 724623 h 5969461"/>
              <a:gd name="connsiteX0" fmla="*/ 888032 w 3604783"/>
              <a:gd name="connsiteY0" fmla="*/ 865938 h 5969461"/>
              <a:gd name="connsiteX1" fmla="*/ 464083 w 3604783"/>
              <a:gd name="connsiteY1" fmla="*/ 1040505 h 5969461"/>
              <a:gd name="connsiteX2" fmla="*/ 6882 w 3604783"/>
              <a:gd name="connsiteY2" fmla="*/ 1273263 h 5969461"/>
              <a:gd name="connsiteX3" fmla="*/ 223013 w 3604783"/>
              <a:gd name="connsiteY3" fmla="*/ 2029721 h 5969461"/>
              <a:gd name="connsiteX4" fmla="*/ 680213 w 3604783"/>
              <a:gd name="connsiteY4" fmla="*/ 3251692 h 5969461"/>
              <a:gd name="connsiteX5" fmla="*/ 954533 w 3604783"/>
              <a:gd name="connsiteY5" fmla="*/ 3966586 h 5969461"/>
              <a:gd name="connsiteX6" fmla="*/ 1893870 w 3604783"/>
              <a:gd name="connsiteY6" fmla="*/ 5762135 h 5969461"/>
              <a:gd name="connsiteX7" fmla="*/ 2484074 w 3604783"/>
              <a:gd name="connsiteY7" fmla="*/ 5928391 h 5969461"/>
              <a:gd name="connsiteX8" fmla="*/ 3448350 w 3604783"/>
              <a:gd name="connsiteY8" fmla="*/ 5737198 h 5969461"/>
              <a:gd name="connsiteX9" fmla="*/ 3581354 w 3604783"/>
              <a:gd name="connsiteY9" fmla="*/ 5288310 h 5969461"/>
              <a:gd name="connsiteX10" fmla="*/ 3215595 w 3604783"/>
              <a:gd name="connsiteY10" fmla="*/ 4340658 h 5969461"/>
              <a:gd name="connsiteX11" fmla="*/ 2991151 w 3604783"/>
              <a:gd name="connsiteY11" fmla="*/ 3534325 h 5969461"/>
              <a:gd name="connsiteX12" fmla="*/ 2758395 w 3604783"/>
              <a:gd name="connsiteY12" fmla="*/ 2811117 h 5969461"/>
              <a:gd name="connsiteX13" fmla="*/ 2309508 w 3604783"/>
              <a:gd name="connsiteY13" fmla="*/ 1896718 h 5969461"/>
              <a:gd name="connsiteX14" fmla="*/ 1893871 w 3604783"/>
              <a:gd name="connsiteY14" fmla="*/ 1107008 h 5969461"/>
              <a:gd name="connsiteX15" fmla="*/ 1702678 w 3604783"/>
              <a:gd name="connsiteY15" fmla="*/ 874252 h 5969461"/>
              <a:gd name="connsiteX16" fmla="*/ 1885558 w 3604783"/>
              <a:gd name="connsiteY16" fmla="*/ 134419 h 5969461"/>
              <a:gd name="connsiteX17" fmla="*/ 1794118 w 3604783"/>
              <a:gd name="connsiteY17" fmla="*/ 34666 h 5969461"/>
              <a:gd name="connsiteX18" fmla="*/ 1594613 w 3604783"/>
              <a:gd name="connsiteY18" fmla="*/ 84543 h 5969461"/>
              <a:gd name="connsiteX19" fmla="*/ 1503174 w 3604783"/>
              <a:gd name="connsiteY19" fmla="*/ 924127 h 5969461"/>
              <a:gd name="connsiteX20" fmla="*/ 1111490 w 3604783"/>
              <a:gd name="connsiteY20" fmla="*/ 964114 h 5969461"/>
              <a:gd name="connsiteX21" fmla="*/ 912970 w 3604783"/>
              <a:gd name="connsiteY21" fmla="*/ 857627 h 5969461"/>
              <a:gd name="connsiteX0" fmla="*/ 888032 w 3604783"/>
              <a:gd name="connsiteY0" fmla="*/ 865938 h 5969461"/>
              <a:gd name="connsiteX1" fmla="*/ 464083 w 3604783"/>
              <a:gd name="connsiteY1" fmla="*/ 1040505 h 5969461"/>
              <a:gd name="connsiteX2" fmla="*/ 6882 w 3604783"/>
              <a:gd name="connsiteY2" fmla="*/ 1273263 h 5969461"/>
              <a:gd name="connsiteX3" fmla="*/ 223013 w 3604783"/>
              <a:gd name="connsiteY3" fmla="*/ 2029721 h 5969461"/>
              <a:gd name="connsiteX4" fmla="*/ 680213 w 3604783"/>
              <a:gd name="connsiteY4" fmla="*/ 3251692 h 5969461"/>
              <a:gd name="connsiteX5" fmla="*/ 954533 w 3604783"/>
              <a:gd name="connsiteY5" fmla="*/ 3966586 h 5969461"/>
              <a:gd name="connsiteX6" fmla="*/ 1893870 w 3604783"/>
              <a:gd name="connsiteY6" fmla="*/ 5762135 h 5969461"/>
              <a:gd name="connsiteX7" fmla="*/ 2484074 w 3604783"/>
              <a:gd name="connsiteY7" fmla="*/ 5928391 h 5969461"/>
              <a:gd name="connsiteX8" fmla="*/ 3448350 w 3604783"/>
              <a:gd name="connsiteY8" fmla="*/ 5737198 h 5969461"/>
              <a:gd name="connsiteX9" fmla="*/ 3581354 w 3604783"/>
              <a:gd name="connsiteY9" fmla="*/ 5288310 h 5969461"/>
              <a:gd name="connsiteX10" fmla="*/ 3215595 w 3604783"/>
              <a:gd name="connsiteY10" fmla="*/ 4340658 h 5969461"/>
              <a:gd name="connsiteX11" fmla="*/ 2991151 w 3604783"/>
              <a:gd name="connsiteY11" fmla="*/ 3534325 h 5969461"/>
              <a:gd name="connsiteX12" fmla="*/ 2758395 w 3604783"/>
              <a:gd name="connsiteY12" fmla="*/ 2811117 h 5969461"/>
              <a:gd name="connsiteX13" fmla="*/ 2309508 w 3604783"/>
              <a:gd name="connsiteY13" fmla="*/ 1896718 h 5969461"/>
              <a:gd name="connsiteX14" fmla="*/ 1893871 w 3604783"/>
              <a:gd name="connsiteY14" fmla="*/ 1107008 h 5969461"/>
              <a:gd name="connsiteX15" fmla="*/ 1702678 w 3604783"/>
              <a:gd name="connsiteY15" fmla="*/ 874252 h 5969461"/>
              <a:gd name="connsiteX16" fmla="*/ 1885558 w 3604783"/>
              <a:gd name="connsiteY16" fmla="*/ 134419 h 5969461"/>
              <a:gd name="connsiteX17" fmla="*/ 1794118 w 3604783"/>
              <a:gd name="connsiteY17" fmla="*/ 34666 h 5969461"/>
              <a:gd name="connsiteX18" fmla="*/ 1594613 w 3604783"/>
              <a:gd name="connsiteY18" fmla="*/ 84543 h 5969461"/>
              <a:gd name="connsiteX19" fmla="*/ 1503174 w 3604783"/>
              <a:gd name="connsiteY19" fmla="*/ 924127 h 5969461"/>
              <a:gd name="connsiteX20" fmla="*/ 1111490 w 3604783"/>
              <a:gd name="connsiteY20" fmla="*/ 789547 h 5969461"/>
              <a:gd name="connsiteX21" fmla="*/ 912970 w 3604783"/>
              <a:gd name="connsiteY21" fmla="*/ 857627 h 5969461"/>
              <a:gd name="connsiteX0" fmla="*/ 888032 w 3604783"/>
              <a:gd name="connsiteY0" fmla="*/ 865938 h 5969461"/>
              <a:gd name="connsiteX1" fmla="*/ 464083 w 3604783"/>
              <a:gd name="connsiteY1" fmla="*/ 1040505 h 5969461"/>
              <a:gd name="connsiteX2" fmla="*/ 6882 w 3604783"/>
              <a:gd name="connsiteY2" fmla="*/ 1273263 h 5969461"/>
              <a:gd name="connsiteX3" fmla="*/ 223013 w 3604783"/>
              <a:gd name="connsiteY3" fmla="*/ 2029721 h 5969461"/>
              <a:gd name="connsiteX4" fmla="*/ 680213 w 3604783"/>
              <a:gd name="connsiteY4" fmla="*/ 3251692 h 5969461"/>
              <a:gd name="connsiteX5" fmla="*/ 954533 w 3604783"/>
              <a:gd name="connsiteY5" fmla="*/ 3966586 h 5969461"/>
              <a:gd name="connsiteX6" fmla="*/ 1893870 w 3604783"/>
              <a:gd name="connsiteY6" fmla="*/ 5762135 h 5969461"/>
              <a:gd name="connsiteX7" fmla="*/ 2484074 w 3604783"/>
              <a:gd name="connsiteY7" fmla="*/ 5928391 h 5969461"/>
              <a:gd name="connsiteX8" fmla="*/ 3448350 w 3604783"/>
              <a:gd name="connsiteY8" fmla="*/ 5737198 h 5969461"/>
              <a:gd name="connsiteX9" fmla="*/ 3581354 w 3604783"/>
              <a:gd name="connsiteY9" fmla="*/ 5288310 h 5969461"/>
              <a:gd name="connsiteX10" fmla="*/ 3215595 w 3604783"/>
              <a:gd name="connsiteY10" fmla="*/ 4340658 h 5969461"/>
              <a:gd name="connsiteX11" fmla="*/ 2991151 w 3604783"/>
              <a:gd name="connsiteY11" fmla="*/ 3534325 h 5969461"/>
              <a:gd name="connsiteX12" fmla="*/ 2758395 w 3604783"/>
              <a:gd name="connsiteY12" fmla="*/ 2811117 h 5969461"/>
              <a:gd name="connsiteX13" fmla="*/ 2309508 w 3604783"/>
              <a:gd name="connsiteY13" fmla="*/ 1896718 h 5969461"/>
              <a:gd name="connsiteX14" fmla="*/ 1893871 w 3604783"/>
              <a:gd name="connsiteY14" fmla="*/ 1107008 h 5969461"/>
              <a:gd name="connsiteX15" fmla="*/ 1702678 w 3604783"/>
              <a:gd name="connsiteY15" fmla="*/ 874252 h 5969461"/>
              <a:gd name="connsiteX16" fmla="*/ 1885558 w 3604783"/>
              <a:gd name="connsiteY16" fmla="*/ 134419 h 5969461"/>
              <a:gd name="connsiteX17" fmla="*/ 1794118 w 3604783"/>
              <a:gd name="connsiteY17" fmla="*/ 34666 h 5969461"/>
              <a:gd name="connsiteX18" fmla="*/ 1594613 w 3604783"/>
              <a:gd name="connsiteY18" fmla="*/ 84543 h 5969461"/>
              <a:gd name="connsiteX19" fmla="*/ 1503174 w 3604783"/>
              <a:gd name="connsiteY19" fmla="*/ 924127 h 5969461"/>
              <a:gd name="connsiteX20" fmla="*/ 1111490 w 3604783"/>
              <a:gd name="connsiteY20" fmla="*/ 789547 h 5969461"/>
              <a:gd name="connsiteX21" fmla="*/ 912970 w 3604783"/>
              <a:gd name="connsiteY21" fmla="*/ 857627 h 5969461"/>
              <a:gd name="connsiteX0" fmla="*/ 888032 w 3604783"/>
              <a:gd name="connsiteY0" fmla="*/ 856843 h 5960366"/>
              <a:gd name="connsiteX1" fmla="*/ 464083 w 3604783"/>
              <a:gd name="connsiteY1" fmla="*/ 1031410 h 5960366"/>
              <a:gd name="connsiteX2" fmla="*/ 6882 w 3604783"/>
              <a:gd name="connsiteY2" fmla="*/ 1264168 h 5960366"/>
              <a:gd name="connsiteX3" fmla="*/ 223013 w 3604783"/>
              <a:gd name="connsiteY3" fmla="*/ 2020626 h 5960366"/>
              <a:gd name="connsiteX4" fmla="*/ 680213 w 3604783"/>
              <a:gd name="connsiteY4" fmla="*/ 3242597 h 5960366"/>
              <a:gd name="connsiteX5" fmla="*/ 954533 w 3604783"/>
              <a:gd name="connsiteY5" fmla="*/ 3957491 h 5960366"/>
              <a:gd name="connsiteX6" fmla="*/ 1893870 w 3604783"/>
              <a:gd name="connsiteY6" fmla="*/ 5753040 h 5960366"/>
              <a:gd name="connsiteX7" fmla="*/ 2484074 w 3604783"/>
              <a:gd name="connsiteY7" fmla="*/ 5919296 h 5960366"/>
              <a:gd name="connsiteX8" fmla="*/ 3448350 w 3604783"/>
              <a:gd name="connsiteY8" fmla="*/ 5728103 h 5960366"/>
              <a:gd name="connsiteX9" fmla="*/ 3581354 w 3604783"/>
              <a:gd name="connsiteY9" fmla="*/ 5279215 h 5960366"/>
              <a:gd name="connsiteX10" fmla="*/ 3215595 w 3604783"/>
              <a:gd name="connsiteY10" fmla="*/ 4331563 h 5960366"/>
              <a:gd name="connsiteX11" fmla="*/ 2991151 w 3604783"/>
              <a:gd name="connsiteY11" fmla="*/ 3525230 h 5960366"/>
              <a:gd name="connsiteX12" fmla="*/ 2758395 w 3604783"/>
              <a:gd name="connsiteY12" fmla="*/ 2802022 h 5960366"/>
              <a:gd name="connsiteX13" fmla="*/ 2309508 w 3604783"/>
              <a:gd name="connsiteY13" fmla="*/ 1887623 h 5960366"/>
              <a:gd name="connsiteX14" fmla="*/ 1893871 w 3604783"/>
              <a:gd name="connsiteY14" fmla="*/ 1097913 h 5960366"/>
              <a:gd name="connsiteX15" fmla="*/ 1702678 w 3604783"/>
              <a:gd name="connsiteY15" fmla="*/ 865157 h 5960366"/>
              <a:gd name="connsiteX16" fmla="*/ 1885558 w 3604783"/>
              <a:gd name="connsiteY16" fmla="*/ 125324 h 5960366"/>
              <a:gd name="connsiteX17" fmla="*/ 1794118 w 3604783"/>
              <a:gd name="connsiteY17" fmla="*/ 25571 h 5960366"/>
              <a:gd name="connsiteX18" fmla="*/ 1594613 w 3604783"/>
              <a:gd name="connsiteY18" fmla="*/ 75448 h 5960366"/>
              <a:gd name="connsiteX19" fmla="*/ 1111490 w 3604783"/>
              <a:gd name="connsiteY19" fmla="*/ 780452 h 5960366"/>
              <a:gd name="connsiteX20" fmla="*/ 912970 w 3604783"/>
              <a:gd name="connsiteY20" fmla="*/ 848532 h 5960366"/>
              <a:gd name="connsiteX0" fmla="*/ 888032 w 3604783"/>
              <a:gd name="connsiteY0" fmla="*/ 880870 h 5984393"/>
              <a:gd name="connsiteX1" fmla="*/ 464083 w 3604783"/>
              <a:gd name="connsiteY1" fmla="*/ 1055437 h 5984393"/>
              <a:gd name="connsiteX2" fmla="*/ 6882 w 3604783"/>
              <a:gd name="connsiteY2" fmla="*/ 1288195 h 5984393"/>
              <a:gd name="connsiteX3" fmla="*/ 223013 w 3604783"/>
              <a:gd name="connsiteY3" fmla="*/ 2044653 h 5984393"/>
              <a:gd name="connsiteX4" fmla="*/ 680213 w 3604783"/>
              <a:gd name="connsiteY4" fmla="*/ 3266624 h 5984393"/>
              <a:gd name="connsiteX5" fmla="*/ 954533 w 3604783"/>
              <a:gd name="connsiteY5" fmla="*/ 3981518 h 5984393"/>
              <a:gd name="connsiteX6" fmla="*/ 1893870 w 3604783"/>
              <a:gd name="connsiteY6" fmla="*/ 5777067 h 5984393"/>
              <a:gd name="connsiteX7" fmla="*/ 2484074 w 3604783"/>
              <a:gd name="connsiteY7" fmla="*/ 5943323 h 5984393"/>
              <a:gd name="connsiteX8" fmla="*/ 3448350 w 3604783"/>
              <a:gd name="connsiteY8" fmla="*/ 5752130 h 5984393"/>
              <a:gd name="connsiteX9" fmla="*/ 3581354 w 3604783"/>
              <a:gd name="connsiteY9" fmla="*/ 5303242 h 5984393"/>
              <a:gd name="connsiteX10" fmla="*/ 3215595 w 3604783"/>
              <a:gd name="connsiteY10" fmla="*/ 4355590 h 5984393"/>
              <a:gd name="connsiteX11" fmla="*/ 2991151 w 3604783"/>
              <a:gd name="connsiteY11" fmla="*/ 3549257 h 5984393"/>
              <a:gd name="connsiteX12" fmla="*/ 2758395 w 3604783"/>
              <a:gd name="connsiteY12" fmla="*/ 2826049 h 5984393"/>
              <a:gd name="connsiteX13" fmla="*/ 2309508 w 3604783"/>
              <a:gd name="connsiteY13" fmla="*/ 1911650 h 5984393"/>
              <a:gd name="connsiteX14" fmla="*/ 1893871 w 3604783"/>
              <a:gd name="connsiteY14" fmla="*/ 1121940 h 5984393"/>
              <a:gd name="connsiteX15" fmla="*/ 1702678 w 3604783"/>
              <a:gd name="connsiteY15" fmla="*/ 889184 h 5984393"/>
              <a:gd name="connsiteX16" fmla="*/ 1885558 w 3604783"/>
              <a:gd name="connsiteY16" fmla="*/ 149351 h 5984393"/>
              <a:gd name="connsiteX17" fmla="*/ 1794118 w 3604783"/>
              <a:gd name="connsiteY17" fmla="*/ 49598 h 5984393"/>
              <a:gd name="connsiteX18" fmla="*/ 1594613 w 3604783"/>
              <a:gd name="connsiteY18" fmla="*/ 747868 h 5984393"/>
              <a:gd name="connsiteX19" fmla="*/ 1111490 w 3604783"/>
              <a:gd name="connsiteY19" fmla="*/ 804479 h 5984393"/>
              <a:gd name="connsiteX20" fmla="*/ 912970 w 3604783"/>
              <a:gd name="connsiteY20" fmla="*/ 872559 h 5984393"/>
              <a:gd name="connsiteX0" fmla="*/ 888032 w 3604783"/>
              <a:gd name="connsiteY0" fmla="*/ 831952 h 5935475"/>
              <a:gd name="connsiteX1" fmla="*/ 464083 w 3604783"/>
              <a:gd name="connsiteY1" fmla="*/ 1006519 h 5935475"/>
              <a:gd name="connsiteX2" fmla="*/ 6882 w 3604783"/>
              <a:gd name="connsiteY2" fmla="*/ 1239277 h 5935475"/>
              <a:gd name="connsiteX3" fmla="*/ 223013 w 3604783"/>
              <a:gd name="connsiteY3" fmla="*/ 1995735 h 5935475"/>
              <a:gd name="connsiteX4" fmla="*/ 680213 w 3604783"/>
              <a:gd name="connsiteY4" fmla="*/ 3217706 h 5935475"/>
              <a:gd name="connsiteX5" fmla="*/ 954533 w 3604783"/>
              <a:gd name="connsiteY5" fmla="*/ 3932600 h 5935475"/>
              <a:gd name="connsiteX6" fmla="*/ 1893870 w 3604783"/>
              <a:gd name="connsiteY6" fmla="*/ 5728149 h 5935475"/>
              <a:gd name="connsiteX7" fmla="*/ 2484074 w 3604783"/>
              <a:gd name="connsiteY7" fmla="*/ 5894405 h 5935475"/>
              <a:gd name="connsiteX8" fmla="*/ 3448350 w 3604783"/>
              <a:gd name="connsiteY8" fmla="*/ 5703212 h 5935475"/>
              <a:gd name="connsiteX9" fmla="*/ 3581354 w 3604783"/>
              <a:gd name="connsiteY9" fmla="*/ 5254324 h 5935475"/>
              <a:gd name="connsiteX10" fmla="*/ 3215595 w 3604783"/>
              <a:gd name="connsiteY10" fmla="*/ 4306672 h 5935475"/>
              <a:gd name="connsiteX11" fmla="*/ 2991151 w 3604783"/>
              <a:gd name="connsiteY11" fmla="*/ 3500339 h 5935475"/>
              <a:gd name="connsiteX12" fmla="*/ 2758395 w 3604783"/>
              <a:gd name="connsiteY12" fmla="*/ 2777131 h 5935475"/>
              <a:gd name="connsiteX13" fmla="*/ 2309508 w 3604783"/>
              <a:gd name="connsiteY13" fmla="*/ 1862732 h 5935475"/>
              <a:gd name="connsiteX14" fmla="*/ 1893871 w 3604783"/>
              <a:gd name="connsiteY14" fmla="*/ 1073022 h 5935475"/>
              <a:gd name="connsiteX15" fmla="*/ 1702678 w 3604783"/>
              <a:gd name="connsiteY15" fmla="*/ 840266 h 5935475"/>
              <a:gd name="connsiteX16" fmla="*/ 1794118 w 3604783"/>
              <a:gd name="connsiteY16" fmla="*/ 680 h 5935475"/>
              <a:gd name="connsiteX17" fmla="*/ 1594613 w 3604783"/>
              <a:gd name="connsiteY17" fmla="*/ 698950 h 5935475"/>
              <a:gd name="connsiteX18" fmla="*/ 1111490 w 3604783"/>
              <a:gd name="connsiteY18" fmla="*/ 755561 h 5935475"/>
              <a:gd name="connsiteX19" fmla="*/ 912970 w 3604783"/>
              <a:gd name="connsiteY19" fmla="*/ 823641 h 5935475"/>
              <a:gd name="connsiteX0" fmla="*/ 888032 w 3604783"/>
              <a:gd name="connsiteY0" fmla="*/ 133002 h 5236525"/>
              <a:gd name="connsiteX1" fmla="*/ 464083 w 3604783"/>
              <a:gd name="connsiteY1" fmla="*/ 307569 h 5236525"/>
              <a:gd name="connsiteX2" fmla="*/ 6882 w 3604783"/>
              <a:gd name="connsiteY2" fmla="*/ 540327 h 5236525"/>
              <a:gd name="connsiteX3" fmla="*/ 223013 w 3604783"/>
              <a:gd name="connsiteY3" fmla="*/ 1296785 h 5236525"/>
              <a:gd name="connsiteX4" fmla="*/ 680213 w 3604783"/>
              <a:gd name="connsiteY4" fmla="*/ 2518756 h 5236525"/>
              <a:gd name="connsiteX5" fmla="*/ 954533 w 3604783"/>
              <a:gd name="connsiteY5" fmla="*/ 3233650 h 5236525"/>
              <a:gd name="connsiteX6" fmla="*/ 1893870 w 3604783"/>
              <a:gd name="connsiteY6" fmla="*/ 5029199 h 5236525"/>
              <a:gd name="connsiteX7" fmla="*/ 2484074 w 3604783"/>
              <a:gd name="connsiteY7" fmla="*/ 5195455 h 5236525"/>
              <a:gd name="connsiteX8" fmla="*/ 3448350 w 3604783"/>
              <a:gd name="connsiteY8" fmla="*/ 5004262 h 5236525"/>
              <a:gd name="connsiteX9" fmla="*/ 3581354 w 3604783"/>
              <a:gd name="connsiteY9" fmla="*/ 4555374 h 5236525"/>
              <a:gd name="connsiteX10" fmla="*/ 3215595 w 3604783"/>
              <a:gd name="connsiteY10" fmla="*/ 3607722 h 5236525"/>
              <a:gd name="connsiteX11" fmla="*/ 2991151 w 3604783"/>
              <a:gd name="connsiteY11" fmla="*/ 2801389 h 5236525"/>
              <a:gd name="connsiteX12" fmla="*/ 2758395 w 3604783"/>
              <a:gd name="connsiteY12" fmla="*/ 2078181 h 5236525"/>
              <a:gd name="connsiteX13" fmla="*/ 2309508 w 3604783"/>
              <a:gd name="connsiteY13" fmla="*/ 1163782 h 5236525"/>
              <a:gd name="connsiteX14" fmla="*/ 1893871 w 3604783"/>
              <a:gd name="connsiteY14" fmla="*/ 374072 h 5236525"/>
              <a:gd name="connsiteX15" fmla="*/ 1702678 w 3604783"/>
              <a:gd name="connsiteY15" fmla="*/ 141316 h 5236525"/>
              <a:gd name="connsiteX16" fmla="*/ 1594613 w 3604783"/>
              <a:gd name="connsiteY16" fmla="*/ 0 h 5236525"/>
              <a:gd name="connsiteX17" fmla="*/ 1111490 w 3604783"/>
              <a:gd name="connsiteY17" fmla="*/ 56611 h 5236525"/>
              <a:gd name="connsiteX18" fmla="*/ 912970 w 3604783"/>
              <a:gd name="connsiteY18" fmla="*/ 124691 h 5236525"/>
              <a:gd name="connsiteX0" fmla="*/ 888032 w 3604783"/>
              <a:gd name="connsiteY0" fmla="*/ 139352 h 5242875"/>
              <a:gd name="connsiteX1" fmla="*/ 464083 w 3604783"/>
              <a:gd name="connsiteY1" fmla="*/ 313919 h 5242875"/>
              <a:gd name="connsiteX2" fmla="*/ 6882 w 3604783"/>
              <a:gd name="connsiteY2" fmla="*/ 546677 h 5242875"/>
              <a:gd name="connsiteX3" fmla="*/ 223013 w 3604783"/>
              <a:gd name="connsiteY3" fmla="*/ 1303135 h 5242875"/>
              <a:gd name="connsiteX4" fmla="*/ 680213 w 3604783"/>
              <a:gd name="connsiteY4" fmla="*/ 2525106 h 5242875"/>
              <a:gd name="connsiteX5" fmla="*/ 954533 w 3604783"/>
              <a:gd name="connsiteY5" fmla="*/ 3240000 h 5242875"/>
              <a:gd name="connsiteX6" fmla="*/ 1893870 w 3604783"/>
              <a:gd name="connsiteY6" fmla="*/ 5035549 h 5242875"/>
              <a:gd name="connsiteX7" fmla="*/ 2484074 w 3604783"/>
              <a:gd name="connsiteY7" fmla="*/ 5201805 h 5242875"/>
              <a:gd name="connsiteX8" fmla="*/ 3448350 w 3604783"/>
              <a:gd name="connsiteY8" fmla="*/ 5010612 h 5242875"/>
              <a:gd name="connsiteX9" fmla="*/ 3581354 w 3604783"/>
              <a:gd name="connsiteY9" fmla="*/ 4561724 h 5242875"/>
              <a:gd name="connsiteX10" fmla="*/ 3215595 w 3604783"/>
              <a:gd name="connsiteY10" fmla="*/ 3614072 h 5242875"/>
              <a:gd name="connsiteX11" fmla="*/ 2991151 w 3604783"/>
              <a:gd name="connsiteY11" fmla="*/ 2807739 h 5242875"/>
              <a:gd name="connsiteX12" fmla="*/ 2758395 w 3604783"/>
              <a:gd name="connsiteY12" fmla="*/ 2084531 h 5242875"/>
              <a:gd name="connsiteX13" fmla="*/ 2309508 w 3604783"/>
              <a:gd name="connsiteY13" fmla="*/ 1170132 h 5242875"/>
              <a:gd name="connsiteX14" fmla="*/ 1893871 w 3604783"/>
              <a:gd name="connsiteY14" fmla="*/ 380422 h 5242875"/>
              <a:gd name="connsiteX15" fmla="*/ 1702678 w 3604783"/>
              <a:gd name="connsiteY15" fmla="*/ 147666 h 5242875"/>
              <a:gd name="connsiteX16" fmla="*/ 1302513 w 3604783"/>
              <a:gd name="connsiteY16" fmla="*/ 0 h 5242875"/>
              <a:gd name="connsiteX17" fmla="*/ 1111490 w 3604783"/>
              <a:gd name="connsiteY17" fmla="*/ 62961 h 5242875"/>
              <a:gd name="connsiteX18" fmla="*/ 912970 w 3604783"/>
              <a:gd name="connsiteY18" fmla="*/ 131041 h 5242875"/>
              <a:gd name="connsiteX0" fmla="*/ 888032 w 3604783"/>
              <a:gd name="connsiteY0" fmla="*/ 147698 h 5251221"/>
              <a:gd name="connsiteX1" fmla="*/ 464083 w 3604783"/>
              <a:gd name="connsiteY1" fmla="*/ 322265 h 5251221"/>
              <a:gd name="connsiteX2" fmla="*/ 6882 w 3604783"/>
              <a:gd name="connsiteY2" fmla="*/ 555023 h 5251221"/>
              <a:gd name="connsiteX3" fmla="*/ 223013 w 3604783"/>
              <a:gd name="connsiteY3" fmla="*/ 1311481 h 5251221"/>
              <a:gd name="connsiteX4" fmla="*/ 680213 w 3604783"/>
              <a:gd name="connsiteY4" fmla="*/ 2533452 h 5251221"/>
              <a:gd name="connsiteX5" fmla="*/ 954533 w 3604783"/>
              <a:gd name="connsiteY5" fmla="*/ 3248346 h 5251221"/>
              <a:gd name="connsiteX6" fmla="*/ 1893870 w 3604783"/>
              <a:gd name="connsiteY6" fmla="*/ 5043895 h 5251221"/>
              <a:gd name="connsiteX7" fmla="*/ 2484074 w 3604783"/>
              <a:gd name="connsiteY7" fmla="*/ 5210151 h 5251221"/>
              <a:gd name="connsiteX8" fmla="*/ 3448350 w 3604783"/>
              <a:gd name="connsiteY8" fmla="*/ 5018958 h 5251221"/>
              <a:gd name="connsiteX9" fmla="*/ 3581354 w 3604783"/>
              <a:gd name="connsiteY9" fmla="*/ 4570070 h 5251221"/>
              <a:gd name="connsiteX10" fmla="*/ 3215595 w 3604783"/>
              <a:gd name="connsiteY10" fmla="*/ 3622418 h 5251221"/>
              <a:gd name="connsiteX11" fmla="*/ 2991151 w 3604783"/>
              <a:gd name="connsiteY11" fmla="*/ 2816085 h 5251221"/>
              <a:gd name="connsiteX12" fmla="*/ 2758395 w 3604783"/>
              <a:gd name="connsiteY12" fmla="*/ 2092877 h 5251221"/>
              <a:gd name="connsiteX13" fmla="*/ 2309508 w 3604783"/>
              <a:gd name="connsiteY13" fmla="*/ 1178478 h 5251221"/>
              <a:gd name="connsiteX14" fmla="*/ 1893871 w 3604783"/>
              <a:gd name="connsiteY14" fmla="*/ 388768 h 5251221"/>
              <a:gd name="connsiteX15" fmla="*/ 1702678 w 3604783"/>
              <a:gd name="connsiteY15" fmla="*/ 156012 h 5251221"/>
              <a:gd name="connsiteX16" fmla="*/ 1302513 w 3604783"/>
              <a:gd name="connsiteY16" fmla="*/ 8346 h 5251221"/>
              <a:gd name="connsiteX17" fmla="*/ 1111490 w 3604783"/>
              <a:gd name="connsiteY17" fmla="*/ 71307 h 5251221"/>
              <a:gd name="connsiteX18" fmla="*/ 912970 w 3604783"/>
              <a:gd name="connsiteY18" fmla="*/ 139387 h 5251221"/>
              <a:gd name="connsiteX0" fmla="*/ 888032 w 3604783"/>
              <a:gd name="connsiteY0" fmla="*/ 154301 h 5257824"/>
              <a:gd name="connsiteX1" fmla="*/ 464083 w 3604783"/>
              <a:gd name="connsiteY1" fmla="*/ 328868 h 5257824"/>
              <a:gd name="connsiteX2" fmla="*/ 6882 w 3604783"/>
              <a:gd name="connsiteY2" fmla="*/ 561626 h 5257824"/>
              <a:gd name="connsiteX3" fmla="*/ 223013 w 3604783"/>
              <a:gd name="connsiteY3" fmla="*/ 1318084 h 5257824"/>
              <a:gd name="connsiteX4" fmla="*/ 680213 w 3604783"/>
              <a:gd name="connsiteY4" fmla="*/ 2540055 h 5257824"/>
              <a:gd name="connsiteX5" fmla="*/ 954533 w 3604783"/>
              <a:gd name="connsiteY5" fmla="*/ 3254949 h 5257824"/>
              <a:gd name="connsiteX6" fmla="*/ 1893870 w 3604783"/>
              <a:gd name="connsiteY6" fmla="*/ 5050498 h 5257824"/>
              <a:gd name="connsiteX7" fmla="*/ 2484074 w 3604783"/>
              <a:gd name="connsiteY7" fmla="*/ 5216754 h 5257824"/>
              <a:gd name="connsiteX8" fmla="*/ 3448350 w 3604783"/>
              <a:gd name="connsiteY8" fmla="*/ 5025561 h 5257824"/>
              <a:gd name="connsiteX9" fmla="*/ 3581354 w 3604783"/>
              <a:gd name="connsiteY9" fmla="*/ 4576673 h 5257824"/>
              <a:gd name="connsiteX10" fmla="*/ 3215595 w 3604783"/>
              <a:gd name="connsiteY10" fmla="*/ 3629021 h 5257824"/>
              <a:gd name="connsiteX11" fmla="*/ 2991151 w 3604783"/>
              <a:gd name="connsiteY11" fmla="*/ 2822688 h 5257824"/>
              <a:gd name="connsiteX12" fmla="*/ 2758395 w 3604783"/>
              <a:gd name="connsiteY12" fmla="*/ 2099480 h 5257824"/>
              <a:gd name="connsiteX13" fmla="*/ 2309508 w 3604783"/>
              <a:gd name="connsiteY13" fmla="*/ 1185081 h 5257824"/>
              <a:gd name="connsiteX14" fmla="*/ 1893871 w 3604783"/>
              <a:gd name="connsiteY14" fmla="*/ 395371 h 5257824"/>
              <a:gd name="connsiteX15" fmla="*/ 1702678 w 3604783"/>
              <a:gd name="connsiteY15" fmla="*/ 162615 h 5257824"/>
              <a:gd name="connsiteX16" fmla="*/ 1302513 w 3604783"/>
              <a:gd name="connsiteY16" fmla="*/ 14949 h 5257824"/>
              <a:gd name="connsiteX17" fmla="*/ 1111490 w 3604783"/>
              <a:gd name="connsiteY17" fmla="*/ 77910 h 5257824"/>
              <a:gd name="connsiteX18" fmla="*/ 912970 w 3604783"/>
              <a:gd name="connsiteY18" fmla="*/ 145990 h 5257824"/>
              <a:gd name="connsiteX0" fmla="*/ 888032 w 3604783"/>
              <a:gd name="connsiteY0" fmla="*/ 139406 h 5242929"/>
              <a:gd name="connsiteX1" fmla="*/ 464083 w 3604783"/>
              <a:gd name="connsiteY1" fmla="*/ 313973 h 5242929"/>
              <a:gd name="connsiteX2" fmla="*/ 6882 w 3604783"/>
              <a:gd name="connsiteY2" fmla="*/ 546731 h 5242929"/>
              <a:gd name="connsiteX3" fmla="*/ 223013 w 3604783"/>
              <a:gd name="connsiteY3" fmla="*/ 1303189 h 5242929"/>
              <a:gd name="connsiteX4" fmla="*/ 680213 w 3604783"/>
              <a:gd name="connsiteY4" fmla="*/ 2525160 h 5242929"/>
              <a:gd name="connsiteX5" fmla="*/ 954533 w 3604783"/>
              <a:gd name="connsiteY5" fmla="*/ 3240054 h 5242929"/>
              <a:gd name="connsiteX6" fmla="*/ 1893870 w 3604783"/>
              <a:gd name="connsiteY6" fmla="*/ 5035603 h 5242929"/>
              <a:gd name="connsiteX7" fmla="*/ 2484074 w 3604783"/>
              <a:gd name="connsiteY7" fmla="*/ 5201859 h 5242929"/>
              <a:gd name="connsiteX8" fmla="*/ 3448350 w 3604783"/>
              <a:gd name="connsiteY8" fmla="*/ 5010666 h 5242929"/>
              <a:gd name="connsiteX9" fmla="*/ 3581354 w 3604783"/>
              <a:gd name="connsiteY9" fmla="*/ 4561778 h 5242929"/>
              <a:gd name="connsiteX10" fmla="*/ 3215595 w 3604783"/>
              <a:gd name="connsiteY10" fmla="*/ 3614126 h 5242929"/>
              <a:gd name="connsiteX11" fmla="*/ 2991151 w 3604783"/>
              <a:gd name="connsiteY11" fmla="*/ 2807793 h 5242929"/>
              <a:gd name="connsiteX12" fmla="*/ 2758395 w 3604783"/>
              <a:gd name="connsiteY12" fmla="*/ 2084585 h 5242929"/>
              <a:gd name="connsiteX13" fmla="*/ 2309508 w 3604783"/>
              <a:gd name="connsiteY13" fmla="*/ 1170186 h 5242929"/>
              <a:gd name="connsiteX14" fmla="*/ 1893871 w 3604783"/>
              <a:gd name="connsiteY14" fmla="*/ 380476 h 5242929"/>
              <a:gd name="connsiteX15" fmla="*/ 1702678 w 3604783"/>
              <a:gd name="connsiteY15" fmla="*/ 147720 h 5242929"/>
              <a:gd name="connsiteX16" fmla="*/ 1302513 w 3604783"/>
              <a:gd name="connsiteY16" fmla="*/ 54 h 5242929"/>
              <a:gd name="connsiteX17" fmla="*/ 912970 w 3604783"/>
              <a:gd name="connsiteY17" fmla="*/ 131095 h 5242929"/>
              <a:gd name="connsiteX0" fmla="*/ 888032 w 3604783"/>
              <a:gd name="connsiteY0" fmla="*/ 38433 h 5141956"/>
              <a:gd name="connsiteX1" fmla="*/ 464083 w 3604783"/>
              <a:gd name="connsiteY1" fmla="*/ 213000 h 5141956"/>
              <a:gd name="connsiteX2" fmla="*/ 6882 w 3604783"/>
              <a:gd name="connsiteY2" fmla="*/ 445758 h 5141956"/>
              <a:gd name="connsiteX3" fmla="*/ 223013 w 3604783"/>
              <a:gd name="connsiteY3" fmla="*/ 1202216 h 5141956"/>
              <a:gd name="connsiteX4" fmla="*/ 680213 w 3604783"/>
              <a:gd name="connsiteY4" fmla="*/ 2424187 h 5141956"/>
              <a:gd name="connsiteX5" fmla="*/ 954533 w 3604783"/>
              <a:gd name="connsiteY5" fmla="*/ 3139081 h 5141956"/>
              <a:gd name="connsiteX6" fmla="*/ 1893870 w 3604783"/>
              <a:gd name="connsiteY6" fmla="*/ 4934630 h 5141956"/>
              <a:gd name="connsiteX7" fmla="*/ 2484074 w 3604783"/>
              <a:gd name="connsiteY7" fmla="*/ 5100886 h 5141956"/>
              <a:gd name="connsiteX8" fmla="*/ 3448350 w 3604783"/>
              <a:gd name="connsiteY8" fmla="*/ 4909693 h 5141956"/>
              <a:gd name="connsiteX9" fmla="*/ 3581354 w 3604783"/>
              <a:gd name="connsiteY9" fmla="*/ 4460805 h 5141956"/>
              <a:gd name="connsiteX10" fmla="*/ 3215595 w 3604783"/>
              <a:gd name="connsiteY10" fmla="*/ 3513153 h 5141956"/>
              <a:gd name="connsiteX11" fmla="*/ 2991151 w 3604783"/>
              <a:gd name="connsiteY11" fmla="*/ 2706820 h 5141956"/>
              <a:gd name="connsiteX12" fmla="*/ 2758395 w 3604783"/>
              <a:gd name="connsiteY12" fmla="*/ 1983612 h 5141956"/>
              <a:gd name="connsiteX13" fmla="*/ 2309508 w 3604783"/>
              <a:gd name="connsiteY13" fmla="*/ 1069213 h 5141956"/>
              <a:gd name="connsiteX14" fmla="*/ 1893871 w 3604783"/>
              <a:gd name="connsiteY14" fmla="*/ 279503 h 5141956"/>
              <a:gd name="connsiteX15" fmla="*/ 1702678 w 3604783"/>
              <a:gd name="connsiteY15" fmla="*/ 46747 h 5141956"/>
              <a:gd name="connsiteX16" fmla="*/ 1334263 w 3604783"/>
              <a:gd name="connsiteY16" fmla="*/ 681 h 5141956"/>
              <a:gd name="connsiteX17" fmla="*/ 912970 w 3604783"/>
              <a:gd name="connsiteY17" fmla="*/ 30122 h 5141956"/>
              <a:gd name="connsiteX0" fmla="*/ 888032 w 3604783"/>
              <a:gd name="connsiteY0" fmla="*/ 39594 h 5143117"/>
              <a:gd name="connsiteX1" fmla="*/ 464083 w 3604783"/>
              <a:gd name="connsiteY1" fmla="*/ 214161 h 5143117"/>
              <a:gd name="connsiteX2" fmla="*/ 6882 w 3604783"/>
              <a:gd name="connsiteY2" fmla="*/ 446919 h 5143117"/>
              <a:gd name="connsiteX3" fmla="*/ 223013 w 3604783"/>
              <a:gd name="connsiteY3" fmla="*/ 1203377 h 5143117"/>
              <a:gd name="connsiteX4" fmla="*/ 680213 w 3604783"/>
              <a:gd name="connsiteY4" fmla="*/ 2425348 h 5143117"/>
              <a:gd name="connsiteX5" fmla="*/ 954533 w 3604783"/>
              <a:gd name="connsiteY5" fmla="*/ 3140242 h 5143117"/>
              <a:gd name="connsiteX6" fmla="*/ 1893870 w 3604783"/>
              <a:gd name="connsiteY6" fmla="*/ 4935791 h 5143117"/>
              <a:gd name="connsiteX7" fmla="*/ 2484074 w 3604783"/>
              <a:gd name="connsiteY7" fmla="*/ 5102047 h 5143117"/>
              <a:gd name="connsiteX8" fmla="*/ 3448350 w 3604783"/>
              <a:gd name="connsiteY8" fmla="*/ 4910854 h 5143117"/>
              <a:gd name="connsiteX9" fmla="*/ 3581354 w 3604783"/>
              <a:gd name="connsiteY9" fmla="*/ 4461966 h 5143117"/>
              <a:gd name="connsiteX10" fmla="*/ 3215595 w 3604783"/>
              <a:gd name="connsiteY10" fmla="*/ 3514314 h 5143117"/>
              <a:gd name="connsiteX11" fmla="*/ 2991151 w 3604783"/>
              <a:gd name="connsiteY11" fmla="*/ 2707981 h 5143117"/>
              <a:gd name="connsiteX12" fmla="*/ 2758395 w 3604783"/>
              <a:gd name="connsiteY12" fmla="*/ 1984773 h 5143117"/>
              <a:gd name="connsiteX13" fmla="*/ 2309508 w 3604783"/>
              <a:gd name="connsiteY13" fmla="*/ 1070374 h 5143117"/>
              <a:gd name="connsiteX14" fmla="*/ 1893871 w 3604783"/>
              <a:gd name="connsiteY14" fmla="*/ 280664 h 5143117"/>
              <a:gd name="connsiteX15" fmla="*/ 1689978 w 3604783"/>
              <a:gd name="connsiteY15" fmla="*/ 66958 h 5143117"/>
              <a:gd name="connsiteX16" fmla="*/ 1334263 w 3604783"/>
              <a:gd name="connsiteY16" fmla="*/ 1842 h 5143117"/>
              <a:gd name="connsiteX17" fmla="*/ 912970 w 3604783"/>
              <a:gd name="connsiteY17" fmla="*/ 31283 h 5143117"/>
              <a:gd name="connsiteX0" fmla="*/ 887325 w 3604076"/>
              <a:gd name="connsiteY0" fmla="*/ 39594 h 5143117"/>
              <a:gd name="connsiteX1" fmla="*/ 463376 w 3604076"/>
              <a:gd name="connsiteY1" fmla="*/ 214161 h 5143117"/>
              <a:gd name="connsiteX2" fmla="*/ 6175 w 3604076"/>
              <a:gd name="connsiteY2" fmla="*/ 446919 h 5143117"/>
              <a:gd name="connsiteX3" fmla="*/ 812510 w 3604076"/>
              <a:gd name="connsiteY3" fmla="*/ 1560824 h 5143117"/>
              <a:gd name="connsiteX4" fmla="*/ 679506 w 3604076"/>
              <a:gd name="connsiteY4" fmla="*/ 2425348 h 5143117"/>
              <a:gd name="connsiteX5" fmla="*/ 953826 w 3604076"/>
              <a:gd name="connsiteY5" fmla="*/ 3140242 h 5143117"/>
              <a:gd name="connsiteX6" fmla="*/ 1893163 w 3604076"/>
              <a:gd name="connsiteY6" fmla="*/ 4935791 h 5143117"/>
              <a:gd name="connsiteX7" fmla="*/ 2483367 w 3604076"/>
              <a:gd name="connsiteY7" fmla="*/ 5102047 h 5143117"/>
              <a:gd name="connsiteX8" fmla="*/ 3447643 w 3604076"/>
              <a:gd name="connsiteY8" fmla="*/ 4910854 h 5143117"/>
              <a:gd name="connsiteX9" fmla="*/ 3580647 w 3604076"/>
              <a:gd name="connsiteY9" fmla="*/ 4461966 h 5143117"/>
              <a:gd name="connsiteX10" fmla="*/ 3214888 w 3604076"/>
              <a:gd name="connsiteY10" fmla="*/ 3514314 h 5143117"/>
              <a:gd name="connsiteX11" fmla="*/ 2990444 w 3604076"/>
              <a:gd name="connsiteY11" fmla="*/ 2707981 h 5143117"/>
              <a:gd name="connsiteX12" fmla="*/ 2757688 w 3604076"/>
              <a:gd name="connsiteY12" fmla="*/ 1984773 h 5143117"/>
              <a:gd name="connsiteX13" fmla="*/ 2308801 w 3604076"/>
              <a:gd name="connsiteY13" fmla="*/ 1070374 h 5143117"/>
              <a:gd name="connsiteX14" fmla="*/ 1893164 w 3604076"/>
              <a:gd name="connsiteY14" fmla="*/ 280664 h 5143117"/>
              <a:gd name="connsiteX15" fmla="*/ 1689271 w 3604076"/>
              <a:gd name="connsiteY15" fmla="*/ 66958 h 5143117"/>
              <a:gd name="connsiteX16" fmla="*/ 1333556 w 3604076"/>
              <a:gd name="connsiteY16" fmla="*/ 1842 h 5143117"/>
              <a:gd name="connsiteX17" fmla="*/ 912263 w 3604076"/>
              <a:gd name="connsiteY17" fmla="*/ 31283 h 5143117"/>
              <a:gd name="connsiteX0" fmla="*/ 424674 w 3141425"/>
              <a:gd name="connsiteY0" fmla="*/ 39594 h 5143117"/>
              <a:gd name="connsiteX1" fmla="*/ 725 w 3141425"/>
              <a:gd name="connsiteY1" fmla="*/ 214161 h 5143117"/>
              <a:gd name="connsiteX2" fmla="*/ 507800 w 3141425"/>
              <a:gd name="connsiteY2" fmla="*/ 1028810 h 5143117"/>
              <a:gd name="connsiteX3" fmla="*/ 349859 w 3141425"/>
              <a:gd name="connsiteY3" fmla="*/ 1560824 h 5143117"/>
              <a:gd name="connsiteX4" fmla="*/ 216855 w 3141425"/>
              <a:gd name="connsiteY4" fmla="*/ 2425348 h 5143117"/>
              <a:gd name="connsiteX5" fmla="*/ 491175 w 3141425"/>
              <a:gd name="connsiteY5" fmla="*/ 3140242 h 5143117"/>
              <a:gd name="connsiteX6" fmla="*/ 1430512 w 3141425"/>
              <a:gd name="connsiteY6" fmla="*/ 4935791 h 5143117"/>
              <a:gd name="connsiteX7" fmla="*/ 2020716 w 3141425"/>
              <a:gd name="connsiteY7" fmla="*/ 5102047 h 5143117"/>
              <a:gd name="connsiteX8" fmla="*/ 2984992 w 3141425"/>
              <a:gd name="connsiteY8" fmla="*/ 4910854 h 5143117"/>
              <a:gd name="connsiteX9" fmla="*/ 3117996 w 3141425"/>
              <a:gd name="connsiteY9" fmla="*/ 4461966 h 5143117"/>
              <a:gd name="connsiteX10" fmla="*/ 2752237 w 3141425"/>
              <a:gd name="connsiteY10" fmla="*/ 3514314 h 5143117"/>
              <a:gd name="connsiteX11" fmla="*/ 2527793 w 3141425"/>
              <a:gd name="connsiteY11" fmla="*/ 2707981 h 5143117"/>
              <a:gd name="connsiteX12" fmla="*/ 2295037 w 3141425"/>
              <a:gd name="connsiteY12" fmla="*/ 1984773 h 5143117"/>
              <a:gd name="connsiteX13" fmla="*/ 1846150 w 3141425"/>
              <a:gd name="connsiteY13" fmla="*/ 1070374 h 5143117"/>
              <a:gd name="connsiteX14" fmla="*/ 1430513 w 3141425"/>
              <a:gd name="connsiteY14" fmla="*/ 280664 h 5143117"/>
              <a:gd name="connsiteX15" fmla="*/ 1226620 w 3141425"/>
              <a:gd name="connsiteY15" fmla="*/ 66958 h 5143117"/>
              <a:gd name="connsiteX16" fmla="*/ 870905 w 3141425"/>
              <a:gd name="connsiteY16" fmla="*/ 1842 h 5143117"/>
              <a:gd name="connsiteX17" fmla="*/ 449612 w 3141425"/>
              <a:gd name="connsiteY17" fmla="*/ 31283 h 5143117"/>
              <a:gd name="connsiteX0" fmla="*/ 211133 w 2927884"/>
              <a:gd name="connsiteY0" fmla="*/ 39594 h 5143117"/>
              <a:gd name="connsiteX1" fmla="*/ 743148 w 2927884"/>
              <a:gd name="connsiteY1" fmla="*/ 870866 h 5143117"/>
              <a:gd name="connsiteX2" fmla="*/ 294259 w 2927884"/>
              <a:gd name="connsiteY2" fmla="*/ 1028810 h 5143117"/>
              <a:gd name="connsiteX3" fmla="*/ 136318 w 2927884"/>
              <a:gd name="connsiteY3" fmla="*/ 1560824 h 5143117"/>
              <a:gd name="connsiteX4" fmla="*/ 3314 w 2927884"/>
              <a:gd name="connsiteY4" fmla="*/ 2425348 h 5143117"/>
              <a:gd name="connsiteX5" fmla="*/ 277634 w 2927884"/>
              <a:gd name="connsiteY5" fmla="*/ 3140242 h 5143117"/>
              <a:gd name="connsiteX6" fmla="*/ 1216971 w 2927884"/>
              <a:gd name="connsiteY6" fmla="*/ 4935791 h 5143117"/>
              <a:gd name="connsiteX7" fmla="*/ 1807175 w 2927884"/>
              <a:gd name="connsiteY7" fmla="*/ 5102047 h 5143117"/>
              <a:gd name="connsiteX8" fmla="*/ 2771451 w 2927884"/>
              <a:gd name="connsiteY8" fmla="*/ 4910854 h 5143117"/>
              <a:gd name="connsiteX9" fmla="*/ 2904455 w 2927884"/>
              <a:gd name="connsiteY9" fmla="*/ 4461966 h 5143117"/>
              <a:gd name="connsiteX10" fmla="*/ 2538696 w 2927884"/>
              <a:gd name="connsiteY10" fmla="*/ 3514314 h 5143117"/>
              <a:gd name="connsiteX11" fmla="*/ 2314252 w 2927884"/>
              <a:gd name="connsiteY11" fmla="*/ 2707981 h 5143117"/>
              <a:gd name="connsiteX12" fmla="*/ 2081496 w 2927884"/>
              <a:gd name="connsiteY12" fmla="*/ 1984773 h 5143117"/>
              <a:gd name="connsiteX13" fmla="*/ 1632609 w 2927884"/>
              <a:gd name="connsiteY13" fmla="*/ 1070374 h 5143117"/>
              <a:gd name="connsiteX14" fmla="*/ 1216972 w 2927884"/>
              <a:gd name="connsiteY14" fmla="*/ 280664 h 5143117"/>
              <a:gd name="connsiteX15" fmla="*/ 1013079 w 2927884"/>
              <a:gd name="connsiteY15" fmla="*/ 66958 h 5143117"/>
              <a:gd name="connsiteX16" fmla="*/ 657364 w 2927884"/>
              <a:gd name="connsiteY16" fmla="*/ 1842 h 5143117"/>
              <a:gd name="connsiteX17" fmla="*/ 236071 w 2927884"/>
              <a:gd name="connsiteY17" fmla="*/ 31283 h 5143117"/>
              <a:gd name="connsiteX0" fmla="*/ 211517 w 2928268"/>
              <a:gd name="connsiteY0" fmla="*/ 39594 h 5143117"/>
              <a:gd name="connsiteX1" fmla="*/ 743532 w 2928268"/>
              <a:gd name="connsiteY1" fmla="*/ 870866 h 5143117"/>
              <a:gd name="connsiteX2" fmla="*/ 377770 w 2928268"/>
              <a:gd name="connsiteY2" fmla="*/ 1062061 h 5143117"/>
              <a:gd name="connsiteX3" fmla="*/ 136702 w 2928268"/>
              <a:gd name="connsiteY3" fmla="*/ 1560824 h 5143117"/>
              <a:gd name="connsiteX4" fmla="*/ 3698 w 2928268"/>
              <a:gd name="connsiteY4" fmla="*/ 2425348 h 5143117"/>
              <a:gd name="connsiteX5" fmla="*/ 278018 w 2928268"/>
              <a:gd name="connsiteY5" fmla="*/ 3140242 h 5143117"/>
              <a:gd name="connsiteX6" fmla="*/ 1217355 w 2928268"/>
              <a:gd name="connsiteY6" fmla="*/ 4935791 h 5143117"/>
              <a:gd name="connsiteX7" fmla="*/ 1807559 w 2928268"/>
              <a:gd name="connsiteY7" fmla="*/ 5102047 h 5143117"/>
              <a:gd name="connsiteX8" fmla="*/ 2771835 w 2928268"/>
              <a:gd name="connsiteY8" fmla="*/ 4910854 h 5143117"/>
              <a:gd name="connsiteX9" fmla="*/ 2904839 w 2928268"/>
              <a:gd name="connsiteY9" fmla="*/ 4461966 h 5143117"/>
              <a:gd name="connsiteX10" fmla="*/ 2539080 w 2928268"/>
              <a:gd name="connsiteY10" fmla="*/ 3514314 h 5143117"/>
              <a:gd name="connsiteX11" fmla="*/ 2314636 w 2928268"/>
              <a:gd name="connsiteY11" fmla="*/ 2707981 h 5143117"/>
              <a:gd name="connsiteX12" fmla="*/ 2081880 w 2928268"/>
              <a:gd name="connsiteY12" fmla="*/ 1984773 h 5143117"/>
              <a:gd name="connsiteX13" fmla="*/ 1632993 w 2928268"/>
              <a:gd name="connsiteY13" fmla="*/ 1070374 h 5143117"/>
              <a:gd name="connsiteX14" fmla="*/ 1217356 w 2928268"/>
              <a:gd name="connsiteY14" fmla="*/ 280664 h 5143117"/>
              <a:gd name="connsiteX15" fmla="*/ 1013463 w 2928268"/>
              <a:gd name="connsiteY15" fmla="*/ 66958 h 5143117"/>
              <a:gd name="connsiteX16" fmla="*/ 657748 w 2928268"/>
              <a:gd name="connsiteY16" fmla="*/ 1842 h 5143117"/>
              <a:gd name="connsiteX17" fmla="*/ 236455 w 2928268"/>
              <a:gd name="connsiteY17" fmla="*/ 31283 h 5143117"/>
              <a:gd name="connsiteX0" fmla="*/ 211517 w 2928268"/>
              <a:gd name="connsiteY0" fmla="*/ 39594 h 5111582"/>
              <a:gd name="connsiteX1" fmla="*/ 743532 w 2928268"/>
              <a:gd name="connsiteY1" fmla="*/ 870866 h 5111582"/>
              <a:gd name="connsiteX2" fmla="*/ 377770 w 2928268"/>
              <a:gd name="connsiteY2" fmla="*/ 1062061 h 5111582"/>
              <a:gd name="connsiteX3" fmla="*/ 136702 w 2928268"/>
              <a:gd name="connsiteY3" fmla="*/ 1560824 h 5111582"/>
              <a:gd name="connsiteX4" fmla="*/ 3698 w 2928268"/>
              <a:gd name="connsiteY4" fmla="*/ 2425348 h 5111582"/>
              <a:gd name="connsiteX5" fmla="*/ 278018 w 2928268"/>
              <a:gd name="connsiteY5" fmla="*/ 3140242 h 5111582"/>
              <a:gd name="connsiteX6" fmla="*/ 834970 w 2928268"/>
              <a:gd name="connsiteY6" fmla="*/ 4869289 h 5111582"/>
              <a:gd name="connsiteX7" fmla="*/ 1807559 w 2928268"/>
              <a:gd name="connsiteY7" fmla="*/ 5102047 h 5111582"/>
              <a:gd name="connsiteX8" fmla="*/ 2771835 w 2928268"/>
              <a:gd name="connsiteY8" fmla="*/ 4910854 h 5111582"/>
              <a:gd name="connsiteX9" fmla="*/ 2904839 w 2928268"/>
              <a:gd name="connsiteY9" fmla="*/ 4461966 h 5111582"/>
              <a:gd name="connsiteX10" fmla="*/ 2539080 w 2928268"/>
              <a:gd name="connsiteY10" fmla="*/ 3514314 h 5111582"/>
              <a:gd name="connsiteX11" fmla="*/ 2314636 w 2928268"/>
              <a:gd name="connsiteY11" fmla="*/ 2707981 h 5111582"/>
              <a:gd name="connsiteX12" fmla="*/ 2081880 w 2928268"/>
              <a:gd name="connsiteY12" fmla="*/ 1984773 h 5111582"/>
              <a:gd name="connsiteX13" fmla="*/ 1632993 w 2928268"/>
              <a:gd name="connsiteY13" fmla="*/ 1070374 h 5111582"/>
              <a:gd name="connsiteX14" fmla="*/ 1217356 w 2928268"/>
              <a:gd name="connsiteY14" fmla="*/ 280664 h 5111582"/>
              <a:gd name="connsiteX15" fmla="*/ 1013463 w 2928268"/>
              <a:gd name="connsiteY15" fmla="*/ 66958 h 5111582"/>
              <a:gd name="connsiteX16" fmla="*/ 657748 w 2928268"/>
              <a:gd name="connsiteY16" fmla="*/ 1842 h 5111582"/>
              <a:gd name="connsiteX17" fmla="*/ 236455 w 2928268"/>
              <a:gd name="connsiteY17" fmla="*/ 31283 h 5111582"/>
              <a:gd name="connsiteX0" fmla="*/ 208252 w 2925003"/>
              <a:gd name="connsiteY0" fmla="*/ 39594 h 5110531"/>
              <a:gd name="connsiteX1" fmla="*/ 740267 w 2925003"/>
              <a:gd name="connsiteY1" fmla="*/ 870866 h 5110531"/>
              <a:gd name="connsiteX2" fmla="*/ 374505 w 2925003"/>
              <a:gd name="connsiteY2" fmla="*/ 1062061 h 5110531"/>
              <a:gd name="connsiteX3" fmla="*/ 133437 w 2925003"/>
              <a:gd name="connsiteY3" fmla="*/ 1560824 h 5110531"/>
              <a:gd name="connsiteX4" fmla="*/ 433 w 2925003"/>
              <a:gd name="connsiteY4" fmla="*/ 2425348 h 5110531"/>
              <a:gd name="connsiteX5" fmla="*/ 175000 w 2925003"/>
              <a:gd name="connsiteY5" fmla="*/ 3165180 h 5110531"/>
              <a:gd name="connsiteX6" fmla="*/ 831705 w 2925003"/>
              <a:gd name="connsiteY6" fmla="*/ 4869289 h 5110531"/>
              <a:gd name="connsiteX7" fmla="*/ 1804294 w 2925003"/>
              <a:gd name="connsiteY7" fmla="*/ 5102047 h 5110531"/>
              <a:gd name="connsiteX8" fmla="*/ 2768570 w 2925003"/>
              <a:gd name="connsiteY8" fmla="*/ 4910854 h 5110531"/>
              <a:gd name="connsiteX9" fmla="*/ 2901574 w 2925003"/>
              <a:gd name="connsiteY9" fmla="*/ 4461966 h 5110531"/>
              <a:gd name="connsiteX10" fmla="*/ 2535815 w 2925003"/>
              <a:gd name="connsiteY10" fmla="*/ 3514314 h 5110531"/>
              <a:gd name="connsiteX11" fmla="*/ 2311371 w 2925003"/>
              <a:gd name="connsiteY11" fmla="*/ 2707981 h 5110531"/>
              <a:gd name="connsiteX12" fmla="*/ 2078615 w 2925003"/>
              <a:gd name="connsiteY12" fmla="*/ 1984773 h 5110531"/>
              <a:gd name="connsiteX13" fmla="*/ 1629728 w 2925003"/>
              <a:gd name="connsiteY13" fmla="*/ 1070374 h 5110531"/>
              <a:gd name="connsiteX14" fmla="*/ 1214091 w 2925003"/>
              <a:gd name="connsiteY14" fmla="*/ 280664 h 5110531"/>
              <a:gd name="connsiteX15" fmla="*/ 1010198 w 2925003"/>
              <a:gd name="connsiteY15" fmla="*/ 66958 h 5110531"/>
              <a:gd name="connsiteX16" fmla="*/ 654483 w 2925003"/>
              <a:gd name="connsiteY16" fmla="*/ 1842 h 5110531"/>
              <a:gd name="connsiteX17" fmla="*/ 233190 w 2925003"/>
              <a:gd name="connsiteY17" fmla="*/ 31283 h 5110531"/>
              <a:gd name="connsiteX0" fmla="*/ 316093 w 3032844"/>
              <a:gd name="connsiteY0" fmla="*/ 39594 h 5110531"/>
              <a:gd name="connsiteX1" fmla="*/ 848108 w 3032844"/>
              <a:gd name="connsiteY1" fmla="*/ 870866 h 5110531"/>
              <a:gd name="connsiteX2" fmla="*/ 482346 w 3032844"/>
              <a:gd name="connsiteY2" fmla="*/ 1062061 h 5110531"/>
              <a:gd name="connsiteX3" fmla="*/ 241278 w 3032844"/>
              <a:gd name="connsiteY3" fmla="*/ 1560824 h 5110531"/>
              <a:gd name="connsiteX4" fmla="*/ 208 w 3032844"/>
              <a:gd name="connsiteY4" fmla="*/ 2383784 h 5110531"/>
              <a:gd name="connsiteX5" fmla="*/ 282841 w 3032844"/>
              <a:gd name="connsiteY5" fmla="*/ 3165180 h 5110531"/>
              <a:gd name="connsiteX6" fmla="*/ 939546 w 3032844"/>
              <a:gd name="connsiteY6" fmla="*/ 4869289 h 5110531"/>
              <a:gd name="connsiteX7" fmla="*/ 1912135 w 3032844"/>
              <a:gd name="connsiteY7" fmla="*/ 5102047 h 5110531"/>
              <a:gd name="connsiteX8" fmla="*/ 2876411 w 3032844"/>
              <a:gd name="connsiteY8" fmla="*/ 4910854 h 5110531"/>
              <a:gd name="connsiteX9" fmla="*/ 3009415 w 3032844"/>
              <a:gd name="connsiteY9" fmla="*/ 4461966 h 5110531"/>
              <a:gd name="connsiteX10" fmla="*/ 2643656 w 3032844"/>
              <a:gd name="connsiteY10" fmla="*/ 3514314 h 5110531"/>
              <a:gd name="connsiteX11" fmla="*/ 2419212 w 3032844"/>
              <a:gd name="connsiteY11" fmla="*/ 2707981 h 5110531"/>
              <a:gd name="connsiteX12" fmla="*/ 2186456 w 3032844"/>
              <a:gd name="connsiteY12" fmla="*/ 1984773 h 5110531"/>
              <a:gd name="connsiteX13" fmla="*/ 1737569 w 3032844"/>
              <a:gd name="connsiteY13" fmla="*/ 1070374 h 5110531"/>
              <a:gd name="connsiteX14" fmla="*/ 1321932 w 3032844"/>
              <a:gd name="connsiteY14" fmla="*/ 280664 h 5110531"/>
              <a:gd name="connsiteX15" fmla="*/ 1118039 w 3032844"/>
              <a:gd name="connsiteY15" fmla="*/ 66958 h 5110531"/>
              <a:gd name="connsiteX16" fmla="*/ 762324 w 3032844"/>
              <a:gd name="connsiteY16" fmla="*/ 1842 h 5110531"/>
              <a:gd name="connsiteX17" fmla="*/ 341031 w 3032844"/>
              <a:gd name="connsiteY17" fmla="*/ 31283 h 5110531"/>
              <a:gd name="connsiteX0" fmla="*/ 327289 w 3044040"/>
              <a:gd name="connsiteY0" fmla="*/ 39594 h 5110531"/>
              <a:gd name="connsiteX1" fmla="*/ 859304 w 3044040"/>
              <a:gd name="connsiteY1" fmla="*/ 870866 h 5110531"/>
              <a:gd name="connsiteX2" fmla="*/ 493542 w 3044040"/>
              <a:gd name="connsiteY2" fmla="*/ 1062061 h 5110531"/>
              <a:gd name="connsiteX3" fmla="*/ 252474 w 3044040"/>
              <a:gd name="connsiteY3" fmla="*/ 1560824 h 5110531"/>
              <a:gd name="connsiteX4" fmla="*/ 11404 w 3044040"/>
              <a:gd name="connsiteY4" fmla="*/ 2383784 h 5110531"/>
              <a:gd name="connsiteX5" fmla="*/ 294037 w 3044040"/>
              <a:gd name="connsiteY5" fmla="*/ 3165180 h 5110531"/>
              <a:gd name="connsiteX6" fmla="*/ 950742 w 3044040"/>
              <a:gd name="connsiteY6" fmla="*/ 4869289 h 5110531"/>
              <a:gd name="connsiteX7" fmla="*/ 1923331 w 3044040"/>
              <a:gd name="connsiteY7" fmla="*/ 5102047 h 5110531"/>
              <a:gd name="connsiteX8" fmla="*/ 2887607 w 3044040"/>
              <a:gd name="connsiteY8" fmla="*/ 4910854 h 5110531"/>
              <a:gd name="connsiteX9" fmla="*/ 3020611 w 3044040"/>
              <a:gd name="connsiteY9" fmla="*/ 4461966 h 5110531"/>
              <a:gd name="connsiteX10" fmla="*/ 2654852 w 3044040"/>
              <a:gd name="connsiteY10" fmla="*/ 3514314 h 5110531"/>
              <a:gd name="connsiteX11" fmla="*/ 2430408 w 3044040"/>
              <a:gd name="connsiteY11" fmla="*/ 2707981 h 5110531"/>
              <a:gd name="connsiteX12" fmla="*/ 2197652 w 3044040"/>
              <a:gd name="connsiteY12" fmla="*/ 1984773 h 5110531"/>
              <a:gd name="connsiteX13" fmla="*/ 1748765 w 3044040"/>
              <a:gd name="connsiteY13" fmla="*/ 1070374 h 5110531"/>
              <a:gd name="connsiteX14" fmla="*/ 1333128 w 3044040"/>
              <a:gd name="connsiteY14" fmla="*/ 280664 h 5110531"/>
              <a:gd name="connsiteX15" fmla="*/ 1129235 w 3044040"/>
              <a:gd name="connsiteY15" fmla="*/ 66958 h 5110531"/>
              <a:gd name="connsiteX16" fmla="*/ 773520 w 3044040"/>
              <a:gd name="connsiteY16" fmla="*/ 1842 h 5110531"/>
              <a:gd name="connsiteX17" fmla="*/ 352227 w 3044040"/>
              <a:gd name="connsiteY17" fmla="*/ 31283 h 5110531"/>
              <a:gd name="connsiteX0" fmla="*/ 315894 w 3032645"/>
              <a:gd name="connsiteY0" fmla="*/ 39594 h 5106394"/>
              <a:gd name="connsiteX1" fmla="*/ 847909 w 3032645"/>
              <a:gd name="connsiteY1" fmla="*/ 870866 h 5106394"/>
              <a:gd name="connsiteX2" fmla="*/ 482147 w 3032645"/>
              <a:gd name="connsiteY2" fmla="*/ 1062061 h 5106394"/>
              <a:gd name="connsiteX3" fmla="*/ 241079 w 3032645"/>
              <a:gd name="connsiteY3" fmla="*/ 1560824 h 5106394"/>
              <a:gd name="connsiteX4" fmla="*/ 9 w 3032645"/>
              <a:gd name="connsiteY4" fmla="*/ 2383784 h 5106394"/>
              <a:gd name="connsiteX5" fmla="*/ 249391 w 3032645"/>
              <a:gd name="connsiteY5" fmla="*/ 3273246 h 5106394"/>
              <a:gd name="connsiteX6" fmla="*/ 939347 w 3032645"/>
              <a:gd name="connsiteY6" fmla="*/ 4869289 h 5106394"/>
              <a:gd name="connsiteX7" fmla="*/ 1911936 w 3032645"/>
              <a:gd name="connsiteY7" fmla="*/ 5102047 h 5106394"/>
              <a:gd name="connsiteX8" fmla="*/ 2876212 w 3032645"/>
              <a:gd name="connsiteY8" fmla="*/ 4910854 h 5106394"/>
              <a:gd name="connsiteX9" fmla="*/ 3009216 w 3032645"/>
              <a:gd name="connsiteY9" fmla="*/ 4461966 h 5106394"/>
              <a:gd name="connsiteX10" fmla="*/ 2643457 w 3032645"/>
              <a:gd name="connsiteY10" fmla="*/ 3514314 h 5106394"/>
              <a:gd name="connsiteX11" fmla="*/ 2419013 w 3032645"/>
              <a:gd name="connsiteY11" fmla="*/ 2707981 h 5106394"/>
              <a:gd name="connsiteX12" fmla="*/ 2186257 w 3032645"/>
              <a:gd name="connsiteY12" fmla="*/ 1984773 h 5106394"/>
              <a:gd name="connsiteX13" fmla="*/ 1737370 w 3032645"/>
              <a:gd name="connsiteY13" fmla="*/ 1070374 h 5106394"/>
              <a:gd name="connsiteX14" fmla="*/ 1321733 w 3032645"/>
              <a:gd name="connsiteY14" fmla="*/ 280664 h 5106394"/>
              <a:gd name="connsiteX15" fmla="*/ 1117840 w 3032645"/>
              <a:gd name="connsiteY15" fmla="*/ 66958 h 5106394"/>
              <a:gd name="connsiteX16" fmla="*/ 762125 w 3032645"/>
              <a:gd name="connsiteY16" fmla="*/ 1842 h 5106394"/>
              <a:gd name="connsiteX17" fmla="*/ 340832 w 3032645"/>
              <a:gd name="connsiteY17" fmla="*/ 31283 h 5106394"/>
              <a:gd name="connsiteX0" fmla="*/ 315894 w 3057974"/>
              <a:gd name="connsiteY0" fmla="*/ 39594 h 4994512"/>
              <a:gd name="connsiteX1" fmla="*/ 847909 w 3057974"/>
              <a:gd name="connsiteY1" fmla="*/ 870866 h 4994512"/>
              <a:gd name="connsiteX2" fmla="*/ 482147 w 3057974"/>
              <a:gd name="connsiteY2" fmla="*/ 1062061 h 4994512"/>
              <a:gd name="connsiteX3" fmla="*/ 241079 w 3057974"/>
              <a:gd name="connsiteY3" fmla="*/ 1560824 h 4994512"/>
              <a:gd name="connsiteX4" fmla="*/ 9 w 3057974"/>
              <a:gd name="connsiteY4" fmla="*/ 2383784 h 4994512"/>
              <a:gd name="connsiteX5" fmla="*/ 249391 w 3057974"/>
              <a:gd name="connsiteY5" fmla="*/ 3273246 h 4994512"/>
              <a:gd name="connsiteX6" fmla="*/ 939347 w 3057974"/>
              <a:gd name="connsiteY6" fmla="*/ 4869289 h 4994512"/>
              <a:gd name="connsiteX7" fmla="*/ 1404860 w 3057974"/>
              <a:gd name="connsiteY7" fmla="*/ 4894229 h 4994512"/>
              <a:gd name="connsiteX8" fmla="*/ 2876212 w 3057974"/>
              <a:gd name="connsiteY8" fmla="*/ 4910854 h 4994512"/>
              <a:gd name="connsiteX9" fmla="*/ 3009216 w 3057974"/>
              <a:gd name="connsiteY9" fmla="*/ 4461966 h 4994512"/>
              <a:gd name="connsiteX10" fmla="*/ 2643457 w 3057974"/>
              <a:gd name="connsiteY10" fmla="*/ 3514314 h 4994512"/>
              <a:gd name="connsiteX11" fmla="*/ 2419013 w 3057974"/>
              <a:gd name="connsiteY11" fmla="*/ 2707981 h 4994512"/>
              <a:gd name="connsiteX12" fmla="*/ 2186257 w 3057974"/>
              <a:gd name="connsiteY12" fmla="*/ 1984773 h 4994512"/>
              <a:gd name="connsiteX13" fmla="*/ 1737370 w 3057974"/>
              <a:gd name="connsiteY13" fmla="*/ 1070374 h 4994512"/>
              <a:gd name="connsiteX14" fmla="*/ 1321733 w 3057974"/>
              <a:gd name="connsiteY14" fmla="*/ 280664 h 4994512"/>
              <a:gd name="connsiteX15" fmla="*/ 1117840 w 3057974"/>
              <a:gd name="connsiteY15" fmla="*/ 66958 h 4994512"/>
              <a:gd name="connsiteX16" fmla="*/ 762125 w 3057974"/>
              <a:gd name="connsiteY16" fmla="*/ 1842 h 4994512"/>
              <a:gd name="connsiteX17" fmla="*/ 340832 w 3057974"/>
              <a:gd name="connsiteY17" fmla="*/ 31283 h 4994512"/>
              <a:gd name="connsiteX0" fmla="*/ 315894 w 3057974"/>
              <a:gd name="connsiteY0" fmla="*/ 39594 h 5127288"/>
              <a:gd name="connsiteX1" fmla="*/ 847909 w 3057974"/>
              <a:gd name="connsiteY1" fmla="*/ 870866 h 5127288"/>
              <a:gd name="connsiteX2" fmla="*/ 482147 w 3057974"/>
              <a:gd name="connsiteY2" fmla="*/ 1062061 h 5127288"/>
              <a:gd name="connsiteX3" fmla="*/ 241079 w 3057974"/>
              <a:gd name="connsiteY3" fmla="*/ 1560824 h 5127288"/>
              <a:gd name="connsiteX4" fmla="*/ 9 w 3057974"/>
              <a:gd name="connsiteY4" fmla="*/ 2383784 h 5127288"/>
              <a:gd name="connsiteX5" fmla="*/ 249391 w 3057974"/>
              <a:gd name="connsiteY5" fmla="*/ 3273246 h 5127288"/>
              <a:gd name="connsiteX6" fmla="*/ 939347 w 3057974"/>
              <a:gd name="connsiteY6" fmla="*/ 4869289 h 5127288"/>
              <a:gd name="connsiteX7" fmla="*/ 1404860 w 3057974"/>
              <a:gd name="connsiteY7" fmla="*/ 4894229 h 5127288"/>
              <a:gd name="connsiteX8" fmla="*/ 2876212 w 3057974"/>
              <a:gd name="connsiteY8" fmla="*/ 4910854 h 5127288"/>
              <a:gd name="connsiteX9" fmla="*/ 3009216 w 3057974"/>
              <a:gd name="connsiteY9" fmla="*/ 4461966 h 5127288"/>
              <a:gd name="connsiteX10" fmla="*/ 2643457 w 3057974"/>
              <a:gd name="connsiteY10" fmla="*/ 3514314 h 5127288"/>
              <a:gd name="connsiteX11" fmla="*/ 2419013 w 3057974"/>
              <a:gd name="connsiteY11" fmla="*/ 2707981 h 5127288"/>
              <a:gd name="connsiteX12" fmla="*/ 2186257 w 3057974"/>
              <a:gd name="connsiteY12" fmla="*/ 1984773 h 5127288"/>
              <a:gd name="connsiteX13" fmla="*/ 1737370 w 3057974"/>
              <a:gd name="connsiteY13" fmla="*/ 1070374 h 5127288"/>
              <a:gd name="connsiteX14" fmla="*/ 1321733 w 3057974"/>
              <a:gd name="connsiteY14" fmla="*/ 280664 h 5127288"/>
              <a:gd name="connsiteX15" fmla="*/ 1117840 w 3057974"/>
              <a:gd name="connsiteY15" fmla="*/ 66958 h 5127288"/>
              <a:gd name="connsiteX16" fmla="*/ 762125 w 3057974"/>
              <a:gd name="connsiteY16" fmla="*/ 1842 h 5127288"/>
              <a:gd name="connsiteX17" fmla="*/ 340832 w 3057974"/>
              <a:gd name="connsiteY17" fmla="*/ 31283 h 5127288"/>
              <a:gd name="connsiteX0" fmla="*/ 315894 w 3057974"/>
              <a:gd name="connsiteY0" fmla="*/ 39594 h 4994512"/>
              <a:gd name="connsiteX1" fmla="*/ 847909 w 3057974"/>
              <a:gd name="connsiteY1" fmla="*/ 870866 h 4994512"/>
              <a:gd name="connsiteX2" fmla="*/ 482147 w 3057974"/>
              <a:gd name="connsiteY2" fmla="*/ 1062061 h 4994512"/>
              <a:gd name="connsiteX3" fmla="*/ 241079 w 3057974"/>
              <a:gd name="connsiteY3" fmla="*/ 1560824 h 4994512"/>
              <a:gd name="connsiteX4" fmla="*/ 9 w 3057974"/>
              <a:gd name="connsiteY4" fmla="*/ 2383784 h 4994512"/>
              <a:gd name="connsiteX5" fmla="*/ 249391 w 3057974"/>
              <a:gd name="connsiteY5" fmla="*/ 3273246 h 4994512"/>
              <a:gd name="connsiteX6" fmla="*/ 872845 w 3057974"/>
              <a:gd name="connsiteY6" fmla="*/ 4869289 h 4994512"/>
              <a:gd name="connsiteX7" fmla="*/ 1404860 w 3057974"/>
              <a:gd name="connsiteY7" fmla="*/ 4894229 h 4994512"/>
              <a:gd name="connsiteX8" fmla="*/ 2876212 w 3057974"/>
              <a:gd name="connsiteY8" fmla="*/ 4910854 h 4994512"/>
              <a:gd name="connsiteX9" fmla="*/ 3009216 w 3057974"/>
              <a:gd name="connsiteY9" fmla="*/ 4461966 h 4994512"/>
              <a:gd name="connsiteX10" fmla="*/ 2643457 w 3057974"/>
              <a:gd name="connsiteY10" fmla="*/ 3514314 h 4994512"/>
              <a:gd name="connsiteX11" fmla="*/ 2419013 w 3057974"/>
              <a:gd name="connsiteY11" fmla="*/ 2707981 h 4994512"/>
              <a:gd name="connsiteX12" fmla="*/ 2186257 w 3057974"/>
              <a:gd name="connsiteY12" fmla="*/ 1984773 h 4994512"/>
              <a:gd name="connsiteX13" fmla="*/ 1737370 w 3057974"/>
              <a:gd name="connsiteY13" fmla="*/ 1070374 h 4994512"/>
              <a:gd name="connsiteX14" fmla="*/ 1321733 w 3057974"/>
              <a:gd name="connsiteY14" fmla="*/ 280664 h 4994512"/>
              <a:gd name="connsiteX15" fmla="*/ 1117840 w 3057974"/>
              <a:gd name="connsiteY15" fmla="*/ 66958 h 4994512"/>
              <a:gd name="connsiteX16" fmla="*/ 762125 w 3057974"/>
              <a:gd name="connsiteY16" fmla="*/ 1842 h 4994512"/>
              <a:gd name="connsiteX17" fmla="*/ 340832 w 3057974"/>
              <a:gd name="connsiteY17" fmla="*/ 31283 h 4994512"/>
              <a:gd name="connsiteX0" fmla="*/ 315894 w 3063394"/>
              <a:gd name="connsiteY0" fmla="*/ 39594 h 4926488"/>
              <a:gd name="connsiteX1" fmla="*/ 847909 w 3063394"/>
              <a:gd name="connsiteY1" fmla="*/ 870866 h 4926488"/>
              <a:gd name="connsiteX2" fmla="*/ 482147 w 3063394"/>
              <a:gd name="connsiteY2" fmla="*/ 1062061 h 4926488"/>
              <a:gd name="connsiteX3" fmla="*/ 241079 w 3063394"/>
              <a:gd name="connsiteY3" fmla="*/ 1560824 h 4926488"/>
              <a:gd name="connsiteX4" fmla="*/ 9 w 3063394"/>
              <a:gd name="connsiteY4" fmla="*/ 2383784 h 4926488"/>
              <a:gd name="connsiteX5" fmla="*/ 249391 w 3063394"/>
              <a:gd name="connsiteY5" fmla="*/ 3273246 h 4926488"/>
              <a:gd name="connsiteX6" fmla="*/ 872845 w 3063394"/>
              <a:gd name="connsiteY6" fmla="*/ 4869289 h 4926488"/>
              <a:gd name="connsiteX7" fmla="*/ 1313420 w 3063394"/>
              <a:gd name="connsiteY7" fmla="*/ 4603284 h 4926488"/>
              <a:gd name="connsiteX8" fmla="*/ 2876212 w 3063394"/>
              <a:gd name="connsiteY8" fmla="*/ 4910854 h 4926488"/>
              <a:gd name="connsiteX9" fmla="*/ 3009216 w 3063394"/>
              <a:gd name="connsiteY9" fmla="*/ 4461966 h 4926488"/>
              <a:gd name="connsiteX10" fmla="*/ 2643457 w 3063394"/>
              <a:gd name="connsiteY10" fmla="*/ 3514314 h 4926488"/>
              <a:gd name="connsiteX11" fmla="*/ 2419013 w 3063394"/>
              <a:gd name="connsiteY11" fmla="*/ 2707981 h 4926488"/>
              <a:gd name="connsiteX12" fmla="*/ 2186257 w 3063394"/>
              <a:gd name="connsiteY12" fmla="*/ 1984773 h 4926488"/>
              <a:gd name="connsiteX13" fmla="*/ 1737370 w 3063394"/>
              <a:gd name="connsiteY13" fmla="*/ 1070374 h 4926488"/>
              <a:gd name="connsiteX14" fmla="*/ 1321733 w 3063394"/>
              <a:gd name="connsiteY14" fmla="*/ 280664 h 4926488"/>
              <a:gd name="connsiteX15" fmla="*/ 1117840 w 3063394"/>
              <a:gd name="connsiteY15" fmla="*/ 66958 h 4926488"/>
              <a:gd name="connsiteX16" fmla="*/ 762125 w 3063394"/>
              <a:gd name="connsiteY16" fmla="*/ 1842 h 4926488"/>
              <a:gd name="connsiteX17" fmla="*/ 340832 w 3063394"/>
              <a:gd name="connsiteY17" fmla="*/ 31283 h 4926488"/>
              <a:gd name="connsiteX0" fmla="*/ 315894 w 3072380"/>
              <a:gd name="connsiteY0" fmla="*/ 39594 h 4943075"/>
              <a:gd name="connsiteX1" fmla="*/ 847909 w 3072380"/>
              <a:gd name="connsiteY1" fmla="*/ 870866 h 4943075"/>
              <a:gd name="connsiteX2" fmla="*/ 482147 w 3072380"/>
              <a:gd name="connsiteY2" fmla="*/ 1062061 h 4943075"/>
              <a:gd name="connsiteX3" fmla="*/ 241079 w 3072380"/>
              <a:gd name="connsiteY3" fmla="*/ 1560824 h 4943075"/>
              <a:gd name="connsiteX4" fmla="*/ 9 w 3072380"/>
              <a:gd name="connsiteY4" fmla="*/ 2383784 h 4943075"/>
              <a:gd name="connsiteX5" fmla="*/ 249391 w 3072380"/>
              <a:gd name="connsiteY5" fmla="*/ 3273246 h 4943075"/>
              <a:gd name="connsiteX6" fmla="*/ 872845 w 3072380"/>
              <a:gd name="connsiteY6" fmla="*/ 4869289 h 4943075"/>
              <a:gd name="connsiteX7" fmla="*/ 1313420 w 3072380"/>
              <a:gd name="connsiteY7" fmla="*/ 4603284 h 4943075"/>
              <a:gd name="connsiteX8" fmla="*/ 1213666 w 3072380"/>
              <a:gd name="connsiteY8" fmla="*/ 3946578 h 4943075"/>
              <a:gd name="connsiteX9" fmla="*/ 3009216 w 3072380"/>
              <a:gd name="connsiteY9" fmla="*/ 4461966 h 4943075"/>
              <a:gd name="connsiteX10" fmla="*/ 2643457 w 3072380"/>
              <a:gd name="connsiteY10" fmla="*/ 3514314 h 4943075"/>
              <a:gd name="connsiteX11" fmla="*/ 2419013 w 3072380"/>
              <a:gd name="connsiteY11" fmla="*/ 2707981 h 4943075"/>
              <a:gd name="connsiteX12" fmla="*/ 2186257 w 3072380"/>
              <a:gd name="connsiteY12" fmla="*/ 1984773 h 4943075"/>
              <a:gd name="connsiteX13" fmla="*/ 1737370 w 3072380"/>
              <a:gd name="connsiteY13" fmla="*/ 1070374 h 4943075"/>
              <a:gd name="connsiteX14" fmla="*/ 1321733 w 3072380"/>
              <a:gd name="connsiteY14" fmla="*/ 280664 h 4943075"/>
              <a:gd name="connsiteX15" fmla="*/ 1117840 w 3072380"/>
              <a:gd name="connsiteY15" fmla="*/ 66958 h 4943075"/>
              <a:gd name="connsiteX16" fmla="*/ 762125 w 3072380"/>
              <a:gd name="connsiteY16" fmla="*/ 1842 h 4943075"/>
              <a:gd name="connsiteX17" fmla="*/ 340832 w 3072380"/>
              <a:gd name="connsiteY17" fmla="*/ 31283 h 4943075"/>
              <a:gd name="connsiteX0" fmla="*/ 315894 w 3072380"/>
              <a:gd name="connsiteY0" fmla="*/ 39594 h 4936413"/>
              <a:gd name="connsiteX1" fmla="*/ 847909 w 3072380"/>
              <a:gd name="connsiteY1" fmla="*/ 870866 h 4936413"/>
              <a:gd name="connsiteX2" fmla="*/ 482147 w 3072380"/>
              <a:gd name="connsiteY2" fmla="*/ 1062061 h 4936413"/>
              <a:gd name="connsiteX3" fmla="*/ 241079 w 3072380"/>
              <a:gd name="connsiteY3" fmla="*/ 1560824 h 4936413"/>
              <a:gd name="connsiteX4" fmla="*/ 9 w 3072380"/>
              <a:gd name="connsiteY4" fmla="*/ 2383784 h 4936413"/>
              <a:gd name="connsiteX5" fmla="*/ 249391 w 3072380"/>
              <a:gd name="connsiteY5" fmla="*/ 3273246 h 4936413"/>
              <a:gd name="connsiteX6" fmla="*/ 872845 w 3072380"/>
              <a:gd name="connsiteY6" fmla="*/ 4869289 h 4936413"/>
              <a:gd name="connsiteX7" fmla="*/ 1246918 w 3072380"/>
              <a:gd name="connsiteY7" fmla="*/ 4570033 h 4936413"/>
              <a:gd name="connsiteX8" fmla="*/ 1213666 w 3072380"/>
              <a:gd name="connsiteY8" fmla="*/ 3946578 h 4936413"/>
              <a:gd name="connsiteX9" fmla="*/ 3009216 w 3072380"/>
              <a:gd name="connsiteY9" fmla="*/ 4461966 h 4936413"/>
              <a:gd name="connsiteX10" fmla="*/ 2643457 w 3072380"/>
              <a:gd name="connsiteY10" fmla="*/ 3514314 h 4936413"/>
              <a:gd name="connsiteX11" fmla="*/ 2419013 w 3072380"/>
              <a:gd name="connsiteY11" fmla="*/ 2707981 h 4936413"/>
              <a:gd name="connsiteX12" fmla="*/ 2186257 w 3072380"/>
              <a:gd name="connsiteY12" fmla="*/ 1984773 h 4936413"/>
              <a:gd name="connsiteX13" fmla="*/ 1737370 w 3072380"/>
              <a:gd name="connsiteY13" fmla="*/ 1070374 h 4936413"/>
              <a:gd name="connsiteX14" fmla="*/ 1321733 w 3072380"/>
              <a:gd name="connsiteY14" fmla="*/ 280664 h 4936413"/>
              <a:gd name="connsiteX15" fmla="*/ 1117840 w 3072380"/>
              <a:gd name="connsiteY15" fmla="*/ 66958 h 4936413"/>
              <a:gd name="connsiteX16" fmla="*/ 762125 w 3072380"/>
              <a:gd name="connsiteY16" fmla="*/ 1842 h 4936413"/>
              <a:gd name="connsiteX17" fmla="*/ 340832 w 3072380"/>
              <a:gd name="connsiteY17" fmla="*/ 31283 h 4936413"/>
              <a:gd name="connsiteX0" fmla="*/ 315894 w 3072380"/>
              <a:gd name="connsiteY0" fmla="*/ 39594 h 4939339"/>
              <a:gd name="connsiteX1" fmla="*/ 847909 w 3072380"/>
              <a:gd name="connsiteY1" fmla="*/ 870866 h 4939339"/>
              <a:gd name="connsiteX2" fmla="*/ 482147 w 3072380"/>
              <a:gd name="connsiteY2" fmla="*/ 1062061 h 4939339"/>
              <a:gd name="connsiteX3" fmla="*/ 241079 w 3072380"/>
              <a:gd name="connsiteY3" fmla="*/ 1560824 h 4939339"/>
              <a:gd name="connsiteX4" fmla="*/ 9 w 3072380"/>
              <a:gd name="connsiteY4" fmla="*/ 2383784 h 4939339"/>
              <a:gd name="connsiteX5" fmla="*/ 249391 w 3072380"/>
              <a:gd name="connsiteY5" fmla="*/ 3273246 h 4939339"/>
              <a:gd name="connsiteX6" fmla="*/ 872845 w 3072380"/>
              <a:gd name="connsiteY6" fmla="*/ 4869289 h 4939339"/>
              <a:gd name="connsiteX7" fmla="*/ 1246918 w 3072380"/>
              <a:gd name="connsiteY7" fmla="*/ 4570033 h 4939339"/>
              <a:gd name="connsiteX8" fmla="*/ 1213666 w 3072380"/>
              <a:gd name="connsiteY8" fmla="*/ 3946578 h 4939339"/>
              <a:gd name="connsiteX9" fmla="*/ 3009216 w 3072380"/>
              <a:gd name="connsiteY9" fmla="*/ 4461966 h 4939339"/>
              <a:gd name="connsiteX10" fmla="*/ 2643457 w 3072380"/>
              <a:gd name="connsiteY10" fmla="*/ 3514314 h 4939339"/>
              <a:gd name="connsiteX11" fmla="*/ 2419013 w 3072380"/>
              <a:gd name="connsiteY11" fmla="*/ 2707981 h 4939339"/>
              <a:gd name="connsiteX12" fmla="*/ 2186257 w 3072380"/>
              <a:gd name="connsiteY12" fmla="*/ 1984773 h 4939339"/>
              <a:gd name="connsiteX13" fmla="*/ 1737370 w 3072380"/>
              <a:gd name="connsiteY13" fmla="*/ 1070374 h 4939339"/>
              <a:gd name="connsiteX14" fmla="*/ 1321733 w 3072380"/>
              <a:gd name="connsiteY14" fmla="*/ 280664 h 4939339"/>
              <a:gd name="connsiteX15" fmla="*/ 1117840 w 3072380"/>
              <a:gd name="connsiteY15" fmla="*/ 66958 h 4939339"/>
              <a:gd name="connsiteX16" fmla="*/ 762125 w 3072380"/>
              <a:gd name="connsiteY16" fmla="*/ 1842 h 4939339"/>
              <a:gd name="connsiteX17" fmla="*/ 340832 w 3072380"/>
              <a:gd name="connsiteY17" fmla="*/ 31283 h 4939339"/>
              <a:gd name="connsiteX0" fmla="*/ 315894 w 3084904"/>
              <a:gd name="connsiteY0" fmla="*/ 39594 h 4942481"/>
              <a:gd name="connsiteX1" fmla="*/ 847909 w 3084904"/>
              <a:gd name="connsiteY1" fmla="*/ 870866 h 4942481"/>
              <a:gd name="connsiteX2" fmla="*/ 482147 w 3084904"/>
              <a:gd name="connsiteY2" fmla="*/ 1062061 h 4942481"/>
              <a:gd name="connsiteX3" fmla="*/ 241079 w 3084904"/>
              <a:gd name="connsiteY3" fmla="*/ 1560824 h 4942481"/>
              <a:gd name="connsiteX4" fmla="*/ 9 w 3084904"/>
              <a:gd name="connsiteY4" fmla="*/ 2383784 h 4942481"/>
              <a:gd name="connsiteX5" fmla="*/ 249391 w 3084904"/>
              <a:gd name="connsiteY5" fmla="*/ 3273246 h 4942481"/>
              <a:gd name="connsiteX6" fmla="*/ 872845 w 3084904"/>
              <a:gd name="connsiteY6" fmla="*/ 4869289 h 4942481"/>
              <a:gd name="connsiteX7" fmla="*/ 1246918 w 3084904"/>
              <a:gd name="connsiteY7" fmla="*/ 4570033 h 4942481"/>
              <a:gd name="connsiteX8" fmla="*/ 1014160 w 3084904"/>
              <a:gd name="connsiteY8" fmla="*/ 3647320 h 4942481"/>
              <a:gd name="connsiteX9" fmla="*/ 3009216 w 3084904"/>
              <a:gd name="connsiteY9" fmla="*/ 4461966 h 4942481"/>
              <a:gd name="connsiteX10" fmla="*/ 2643457 w 3084904"/>
              <a:gd name="connsiteY10" fmla="*/ 3514314 h 4942481"/>
              <a:gd name="connsiteX11" fmla="*/ 2419013 w 3084904"/>
              <a:gd name="connsiteY11" fmla="*/ 2707981 h 4942481"/>
              <a:gd name="connsiteX12" fmla="*/ 2186257 w 3084904"/>
              <a:gd name="connsiteY12" fmla="*/ 1984773 h 4942481"/>
              <a:gd name="connsiteX13" fmla="*/ 1737370 w 3084904"/>
              <a:gd name="connsiteY13" fmla="*/ 1070374 h 4942481"/>
              <a:gd name="connsiteX14" fmla="*/ 1321733 w 3084904"/>
              <a:gd name="connsiteY14" fmla="*/ 280664 h 4942481"/>
              <a:gd name="connsiteX15" fmla="*/ 1117840 w 3084904"/>
              <a:gd name="connsiteY15" fmla="*/ 66958 h 4942481"/>
              <a:gd name="connsiteX16" fmla="*/ 762125 w 3084904"/>
              <a:gd name="connsiteY16" fmla="*/ 1842 h 4942481"/>
              <a:gd name="connsiteX17" fmla="*/ 340832 w 3084904"/>
              <a:gd name="connsiteY17" fmla="*/ 31283 h 4942481"/>
              <a:gd name="connsiteX0" fmla="*/ 315894 w 3084904"/>
              <a:gd name="connsiteY0" fmla="*/ 39594 h 4942481"/>
              <a:gd name="connsiteX1" fmla="*/ 847909 w 3084904"/>
              <a:gd name="connsiteY1" fmla="*/ 870866 h 4942481"/>
              <a:gd name="connsiteX2" fmla="*/ 482147 w 3084904"/>
              <a:gd name="connsiteY2" fmla="*/ 1062061 h 4942481"/>
              <a:gd name="connsiteX3" fmla="*/ 241079 w 3084904"/>
              <a:gd name="connsiteY3" fmla="*/ 1560824 h 4942481"/>
              <a:gd name="connsiteX4" fmla="*/ 9 w 3084904"/>
              <a:gd name="connsiteY4" fmla="*/ 2383784 h 4942481"/>
              <a:gd name="connsiteX5" fmla="*/ 249391 w 3084904"/>
              <a:gd name="connsiteY5" fmla="*/ 3273246 h 4942481"/>
              <a:gd name="connsiteX6" fmla="*/ 872845 w 3084904"/>
              <a:gd name="connsiteY6" fmla="*/ 4869289 h 4942481"/>
              <a:gd name="connsiteX7" fmla="*/ 1246918 w 3084904"/>
              <a:gd name="connsiteY7" fmla="*/ 4570033 h 4942481"/>
              <a:gd name="connsiteX8" fmla="*/ 1014160 w 3084904"/>
              <a:gd name="connsiteY8" fmla="*/ 3647320 h 4942481"/>
              <a:gd name="connsiteX9" fmla="*/ 3009216 w 3084904"/>
              <a:gd name="connsiteY9" fmla="*/ 4461966 h 4942481"/>
              <a:gd name="connsiteX10" fmla="*/ 2643457 w 3084904"/>
              <a:gd name="connsiteY10" fmla="*/ 3514314 h 4942481"/>
              <a:gd name="connsiteX11" fmla="*/ 2419013 w 3084904"/>
              <a:gd name="connsiteY11" fmla="*/ 2707981 h 4942481"/>
              <a:gd name="connsiteX12" fmla="*/ 2186257 w 3084904"/>
              <a:gd name="connsiteY12" fmla="*/ 1984773 h 4942481"/>
              <a:gd name="connsiteX13" fmla="*/ 1737370 w 3084904"/>
              <a:gd name="connsiteY13" fmla="*/ 1070374 h 4942481"/>
              <a:gd name="connsiteX14" fmla="*/ 1321733 w 3084904"/>
              <a:gd name="connsiteY14" fmla="*/ 280664 h 4942481"/>
              <a:gd name="connsiteX15" fmla="*/ 1117840 w 3084904"/>
              <a:gd name="connsiteY15" fmla="*/ 66958 h 4942481"/>
              <a:gd name="connsiteX16" fmla="*/ 762125 w 3084904"/>
              <a:gd name="connsiteY16" fmla="*/ 1842 h 4942481"/>
              <a:gd name="connsiteX17" fmla="*/ 340832 w 3084904"/>
              <a:gd name="connsiteY17" fmla="*/ 31283 h 4942481"/>
              <a:gd name="connsiteX0" fmla="*/ 315894 w 2734391"/>
              <a:gd name="connsiteY0" fmla="*/ 39594 h 4942481"/>
              <a:gd name="connsiteX1" fmla="*/ 847909 w 2734391"/>
              <a:gd name="connsiteY1" fmla="*/ 870866 h 4942481"/>
              <a:gd name="connsiteX2" fmla="*/ 482147 w 2734391"/>
              <a:gd name="connsiteY2" fmla="*/ 1062061 h 4942481"/>
              <a:gd name="connsiteX3" fmla="*/ 241079 w 2734391"/>
              <a:gd name="connsiteY3" fmla="*/ 1560824 h 4942481"/>
              <a:gd name="connsiteX4" fmla="*/ 9 w 2734391"/>
              <a:gd name="connsiteY4" fmla="*/ 2383784 h 4942481"/>
              <a:gd name="connsiteX5" fmla="*/ 249391 w 2734391"/>
              <a:gd name="connsiteY5" fmla="*/ 3273246 h 4942481"/>
              <a:gd name="connsiteX6" fmla="*/ 872845 w 2734391"/>
              <a:gd name="connsiteY6" fmla="*/ 4869289 h 4942481"/>
              <a:gd name="connsiteX7" fmla="*/ 1246918 w 2734391"/>
              <a:gd name="connsiteY7" fmla="*/ 4570033 h 4942481"/>
              <a:gd name="connsiteX8" fmla="*/ 1014160 w 2734391"/>
              <a:gd name="connsiteY8" fmla="*/ 3647320 h 4942481"/>
              <a:gd name="connsiteX9" fmla="*/ 781405 w 2734391"/>
              <a:gd name="connsiteY9" fmla="*/ 2807734 h 4942481"/>
              <a:gd name="connsiteX10" fmla="*/ 2643457 w 2734391"/>
              <a:gd name="connsiteY10" fmla="*/ 3514314 h 4942481"/>
              <a:gd name="connsiteX11" fmla="*/ 2419013 w 2734391"/>
              <a:gd name="connsiteY11" fmla="*/ 2707981 h 4942481"/>
              <a:gd name="connsiteX12" fmla="*/ 2186257 w 2734391"/>
              <a:gd name="connsiteY12" fmla="*/ 1984773 h 4942481"/>
              <a:gd name="connsiteX13" fmla="*/ 1737370 w 2734391"/>
              <a:gd name="connsiteY13" fmla="*/ 1070374 h 4942481"/>
              <a:gd name="connsiteX14" fmla="*/ 1321733 w 2734391"/>
              <a:gd name="connsiteY14" fmla="*/ 280664 h 4942481"/>
              <a:gd name="connsiteX15" fmla="*/ 1117840 w 2734391"/>
              <a:gd name="connsiteY15" fmla="*/ 66958 h 4942481"/>
              <a:gd name="connsiteX16" fmla="*/ 762125 w 2734391"/>
              <a:gd name="connsiteY16" fmla="*/ 1842 h 4942481"/>
              <a:gd name="connsiteX17" fmla="*/ 340832 w 2734391"/>
              <a:gd name="connsiteY17" fmla="*/ 31283 h 4942481"/>
              <a:gd name="connsiteX0" fmla="*/ 315894 w 2494071"/>
              <a:gd name="connsiteY0" fmla="*/ 39594 h 4942481"/>
              <a:gd name="connsiteX1" fmla="*/ 847909 w 2494071"/>
              <a:gd name="connsiteY1" fmla="*/ 870866 h 4942481"/>
              <a:gd name="connsiteX2" fmla="*/ 482147 w 2494071"/>
              <a:gd name="connsiteY2" fmla="*/ 1062061 h 4942481"/>
              <a:gd name="connsiteX3" fmla="*/ 241079 w 2494071"/>
              <a:gd name="connsiteY3" fmla="*/ 1560824 h 4942481"/>
              <a:gd name="connsiteX4" fmla="*/ 9 w 2494071"/>
              <a:gd name="connsiteY4" fmla="*/ 2383784 h 4942481"/>
              <a:gd name="connsiteX5" fmla="*/ 249391 w 2494071"/>
              <a:gd name="connsiteY5" fmla="*/ 3273246 h 4942481"/>
              <a:gd name="connsiteX6" fmla="*/ 872845 w 2494071"/>
              <a:gd name="connsiteY6" fmla="*/ 4869289 h 4942481"/>
              <a:gd name="connsiteX7" fmla="*/ 1246918 w 2494071"/>
              <a:gd name="connsiteY7" fmla="*/ 4570033 h 4942481"/>
              <a:gd name="connsiteX8" fmla="*/ 1014160 w 2494071"/>
              <a:gd name="connsiteY8" fmla="*/ 3647320 h 4942481"/>
              <a:gd name="connsiteX9" fmla="*/ 781405 w 2494071"/>
              <a:gd name="connsiteY9" fmla="*/ 2807734 h 4942481"/>
              <a:gd name="connsiteX10" fmla="*/ 831283 w 2494071"/>
              <a:gd name="connsiteY10" fmla="*/ 2034649 h 4942481"/>
              <a:gd name="connsiteX11" fmla="*/ 2419013 w 2494071"/>
              <a:gd name="connsiteY11" fmla="*/ 2707981 h 4942481"/>
              <a:gd name="connsiteX12" fmla="*/ 2186257 w 2494071"/>
              <a:gd name="connsiteY12" fmla="*/ 1984773 h 4942481"/>
              <a:gd name="connsiteX13" fmla="*/ 1737370 w 2494071"/>
              <a:gd name="connsiteY13" fmla="*/ 1070374 h 4942481"/>
              <a:gd name="connsiteX14" fmla="*/ 1321733 w 2494071"/>
              <a:gd name="connsiteY14" fmla="*/ 280664 h 4942481"/>
              <a:gd name="connsiteX15" fmla="*/ 1117840 w 2494071"/>
              <a:gd name="connsiteY15" fmla="*/ 66958 h 4942481"/>
              <a:gd name="connsiteX16" fmla="*/ 762125 w 2494071"/>
              <a:gd name="connsiteY16" fmla="*/ 1842 h 4942481"/>
              <a:gd name="connsiteX17" fmla="*/ 340832 w 2494071"/>
              <a:gd name="connsiteY17" fmla="*/ 31283 h 4942481"/>
              <a:gd name="connsiteX0" fmla="*/ 315894 w 2193870"/>
              <a:gd name="connsiteY0" fmla="*/ 39594 h 4942481"/>
              <a:gd name="connsiteX1" fmla="*/ 847909 w 2193870"/>
              <a:gd name="connsiteY1" fmla="*/ 870866 h 4942481"/>
              <a:gd name="connsiteX2" fmla="*/ 482147 w 2193870"/>
              <a:gd name="connsiteY2" fmla="*/ 1062061 h 4942481"/>
              <a:gd name="connsiteX3" fmla="*/ 241079 w 2193870"/>
              <a:gd name="connsiteY3" fmla="*/ 1560824 h 4942481"/>
              <a:gd name="connsiteX4" fmla="*/ 9 w 2193870"/>
              <a:gd name="connsiteY4" fmla="*/ 2383784 h 4942481"/>
              <a:gd name="connsiteX5" fmla="*/ 249391 w 2193870"/>
              <a:gd name="connsiteY5" fmla="*/ 3273246 h 4942481"/>
              <a:gd name="connsiteX6" fmla="*/ 872845 w 2193870"/>
              <a:gd name="connsiteY6" fmla="*/ 4869289 h 4942481"/>
              <a:gd name="connsiteX7" fmla="*/ 1246918 w 2193870"/>
              <a:gd name="connsiteY7" fmla="*/ 4570033 h 4942481"/>
              <a:gd name="connsiteX8" fmla="*/ 1014160 w 2193870"/>
              <a:gd name="connsiteY8" fmla="*/ 3647320 h 4942481"/>
              <a:gd name="connsiteX9" fmla="*/ 781405 w 2193870"/>
              <a:gd name="connsiteY9" fmla="*/ 2807734 h 4942481"/>
              <a:gd name="connsiteX10" fmla="*/ 831283 w 2193870"/>
              <a:gd name="connsiteY10" fmla="*/ 2034649 h 4942481"/>
              <a:gd name="connsiteX11" fmla="*/ 1346671 w 2193870"/>
              <a:gd name="connsiteY11" fmla="*/ 2583290 h 4942481"/>
              <a:gd name="connsiteX12" fmla="*/ 2186257 w 2193870"/>
              <a:gd name="connsiteY12" fmla="*/ 1984773 h 4942481"/>
              <a:gd name="connsiteX13" fmla="*/ 1737370 w 2193870"/>
              <a:gd name="connsiteY13" fmla="*/ 1070374 h 4942481"/>
              <a:gd name="connsiteX14" fmla="*/ 1321733 w 2193870"/>
              <a:gd name="connsiteY14" fmla="*/ 280664 h 4942481"/>
              <a:gd name="connsiteX15" fmla="*/ 1117840 w 2193870"/>
              <a:gd name="connsiteY15" fmla="*/ 66958 h 4942481"/>
              <a:gd name="connsiteX16" fmla="*/ 762125 w 2193870"/>
              <a:gd name="connsiteY16" fmla="*/ 1842 h 4942481"/>
              <a:gd name="connsiteX17" fmla="*/ 340832 w 2193870"/>
              <a:gd name="connsiteY17" fmla="*/ 31283 h 4942481"/>
              <a:gd name="connsiteX0" fmla="*/ 315894 w 2193870"/>
              <a:gd name="connsiteY0" fmla="*/ 39594 h 4942481"/>
              <a:gd name="connsiteX1" fmla="*/ 847909 w 2193870"/>
              <a:gd name="connsiteY1" fmla="*/ 870866 h 4942481"/>
              <a:gd name="connsiteX2" fmla="*/ 482147 w 2193870"/>
              <a:gd name="connsiteY2" fmla="*/ 1062061 h 4942481"/>
              <a:gd name="connsiteX3" fmla="*/ 241079 w 2193870"/>
              <a:gd name="connsiteY3" fmla="*/ 1560824 h 4942481"/>
              <a:gd name="connsiteX4" fmla="*/ 9 w 2193870"/>
              <a:gd name="connsiteY4" fmla="*/ 2383784 h 4942481"/>
              <a:gd name="connsiteX5" fmla="*/ 249391 w 2193870"/>
              <a:gd name="connsiteY5" fmla="*/ 3273246 h 4942481"/>
              <a:gd name="connsiteX6" fmla="*/ 872845 w 2193870"/>
              <a:gd name="connsiteY6" fmla="*/ 4869289 h 4942481"/>
              <a:gd name="connsiteX7" fmla="*/ 1246918 w 2193870"/>
              <a:gd name="connsiteY7" fmla="*/ 4570033 h 4942481"/>
              <a:gd name="connsiteX8" fmla="*/ 1014160 w 2193870"/>
              <a:gd name="connsiteY8" fmla="*/ 3647320 h 4942481"/>
              <a:gd name="connsiteX9" fmla="*/ 781405 w 2193870"/>
              <a:gd name="connsiteY9" fmla="*/ 2807734 h 4942481"/>
              <a:gd name="connsiteX10" fmla="*/ 831283 w 2193870"/>
              <a:gd name="connsiteY10" fmla="*/ 1876707 h 4942481"/>
              <a:gd name="connsiteX11" fmla="*/ 1346671 w 2193870"/>
              <a:gd name="connsiteY11" fmla="*/ 2583290 h 4942481"/>
              <a:gd name="connsiteX12" fmla="*/ 2186257 w 2193870"/>
              <a:gd name="connsiteY12" fmla="*/ 1984773 h 4942481"/>
              <a:gd name="connsiteX13" fmla="*/ 1737370 w 2193870"/>
              <a:gd name="connsiteY13" fmla="*/ 1070374 h 4942481"/>
              <a:gd name="connsiteX14" fmla="*/ 1321733 w 2193870"/>
              <a:gd name="connsiteY14" fmla="*/ 280664 h 4942481"/>
              <a:gd name="connsiteX15" fmla="*/ 1117840 w 2193870"/>
              <a:gd name="connsiteY15" fmla="*/ 66958 h 4942481"/>
              <a:gd name="connsiteX16" fmla="*/ 762125 w 2193870"/>
              <a:gd name="connsiteY16" fmla="*/ 1842 h 4942481"/>
              <a:gd name="connsiteX17" fmla="*/ 340832 w 2193870"/>
              <a:gd name="connsiteY17" fmla="*/ 31283 h 4942481"/>
              <a:gd name="connsiteX0" fmla="*/ 315894 w 2196227"/>
              <a:gd name="connsiteY0" fmla="*/ 39594 h 4942481"/>
              <a:gd name="connsiteX1" fmla="*/ 847909 w 2196227"/>
              <a:gd name="connsiteY1" fmla="*/ 870866 h 4942481"/>
              <a:gd name="connsiteX2" fmla="*/ 482147 w 2196227"/>
              <a:gd name="connsiteY2" fmla="*/ 1062061 h 4942481"/>
              <a:gd name="connsiteX3" fmla="*/ 241079 w 2196227"/>
              <a:gd name="connsiteY3" fmla="*/ 1560824 h 4942481"/>
              <a:gd name="connsiteX4" fmla="*/ 9 w 2196227"/>
              <a:gd name="connsiteY4" fmla="*/ 2383784 h 4942481"/>
              <a:gd name="connsiteX5" fmla="*/ 249391 w 2196227"/>
              <a:gd name="connsiteY5" fmla="*/ 3273246 h 4942481"/>
              <a:gd name="connsiteX6" fmla="*/ 872845 w 2196227"/>
              <a:gd name="connsiteY6" fmla="*/ 4869289 h 4942481"/>
              <a:gd name="connsiteX7" fmla="*/ 1246918 w 2196227"/>
              <a:gd name="connsiteY7" fmla="*/ 4570033 h 4942481"/>
              <a:gd name="connsiteX8" fmla="*/ 1014160 w 2196227"/>
              <a:gd name="connsiteY8" fmla="*/ 3647320 h 4942481"/>
              <a:gd name="connsiteX9" fmla="*/ 781405 w 2196227"/>
              <a:gd name="connsiteY9" fmla="*/ 2807734 h 4942481"/>
              <a:gd name="connsiteX10" fmla="*/ 831283 w 2196227"/>
              <a:gd name="connsiteY10" fmla="*/ 1876707 h 4942481"/>
              <a:gd name="connsiteX11" fmla="*/ 1280170 w 2196227"/>
              <a:gd name="connsiteY11" fmla="*/ 2641479 h 4942481"/>
              <a:gd name="connsiteX12" fmla="*/ 2186257 w 2196227"/>
              <a:gd name="connsiteY12" fmla="*/ 1984773 h 4942481"/>
              <a:gd name="connsiteX13" fmla="*/ 1737370 w 2196227"/>
              <a:gd name="connsiteY13" fmla="*/ 1070374 h 4942481"/>
              <a:gd name="connsiteX14" fmla="*/ 1321733 w 2196227"/>
              <a:gd name="connsiteY14" fmla="*/ 280664 h 4942481"/>
              <a:gd name="connsiteX15" fmla="*/ 1117840 w 2196227"/>
              <a:gd name="connsiteY15" fmla="*/ 66958 h 4942481"/>
              <a:gd name="connsiteX16" fmla="*/ 762125 w 2196227"/>
              <a:gd name="connsiteY16" fmla="*/ 1842 h 4942481"/>
              <a:gd name="connsiteX17" fmla="*/ 340832 w 2196227"/>
              <a:gd name="connsiteY17" fmla="*/ 31283 h 4942481"/>
              <a:gd name="connsiteX0" fmla="*/ 315894 w 1851888"/>
              <a:gd name="connsiteY0" fmla="*/ 39594 h 4942481"/>
              <a:gd name="connsiteX1" fmla="*/ 847909 w 1851888"/>
              <a:gd name="connsiteY1" fmla="*/ 870866 h 4942481"/>
              <a:gd name="connsiteX2" fmla="*/ 482147 w 1851888"/>
              <a:gd name="connsiteY2" fmla="*/ 1062061 h 4942481"/>
              <a:gd name="connsiteX3" fmla="*/ 241079 w 1851888"/>
              <a:gd name="connsiteY3" fmla="*/ 1560824 h 4942481"/>
              <a:gd name="connsiteX4" fmla="*/ 9 w 1851888"/>
              <a:gd name="connsiteY4" fmla="*/ 2383784 h 4942481"/>
              <a:gd name="connsiteX5" fmla="*/ 249391 w 1851888"/>
              <a:gd name="connsiteY5" fmla="*/ 3273246 h 4942481"/>
              <a:gd name="connsiteX6" fmla="*/ 872845 w 1851888"/>
              <a:gd name="connsiteY6" fmla="*/ 4869289 h 4942481"/>
              <a:gd name="connsiteX7" fmla="*/ 1246918 w 1851888"/>
              <a:gd name="connsiteY7" fmla="*/ 4570033 h 4942481"/>
              <a:gd name="connsiteX8" fmla="*/ 1014160 w 1851888"/>
              <a:gd name="connsiteY8" fmla="*/ 3647320 h 4942481"/>
              <a:gd name="connsiteX9" fmla="*/ 781405 w 1851888"/>
              <a:gd name="connsiteY9" fmla="*/ 2807734 h 4942481"/>
              <a:gd name="connsiteX10" fmla="*/ 831283 w 1851888"/>
              <a:gd name="connsiteY10" fmla="*/ 1876707 h 4942481"/>
              <a:gd name="connsiteX11" fmla="*/ 1280170 w 1851888"/>
              <a:gd name="connsiteY11" fmla="*/ 2641479 h 4942481"/>
              <a:gd name="connsiteX12" fmla="*/ 1820497 w 1851888"/>
              <a:gd name="connsiteY12" fmla="*/ 2358845 h 4942481"/>
              <a:gd name="connsiteX13" fmla="*/ 1737370 w 1851888"/>
              <a:gd name="connsiteY13" fmla="*/ 1070374 h 4942481"/>
              <a:gd name="connsiteX14" fmla="*/ 1321733 w 1851888"/>
              <a:gd name="connsiteY14" fmla="*/ 280664 h 4942481"/>
              <a:gd name="connsiteX15" fmla="*/ 1117840 w 1851888"/>
              <a:gd name="connsiteY15" fmla="*/ 66958 h 4942481"/>
              <a:gd name="connsiteX16" fmla="*/ 762125 w 1851888"/>
              <a:gd name="connsiteY16" fmla="*/ 1842 h 4942481"/>
              <a:gd name="connsiteX17" fmla="*/ 340832 w 1851888"/>
              <a:gd name="connsiteY17" fmla="*/ 31283 h 4942481"/>
              <a:gd name="connsiteX0" fmla="*/ 315894 w 1821251"/>
              <a:gd name="connsiteY0" fmla="*/ 39594 h 4942481"/>
              <a:gd name="connsiteX1" fmla="*/ 847909 w 1821251"/>
              <a:gd name="connsiteY1" fmla="*/ 870866 h 4942481"/>
              <a:gd name="connsiteX2" fmla="*/ 482147 w 1821251"/>
              <a:gd name="connsiteY2" fmla="*/ 1062061 h 4942481"/>
              <a:gd name="connsiteX3" fmla="*/ 241079 w 1821251"/>
              <a:gd name="connsiteY3" fmla="*/ 1560824 h 4942481"/>
              <a:gd name="connsiteX4" fmla="*/ 9 w 1821251"/>
              <a:gd name="connsiteY4" fmla="*/ 2383784 h 4942481"/>
              <a:gd name="connsiteX5" fmla="*/ 249391 w 1821251"/>
              <a:gd name="connsiteY5" fmla="*/ 3273246 h 4942481"/>
              <a:gd name="connsiteX6" fmla="*/ 872845 w 1821251"/>
              <a:gd name="connsiteY6" fmla="*/ 4869289 h 4942481"/>
              <a:gd name="connsiteX7" fmla="*/ 1246918 w 1821251"/>
              <a:gd name="connsiteY7" fmla="*/ 4570033 h 4942481"/>
              <a:gd name="connsiteX8" fmla="*/ 1014160 w 1821251"/>
              <a:gd name="connsiteY8" fmla="*/ 3647320 h 4942481"/>
              <a:gd name="connsiteX9" fmla="*/ 781405 w 1821251"/>
              <a:gd name="connsiteY9" fmla="*/ 2807734 h 4942481"/>
              <a:gd name="connsiteX10" fmla="*/ 831283 w 1821251"/>
              <a:gd name="connsiteY10" fmla="*/ 1876707 h 4942481"/>
              <a:gd name="connsiteX11" fmla="*/ 1280170 w 1821251"/>
              <a:gd name="connsiteY11" fmla="*/ 2641479 h 4942481"/>
              <a:gd name="connsiteX12" fmla="*/ 1820497 w 1821251"/>
              <a:gd name="connsiteY12" fmla="*/ 2358845 h 4942481"/>
              <a:gd name="connsiteX13" fmla="*/ 1396549 w 1821251"/>
              <a:gd name="connsiteY13" fmla="*/ 1353007 h 4942481"/>
              <a:gd name="connsiteX14" fmla="*/ 1321733 w 1821251"/>
              <a:gd name="connsiteY14" fmla="*/ 280664 h 4942481"/>
              <a:gd name="connsiteX15" fmla="*/ 1117840 w 1821251"/>
              <a:gd name="connsiteY15" fmla="*/ 66958 h 4942481"/>
              <a:gd name="connsiteX16" fmla="*/ 762125 w 1821251"/>
              <a:gd name="connsiteY16" fmla="*/ 1842 h 4942481"/>
              <a:gd name="connsiteX17" fmla="*/ 340832 w 1821251"/>
              <a:gd name="connsiteY17" fmla="*/ 31283 h 4942481"/>
              <a:gd name="connsiteX0" fmla="*/ 315894 w 1821274"/>
              <a:gd name="connsiteY0" fmla="*/ 64280 h 4967167"/>
              <a:gd name="connsiteX1" fmla="*/ 847909 w 1821274"/>
              <a:gd name="connsiteY1" fmla="*/ 895552 h 4967167"/>
              <a:gd name="connsiteX2" fmla="*/ 482147 w 1821274"/>
              <a:gd name="connsiteY2" fmla="*/ 1086747 h 4967167"/>
              <a:gd name="connsiteX3" fmla="*/ 241079 w 1821274"/>
              <a:gd name="connsiteY3" fmla="*/ 1585510 h 4967167"/>
              <a:gd name="connsiteX4" fmla="*/ 9 w 1821274"/>
              <a:gd name="connsiteY4" fmla="*/ 2408470 h 4967167"/>
              <a:gd name="connsiteX5" fmla="*/ 249391 w 1821274"/>
              <a:gd name="connsiteY5" fmla="*/ 3297932 h 4967167"/>
              <a:gd name="connsiteX6" fmla="*/ 872845 w 1821274"/>
              <a:gd name="connsiteY6" fmla="*/ 4893975 h 4967167"/>
              <a:gd name="connsiteX7" fmla="*/ 1246918 w 1821274"/>
              <a:gd name="connsiteY7" fmla="*/ 4594719 h 4967167"/>
              <a:gd name="connsiteX8" fmla="*/ 1014160 w 1821274"/>
              <a:gd name="connsiteY8" fmla="*/ 3672006 h 4967167"/>
              <a:gd name="connsiteX9" fmla="*/ 781405 w 1821274"/>
              <a:gd name="connsiteY9" fmla="*/ 2832420 h 4967167"/>
              <a:gd name="connsiteX10" fmla="*/ 831283 w 1821274"/>
              <a:gd name="connsiteY10" fmla="*/ 1901393 h 4967167"/>
              <a:gd name="connsiteX11" fmla="*/ 1280170 w 1821274"/>
              <a:gd name="connsiteY11" fmla="*/ 2666165 h 4967167"/>
              <a:gd name="connsiteX12" fmla="*/ 1820497 w 1821274"/>
              <a:gd name="connsiteY12" fmla="*/ 2383531 h 4967167"/>
              <a:gd name="connsiteX13" fmla="*/ 1396549 w 1821274"/>
              <a:gd name="connsiteY13" fmla="*/ 1377693 h 4967167"/>
              <a:gd name="connsiteX14" fmla="*/ 1255231 w 1821274"/>
              <a:gd name="connsiteY14" fmla="*/ 995306 h 4967167"/>
              <a:gd name="connsiteX15" fmla="*/ 1117840 w 1821274"/>
              <a:gd name="connsiteY15" fmla="*/ 91644 h 4967167"/>
              <a:gd name="connsiteX16" fmla="*/ 762125 w 1821274"/>
              <a:gd name="connsiteY16" fmla="*/ 26528 h 4967167"/>
              <a:gd name="connsiteX17" fmla="*/ 340832 w 1821274"/>
              <a:gd name="connsiteY17" fmla="*/ 55969 h 4967167"/>
              <a:gd name="connsiteX0" fmla="*/ 315894 w 1821274"/>
              <a:gd name="connsiteY0" fmla="*/ 50789 h 4953676"/>
              <a:gd name="connsiteX1" fmla="*/ 847909 w 1821274"/>
              <a:gd name="connsiteY1" fmla="*/ 882061 h 4953676"/>
              <a:gd name="connsiteX2" fmla="*/ 482147 w 1821274"/>
              <a:gd name="connsiteY2" fmla="*/ 1073256 h 4953676"/>
              <a:gd name="connsiteX3" fmla="*/ 241079 w 1821274"/>
              <a:gd name="connsiteY3" fmla="*/ 1572019 h 4953676"/>
              <a:gd name="connsiteX4" fmla="*/ 9 w 1821274"/>
              <a:gd name="connsiteY4" fmla="*/ 2394979 h 4953676"/>
              <a:gd name="connsiteX5" fmla="*/ 249391 w 1821274"/>
              <a:gd name="connsiteY5" fmla="*/ 3284441 h 4953676"/>
              <a:gd name="connsiteX6" fmla="*/ 872845 w 1821274"/>
              <a:gd name="connsiteY6" fmla="*/ 4880484 h 4953676"/>
              <a:gd name="connsiteX7" fmla="*/ 1246918 w 1821274"/>
              <a:gd name="connsiteY7" fmla="*/ 4581228 h 4953676"/>
              <a:gd name="connsiteX8" fmla="*/ 1014160 w 1821274"/>
              <a:gd name="connsiteY8" fmla="*/ 3658515 h 4953676"/>
              <a:gd name="connsiteX9" fmla="*/ 781405 w 1821274"/>
              <a:gd name="connsiteY9" fmla="*/ 2818929 h 4953676"/>
              <a:gd name="connsiteX10" fmla="*/ 831283 w 1821274"/>
              <a:gd name="connsiteY10" fmla="*/ 1887902 h 4953676"/>
              <a:gd name="connsiteX11" fmla="*/ 1280170 w 1821274"/>
              <a:gd name="connsiteY11" fmla="*/ 2652674 h 4953676"/>
              <a:gd name="connsiteX12" fmla="*/ 1820497 w 1821274"/>
              <a:gd name="connsiteY12" fmla="*/ 2370040 h 4953676"/>
              <a:gd name="connsiteX13" fmla="*/ 1396549 w 1821274"/>
              <a:gd name="connsiteY13" fmla="*/ 1364202 h 4953676"/>
              <a:gd name="connsiteX14" fmla="*/ 1255231 w 1821274"/>
              <a:gd name="connsiteY14" fmla="*/ 981815 h 4953676"/>
              <a:gd name="connsiteX15" fmla="*/ 1117840 w 1821274"/>
              <a:gd name="connsiteY15" fmla="*/ 78153 h 4953676"/>
              <a:gd name="connsiteX16" fmla="*/ 340832 w 1821274"/>
              <a:gd name="connsiteY16" fmla="*/ 42478 h 4953676"/>
              <a:gd name="connsiteX0" fmla="*/ 315894 w 1821274"/>
              <a:gd name="connsiteY0" fmla="*/ 0 h 4902887"/>
              <a:gd name="connsiteX1" fmla="*/ 847909 w 1821274"/>
              <a:gd name="connsiteY1" fmla="*/ 831272 h 4902887"/>
              <a:gd name="connsiteX2" fmla="*/ 482147 w 1821274"/>
              <a:gd name="connsiteY2" fmla="*/ 1022467 h 4902887"/>
              <a:gd name="connsiteX3" fmla="*/ 241079 w 1821274"/>
              <a:gd name="connsiteY3" fmla="*/ 1521230 h 4902887"/>
              <a:gd name="connsiteX4" fmla="*/ 9 w 1821274"/>
              <a:gd name="connsiteY4" fmla="*/ 2344190 h 4902887"/>
              <a:gd name="connsiteX5" fmla="*/ 249391 w 1821274"/>
              <a:gd name="connsiteY5" fmla="*/ 3233652 h 4902887"/>
              <a:gd name="connsiteX6" fmla="*/ 872845 w 1821274"/>
              <a:gd name="connsiteY6" fmla="*/ 4829695 h 4902887"/>
              <a:gd name="connsiteX7" fmla="*/ 1246918 w 1821274"/>
              <a:gd name="connsiteY7" fmla="*/ 4530439 h 4902887"/>
              <a:gd name="connsiteX8" fmla="*/ 1014160 w 1821274"/>
              <a:gd name="connsiteY8" fmla="*/ 3607726 h 4902887"/>
              <a:gd name="connsiteX9" fmla="*/ 781405 w 1821274"/>
              <a:gd name="connsiteY9" fmla="*/ 2768140 h 4902887"/>
              <a:gd name="connsiteX10" fmla="*/ 831283 w 1821274"/>
              <a:gd name="connsiteY10" fmla="*/ 1837113 h 4902887"/>
              <a:gd name="connsiteX11" fmla="*/ 1280170 w 1821274"/>
              <a:gd name="connsiteY11" fmla="*/ 2601885 h 4902887"/>
              <a:gd name="connsiteX12" fmla="*/ 1820497 w 1821274"/>
              <a:gd name="connsiteY12" fmla="*/ 2319251 h 4902887"/>
              <a:gd name="connsiteX13" fmla="*/ 1396549 w 1821274"/>
              <a:gd name="connsiteY13" fmla="*/ 1313413 h 4902887"/>
              <a:gd name="connsiteX14" fmla="*/ 1255231 w 1821274"/>
              <a:gd name="connsiteY14" fmla="*/ 931026 h 4902887"/>
              <a:gd name="connsiteX15" fmla="*/ 1117840 w 1821274"/>
              <a:gd name="connsiteY15" fmla="*/ 27364 h 4902887"/>
              <a:gd name="connsiteX16" fmla="*/ 822971 w 1821274"/>
              <a:gd name="connsiteY16" fmla="*/ 448889 h 4902887"/>
              <a:gd name="connsiteX0" fmla="*/ 847909 w 1821274"/>
              <a:gd name="connsiteY0" fmla="*/ 812510 h 4884125"/>
              <a:gd name="connsiteX1" fmla="*/ 482147 w 1821274"/>
              <a:gd name="connsiteY1" fmla="*/ 1003705 h 4884125"/>
              <a:gd name="connsiteX2" fmla="*/ 241079 w 1821274"/>
              <a:gd name="connsiteY2" fmla="*/ 1502468 h 4884125"/>
              <a:gd name="connsiteX3" fmla="*/ 9 w 1821274"/>
              <a:gd name="connsiteY3" fmla="*/ 2325428 h 4884125"/>
              <a:gd name="connsiteX4" fmla="*/ 249391 w 1821274"/>
              <a:gd name="connsiteY4" fmla="*/ 3214890 h 4884125"/>
              <a:gd name="connsiteX5" fmla="*/ 872845 w 1821274"/>
              <a:gd name="connsiteY5" fmla="*/ 4810933 h 4884125"/>
              <a:gd name="connsiteX6" fmla="*/ 1246918 w 1821274"/>
              <a:gd name="connsiteY6" fmla="*/ 4511677 h 4884125"/>
              <a:gd name="connsiteX7" fmla="*/ 1014160 w 1821274"/>
              <a:gd name="connsiteY7" fmla="*/ 3588964 h 4884125"/>
              <a:gd name="connsiteX8" fmla="*/ 781405 w 1821274"/>
              <a:gd name="connsiteY8" fmla="*/ 2749378 h 4884125"/>
              <a:gd name="connsiteX9" fmla="*/ 831283 w 1821274"/>
              <a:gd name="connsiteY9" fmla="*/ 1818351 h 4884125"/>
              <a:gd name="connsiteX10" fmla="*/ 1280170 w 1821274"/>
              <a:gd name="connsiteY10" fmla="*/ 2583123 h 4884125"/>
              <a:gd name="connsiteX11" fmla="*/ 1820497 w 1821274"/>
              <a:gd name="connsiteY11" fmla="*/ 2300489 h 4884125"/>
              <a:gd name="connsiteX12" fmla="*/ 1396549 w 1821274"/>
              <a:gd name="connsiteY12" fmla="*/ 1294651 h 4884125"/>
              <a:gd name="connsiteX13" fmla="*/ 1255231 w 1821274"/>
              <a:gd name="connsiteY13" fmla="*/ 912264 h 4884125"/>
              <a:gd name="connsiteX14" fmla="*/ 1117840 w 1821274"/>
              <a:gd name="connsiteY14" fmla="*/ 8602 h 4884125"/>
              <a:gd name="connsiteX15" fmla="*/ 822971 w 1821274"/>
              <a:gd name="connsiteY15" fmla="*/ 430127 h 4884125"/>
              <a:gd name="connsiteX0" fmla="*/ 889472 w 1821274"/>
              <a:gd name="connsiteY0" fmla="*/ 770946 h 4884125"/>
              <a:gd name="connsiteX1" fmla="*/ 482147 w 1821274"/>
              <a:gd name="connsiteY1" fmla="*/ 1003705 h 4884125"/>
              <a:gd name="connsiteX2" fmla="*/ 241079 w 1821274"/>
              <a:gd name="connsiteY2" fmla="*/ 1502468 h 4884125"/>
              <a:gd name="connsiteX3" fmla="*/ 9 w 1821274"/>
              <a:gd name="connsiteY3" fmla="*/ 2325428 h 4884125"/>
              <a:gd name="connsiteX4" fmla="*/ 249391 w 1821274"/>
              <a:gd name="connsiteY4" fmla="*/ 3214890 h 4884125"/>
              <a:gd name="connsiteX5" fmla="*/ 872845 w 1821274"/>
              <a:gd name="connsiteY5" fmla="*/ 4810933 h 4884125"/>
              <a:gd name="connsiteX6" fmla="*/ 1246918 w 1821274"/>
              <a:gd name="connsiteY6" fmla="*/ 4511677 h 4884125"/>
              <a:gd name="connsiteX7" fmla="*/ 1014160 w 1821274"/>
              <a:gd name="connsiteY7" fmla="*/ 3588964 h 4884125"/>
              <a:gd name="connsiteX8" fmla="*/ 781405 w 1821274"/>
              <a:gd name="connsiteY8" fmla="*/ 2749378 h 4884125"/>
              <a:gd name="connsiteX9" fmla="*/ 831283 w 1821274"/>
              <a:gd name="connsiteY9" fmla="*/ 1818351 h 4884125"/>
              <a:gd name="connsiteX10" fmla="*/ 1280170 w 1821274"/>
              <a:gd name="connsiteY10" fmla="*/ 2583123 h 4884125"/>
              <a:gd name="connsiteX11" fmla="*/ 1820497 w 1821274"/>
              <a:gd name="connsiteY11" fmla="*/ 2300489 h 4884125"/>
              <a:gd name="connsiteX12" fmla="*/ 1396549 w 1821274"/>
              <a:gd name="connsiteY12" fmla="*/ 1294651 h 4884125"/>
              <a:gd name="connsiteX13" fmla="*/ 1255231 w 1821274"/>
              <a:gd name="connsiteY13" fmla="*/ 912264 h 4884125"/>
              <a:gd name="connsiteX14" fmla="*/ 1117840 w 1821274"/>
              <a:gd name="connsiteY14" fmla="*/ 8602 h 4884125"/>
              <a:gd name="connsiteX15" fmla="*/ 822971 w 1821274"/>
              <a:gd name="connsiteY15" fmla="*/ 430127 h 4884125"/>
              <a:gd name="connsiteX0" fmla="*/ 889472 w 1821274"/>
              <a:gd name="connsiteY0" fmla="*/ 770946 h 4884125"/>
              <a:gd name="connsiteX1" fmla="*/ 482147 w 1821274"/>
              <a:gd name="connsiteY1" fmla="*/ 1003705 h 4884125"/>
              <a:gd name="connsiteX2" fmla="*/ 241079 w 1821274"/>
              <a:gd name="connsiteY2" fmla="*/ 1502468 h 4884125"/>
              <a:gd name="connsiteX3" fmla="*/ 9 w 1821274"/>
              <a:gd name="connsiteY3" fmla="*/ 2325428 h 4884125"/>
              <a:gd name="connsiteX4" fmla="*/ 249391 w 1821274"/>
              <a:gd name="connsiteY4" fmla="*/ 3214890 h 4884125"/>
              <a:gd name="connsiteX5" fmla="*/ 872845 w 1821274"/>
              <a:gd name="connsiteY5" fmla="*/ 4810933 h 4884125"/>
              <a:gd name="connsiteX6" fmla="*/ 1246918 w 1821274"/>
              <a:gd name="connsiteY6" fmla="*/ 4511677 h 4884125"/>
              <a:gd name="connsiteX7" fmla="*/ 1014160 w 1821274"/>
              <a:gd name="connsiteY7" fmla="*/ 3588964 h 4884125"/>
              <a:gd name="connsiteX8" fmla="*/ 781405 w 1821274"/>
              <a:gd name="connsiteY8" fmla="*/ 2749378 h 4884125"/>
              <a:gd name="connsiteX9" fmla="*/ 831283 w 1821274"/>
              <a:gd name="connsiteY9" fmla="*/ 1818351 h 4884125"/>
              <a:gd name="connsiteX10" fmla="*/ 1280170 w 1821274"/>
              <a:gd name="connsiteY10" fmla="*/ 2583123 h 4884125"/>
              <a:gd name="connsiteX11" fmla="*/ 1820497 w 1821274"/>
              <a:gd name="connsiteY11" fmla="*/ 2300489 h 4884125"/>
              <a:gd name="connsiteX12" fmla="*/ 1396549 w 1821274"/>
              <a:gd name="connsiteY12" fmla="*/ 1294651 h 4884125"/>
              <a:gd name="connsiteX13" fmla="*/ 1255231 w 1821274"/>
              <a:gd name="connsiteY13" fmla="*/ 912264 h 4884125"/>
              <a:gd name="connsiteX14" fmla="*/ 1117840 w 1821274"/>
              <a:gd name="connsiteY14" fmla="*/ 8602 h 4884125"/>
              <a:gd name="connsiteX15" fmla="*/ 822971 w 1821274"/>
              <a:gd name="connsiteY15" fmla="*/ 430127 h 4884125"/>
              <a:gd name="connsiteX0" fmla="*/ 889472 w 1821274"/>
              <a:gd name="connsiteY0" fmla="*/ 762925 h 4876104"/>
              <a:gd name="connsiteX1" fmla="*/ 482147 w 1821274"/>
              <a:gd name="connsiteY1" fmla="*/ 995684 h 4876104"/>
              <a:gd name="connsiteX2" fmla="*/ 241079 w 1821274"/>
              <a:gd name="connsiteY2" fmla="*/ 1494447 h 4876104"/>
              <a:gd name="connsiteX3" fmla="*/ 9 w 1821274"/>
              <a:gd name="connsiteY3" fmla="*/ 2317407 h 4876104"/>
              <a:gd name="connsiteX4" fmla="*/ 249391 w 1821274"/>
              <a:gd name="connsiteY4" fmla="*/ 3206869 h 4876104"/>
              <a:gd name="connsiteX5" fmla="*/ 872845 w 1821274"/>
              <a:gd name="connsiteY5" fmla="*/ 4802912 h 4876104"/>
              <a:gd name="connsiteX6" fmla="*/ 1246918 w 1821274"/>
              <a:gd name="connsiteY6" fmla="*/ 4503656 h 4876104"/>
              <a:gd name="connsiteX7" fmla="*/ 1014160 w 1821274"/>
              <a:gd name="connsiteY7" fmla="*/ 3580943 h 4876104"/>
              <a:gd name="connsiteX8" fmla="*/ 781405 w 1821274"/>
              <a:gd name="connsiteY8" fmla="*/ 2741357 h 4876104"/>
              <a:gd name="connsiteX9" fmla="*/ 831283 w 1821274"/>
              <a:gd name="connsiteY9" fmla="*/ 1810330 h 4876104"/>
              <a:gd name="connsiteX10" fmla="*/ 1280170 w 1821274"/>
              <a:gd name="connsiteY10" fmla="*/ 2575102 h 4876104"/>
              <a:gd name="connsiteX11" fmla="*/ 1820497 w 1821274"/>
              <a:gd name="connsiteY11" fmla="*/ 2292468 h 4876104"/>
              <a:gd name="connsiteX12" fmla="*/ 1396549 w 1821274"/>
              <a:gd name="connsiteY12" fmla="*/ 1286630 h 4876104"/>
              <a:gd name="connsiteX13" fmla="*/ 1255231 w 1821274"/>
              <a:gd name="connsiteY13" fmla="*/ 904243 h 4876104"/>
              <a:gd name="connsiteX14" fmla="*/ 1117840 w 1821274"/>
              <a:gd name="connsiteY14" fmla="*/ 581 h 4876104"/>
              <a:gd name="connsiteX15" fmla="*/ 889472 w 1821274"/>
              <a:gd name="connsiteY15" fmla="*/ 754615 h 4876104"/>
              <a:gd name="connsiteX0" fmla="*/ 889472 w 1821274"/>
              <a:gd name="connsiteY0" fmla="*/ 76518 h 4189697"/>
              <a:gd name="connsiteX1" fmla="*/ 482147 w 1821274"/>
              <a:gd name="connsiteY1" fmla="*/ 309277 h 4189697"/>
              <a:gd name="connsiteX2" fmla="*/ 241079 w 1821274"/>
              <a:gd name="connsiteY2" fmla="*/ 808040 h 4189697"/>
              <a:gd name="connsiteX3" fmla="*/ 9 w 1821274"/>
              <a:gd name="connsiteY3" fmla="*/ 1631000 h 4189697"/>
              <a:gd name="connsiteX4" fmla="*/ 249391 w 1821274"/>
              <a:gd name="connsiteY4" fmla="*/ 2520462 h 4189697"/>
              <a:gd name="connsiteX5" fmla="*/ 872845 w 1821274"/>
              <a:gd name="connsiteY5" fmla="*/ 4116505 h 4189697"/>
              <a:gd name="connsiteX6" fmla="*/ 1246918 w 1821274"/>
              <a:gd name="connsiteY6" fmla="*/ 3817249 h 4189697"/>
              <a:gd name="connsiteX7" fmla="*/ 1014160 w 1821274"/>
              <a:gd name="connsiteY7" fmla="*/ 2894536 h 4189697"/>
              <a:gd name="connsiteX8" fmla="*/ 781405 w 1821274"/>
              <a:gd name="connsiteY8" fmla="*/ 2054950 h 4189697"/>
              <a:gd name="connsiteX9" fmla="*/ 831283 w 1821274"/>
              <a:gd name="connsiteY9" fmla="*/ 1123923 h 4189697"/>
              <a:gd name="connsiteX10" fmla="*/ 1280170 w 1821274"/>
              <a:gd name="connsiteY10" fmla="*/ 1888695 h 4189697"/>
              <a:gd name="connsiteX11" fmla="*/ 1820497 w 1821274"/>
              <a:gd name="connsiteY11" fmla="*/ 1606061 h 4189697"/>
              <a:gd name="connsiteX12" fmla="*/ 1396549 w 1821274"/>
              <a:gd name="connsiteY12" fmla="*/ 600223 h 4189697"/>
              <a:gd name="connsiteX13" fmla="*/ 1255231 w 1821274"/>
              <a:gd name="connsiteY13" fmla="*/ 217836 h 4189697"/>
              <a:gd name="connsiteX14" fmla="*/ 1192654 w 1821274"/>
              <a:gd name="connsiteY14" fmla="*/ 4131 h 4189697"/>
              <a:gd name="connsiteX15" fmla="*/ 889472 w 1821274"/>
              <a:gd name="connsiteY15" fmla="*/ 68208 h 4189697"/>
              <a:gd name="connsiteX0" fmla="*/ 889472 w 1821274"/>
              <a:gd name="connsiteY0" fmla="*/ 76518 h 4189697"/>
              <a:gd name="connsiteX1" fmla="*/ 482147 w 1821274"/>
              <a:gd name="connsiteY1" fmla="*/ 309277 h 4189697"/>
              <a:gd name="connsiteX2" fmla="*/ 241079 w 1821274"/>
              <a:gd name="connsiteY2" fmla="*/ 808040 h 4189697"/>
              <a:gd name="connsiteX3" fmla="*/ 9 w 1821274"/>
              <a:gd name="connsiteY3" fmla="*/ 1631000 h 4189697"/>
              <a:gd name="connsiteX4" fmla="*/ 249391 w 1821274"/>
              <a:gd name="connsiteY4" fmla="*/ 2520462 h 4189697"/>
              <a:gd name="connsiteX5" fmla="*/ 872845 w 1821274"/>
              <a:gd name="connsiteY5" fmla="*/ 4116505 h 4189697"/>
              <a:gd name="connsiteX6" fmla="*/ 1246918 w 1821274"/>
              <a:gd name="connsiteY6" fmla="*/ 3817249 h 4189697"/>
              <a:gd name="connsiteX7" fmla="*/ 1014160 w 1821274"/>
              <a:gd name="connsiteY7" fmla="*/ 2894536 h 4189697"/>
              <a:gd name="connsiteX8" fmla="*/ 781405 w 1821274"/>
              <a:gd name="connsiteY8" fmla="*/ 2054950 h 4189697"/>
              <a:gd name="connsiteX9" fmla="*/ 889472 w 1821274"/>
              <a:gd name="connsiteY9" fmla="*/ 1364992 h 4189697"/>
              <a:gd name="connsiteX10" fmla="*/ 1280170 w 1821274"/>
              <a:gd name="connsiteY10" fmla="*/ 1888695 h 4189697"/>
              <a:gd name="connsiteX11" fmla="*/ 1820497 w 1821274"/>
              <a:gd name="connsiteY11" fmla="*/ 1606061 h 4189697"/>
              <a:gd name="connsiteX12" fmla="*/ 1396549 w 1821274"/>
              <a:gd name="connsiteY12" fmla="*/ 600223 h 4189697"/>
              <a:gd name="connsiteX13" fmla="*/ 1255231 w 1821274"/>
              <a:gd name="connsiteY13" fmla="*/ 217836 h 4189697"/>
              <a:gd name="connsiteX14" fmla="*/ 1192654 w 1821274"/>
              <a:gd name="connsiteY14" fmla="*/ 4131 h 4189697"/>
              <a:gd name="connsiteX15" fmla="*/ 889472 w 1821274"/>
              <a:gd name="connsiteY15" fmla="*/ 68208 h 4189697"/>
              <a:gd name="connsiteX0" fmla="*/ 889472 w 1821274"/>
              <a:gd name="connsiteY0" fmla="*/ 76518 h 4190060"/>
              <a:gd name="connsiteX1" fmla="*/ 482147 w 1821274"/>
              <a:gd name="connsiteY1" fmla="*/ 309277 h 4190060"/>
              <a:gd name="connsiteX2" fmla="*/ 241079 w 1821274"/>
              <a:gd name="connsiteY2" fmla="*/ 808040 h 4190060"/>
              <a:gd name="connsiteX3" fmla="*/ 9 w 1821274"/>
              <a:gd name="connsiteY3" fmla="*/ 1631000 h 4190060"/>
              <a:gd name="connsiteX4" fmla="*/ 249391 w 1821274"/>
              <a:gd name="connsiteY4" fmla="*/ 2520462 h 4190060"/>
              <a:gd name="connsiteX5" fmla="*/ 872845 w 1821274"/>
              <a:gd name="connsiteY5" fmla="*/ 4116505 h 4190060"/>
              <a:gd name="connsiteX6" fmla="*/ 1246918 w 1821274"/>
              <a:gd name="connsiteY6" fmla="*/ 3817249 h 4190060"/>
              <a:gd name="connsiteX7" fmla="*/ 906095 w 1821274"/>
              <a:gd name="connsiteY7" fmla="*/ 2877910 h 4190060"/>
              <a:gd name="connsiteX8" fmla="*/ 781405 w 1821274"/>
              <a:gd name="connsiteY8" fmla="*/ 2054950 h 4190060"/>
              <a:gd name="connsiteX9" fmla="*/ 889472 w 1821274"/>
              <a:gd name="connsiteY9" fmla="*/ 1364992 h 4190060"/>
              <a:gd name="connsiteX10" fmla="*/ 1280170 w 1821274"/>
              <a:gd name="connsiteY10" fmla="*/ 1888695 h 4190060"/>
              <a:gd name="connsiteX11" fmla="*/ 1820497 w 1821274"/>
              <a:gd name="connsiteY11" fmla="*/ 1606061 h 4190060"/>
              <a:gd name="connsiteX12" fmla="*/ 1396549 w 1821274"/>
              <a:gd name="connsiteY12" fmla="*/ 600223 h 4190060"/>
              <a:gd name="connsiteX13" fmla="*/ 1255231 w 1821274"/>
              <a:gd name="connsiteY13" fmla="*/ 217836 h 4190060"/>
              <a:gd name="connsiteX14" fmla="*/ 1192654 w 1821274"/>
              <a:gd name="connsiteY14" fmla="*/ 4131 h 4190060"/>
              <a:gd name="connsiteX15" fmla="*/ 889472 w 1821274"/>
              <a:gd name="connsiteY15" fmla="*/ 68208 h 4190060"/>
              <a:gd name="connsiteX0" fmla="*/ 889472 w 1821274"/>
              <a:gd name="connsiteY0" fmla="*/ 76518 h 4191869"/>
              <a:gd name="connsiteX1" fmla="*/ 482147 w 1821274"/>
              <a:gd name="connsiteY1" fmla="*/ 309277 h 4191869"/>
              <a:gd name="connsiteX2" fmla="*/ 241079 w 1821274"/>
              <a:gd name="connsiteY2" fmla="*/ 808040 h 4191869"/>
              <a:gd name="connsiteX3" fmla="*/ 9 w 1821274"/>
              <a:gd name="connsiteY3" fmla="*/ 1631000 h 4191869"/>
              <a:gd name="connsiteX4" fmla="*/ 249391 w 1821274"/>
              <a:gd name="connsiteY4" fmla="*/ 2520462 h 4191869"/>
              <a:gd name="connsiteX5" fmla="*/ 872845 w 1821274"/>
              <a:gd name="connsiteY5" fmla="*/ 4116505 h 4191869"/>
              <a:gd name="connsiteX6" fmla="*/ 1172103 w 1821274"/>
              <a:gd name="connsiteY6" fmla="*/ 3825562 h 4191869"/>
              <a:gd name="connsiteX7" fmla="*/ 906095 w 1821274"/>
              <a:gd name="connsiteY7" fmla="*/ 2877910 h 4191869"/>
              <a:gd name="connsiteX8" fmla="*/ 781405 w 1821274"/>
              <a:gd name="connsiteY8" fmla="*/ 2054950 h 4191869"/>
              <a:gd name="connsiteX9" fmla="*/ 889472 w 1821274"/>
              <a:gd name="connsiteY9" fmla="*/ 1364992 h 4191869"/>
              <a:gd name="connsiteX10" fmla="*/ 1280170 w 1821274"/>
              <a:gd name="connsiteY10" fmla="*/ 1888695 h 4191869"/>
              <a:gd name="connsiteX11" fmla="*/ 1820497 w 1821274"/>
              <a:gd name="connsiteY11" fmla="*/ 1606061 h 4191869"/>
              <a:gd name="connsiteX12" fmla="*/ 1396549 w 1821274"/>
              <a:gd name="connsiteY12" fmla="*/ 600223 h 4191869"/>
              <a:gd name="connsiteX13" fmla="*/ 1255231 w 1821274"/>
              <a:gd name="connsiteY13" fmla="*/ 217836 h 4191869"/>
              <a:gd name="connsiteX14" fmla="*/ 1192654 w 1821274"/>
              <a:gd name="connsiteY14" fmla="*/ 4131 h 4191869"/>
              <a:gd name="connsiteX15" fmla="*/ 889472 w 1821274"/>
              <a:gd name="connsiteY15" fmla="*/ 68208 h 4191869"/>
              <a:gd name="connsiteX0" fmla="*/ 889472 w 1821274"/>
              <a:gd name="connsiteY0" fmla="*/ 76518 h 4191869"/>
              <a:gd name="connsiteX1" fmla="*/ 482147 w 1821274"/>
              <a:gd name="connsiteY1" fmla="*/ 309277 h 4191869"/>
              <a:gd name="connsiteX2" fmla="*/ 241079 w 1821274"/>
              <a:gd name="connsiteY2" fmla="*/ 808040 h 4191869"/>
              <a:gd name="connsiteX3" fmla="*/ 9 w 1821274"/>
              <a:gd name="connsiteY3" fmla="*/ 1631000 h 4191869"/>
              <a:gd name="connsiteX4" fmla="*/ 249391 w 1821274"/>
              <a:gd name="connsiteY4" fmla="*/ 2520462 h 4191869"/>
              <a:gd name="connsiteX5" fmla="*/ 872845 w 1821274"/>
              <a:gd name="connsiteY5" fmla="*/ 4116505 h 4191869"/>
              <a:gd name="connsiteX6" fmla="*/ 1172103 w 1821274"/>
              <a:gd name="connsiteY6" fmla="*/ 3825562 h 4191869"/>
              <a:gd name="connsiteX7" fmla="*/ 906095 w 1821274"/>
              <a:gd name="connsiteY7" fmla="*/ 2877910 h 4191869"/>
              <a:gd name="connsiteX8" fmla="*/ 681653 w 1821274"/>
              <a:gd name="connsiteY8" fmla="*/ 2021699 h 4191869"/>
              <a:gd name="connsiteX9" fmla="*/ 889472 w 1821274"/>
              <a:gd name="connsiteY9" fmla="*/ 1364992 h 4191869"/>
              <a:gd name="connsiteX10" fmla="*/ 1280170 w 1821274"/>
              <a:gd name="connsiteY10" fmla="*/ 1888695 h 4191869"/>
              <a:gd name="connsiteX11" fmla="*/ 1820497 w 1821274"/>
              <a:gd name="connsiteY11" fmla="*/ 1606061 h 4191869"/>
              <a:gd name="connsiteX12" fmla="*/ 1396549 w 1821274"/>
              <a:gd name="connsiteY12" fmla="*/ 600223 h 4191869"/>
              <a:gd name="connsiteX13" fmla="*/ 1255231 w 1821274"/>
              <a:gd name="connsiteY13" fmla="*/ 217836 h 4191869"/>
              <a:gd name="connsiteX14" fmla="*/ 1192654 w 1821274"/>
              <a:gd name="connsiteY14" fmla="*/ 4131 h 4191869"/>
              <a:gd name="connsiteX15" fmla="*/ 889472 w 1821274"/>
              <a:gd name="connsiteY15" fmla="*/ 68208 h 4191869"/>
              <a:gd name="connsiteX0" fmla="*/ 947658 w 1879460"/>
              <a:gd name="connsiteY0" fmla="*/ 76518 h 4191869"/>
              <a:gd name="connsiteX1" fmla="*/ 540333 w 1879460"/>
              <a:gd name="connsiteY1" fmla="*/ 309277 h 4191869"/>
              <a:gd name="connsiteX2" fmla="*/ 299265 w 1879460"/>
              <a:gd name="connsiteY2" fmla="*/ 808040 h 4191869"/>
              <a:gd name="connsiteX3" fmla="*/ 6 w 1879460"/>
              <a:gd name="connsiteY3" fmla="*/ 1697502 h 4191869"/>
              <a:gd name="connsiteX4" fmla="*/ 307577 w 1879460"/>
              <a:gd name="connsiteY4" fmla="*/ 2520462 h 4191869"/>
              <a:gd name="connsiteX5" fmla="*/ 931031 w 1879460"/>
              <a:gd name="connsiteY5" fmla="*/ 4116505 h 4191869"/>
              <a:gd name="connsiteX6" fmla="*/ 1230289 w 1879460"/>
              <a:gd name="connsiteY6" fmla="*/ 3825562 h 4191869"/>
              <a:gd name="connsiteX7" fmla="*/ 964281 w 1879460"/>
              <a:gd name="connsiteY7" fmla="*/ 2877910 h 4191869"/>
              <a:gd name="connsiteX8" fmla="*/ 739839 w 1879460"/>
              <a:gd name="connsiteY8" fmla="*/ 2021699 h 4191869"/>
              <a:gd name="connsiteX9" fmla="*/ 947658 w 1879460"/>
              <a:gd name="connsiteY9" fmla="*/ 1364992 h 4191869"/>
              <a:gd name="connsiteX10" fmla="*/ 1338356 w 1879460"/>
              <a:gd name="connsiteY10" fmla="*/ 1888695 h 4191869"/>
              <a:gd name="connsiteX11" fmla="*/ 1878683 w 1879460"/>
              <a:gd name="connsiteY11" fmla="*/ 1606061 h 4191869"/>
              <a:gd name="connsiteX12" fmla="*/ 1454735 w 1879460"/>
              <a:gd name="connsiteY12" fmla="*/ 600223 h 4191869"/>
              <a:gd name="connsiteX13" fmla="*/ 1313417 w 1879460"/>
              <a:gd name="connsiteY13" fmla="*/ 217836 h 4191869"/>
              <a:gd name="connsiteX14" fmla="*/ 1250840 w 1879460"/>
              <a:gd name="connsiteY14" fmla="*/ 4131 h 4191869"/>
              <a:gd name="connsiteX15" fmla="*/ 947658 w 1879460"/>
              <a:gd name="connsiteY15" fmla="*/ 68208 h 4191869"/>
              <a:gd name="connsiteX0" fmla="*/ 948122 w 1879924"/>
              <a:gd name="connsiteY0" fmla="*/ 76518 h 4187237"/>
              <a:gd name="connsiteX1" fmla="*/ 540797 w 1879924"/>
              <a:gd name="connsiteY1" fmla="*/ 309277 h 4187237"/>
              <a:gd name="connsiteX2" fmla="*/ 299729 w 1879924"/>
              <a:gd name="connsiteY2" fmla="*/ 808040 h 4187237"/>
              <a:gd name="connsiteX3" fmla="*/ 470 w 1879924"/>
              <a:gd name="connsiteY3" fmla="*/ 1697502 h 4187237"/>
              <a:gd name="connsiteX4" fmla="*/ 249852 w 1879924"/>
              <a:gd name="connsiteY4" fmla="*/ 2586964 h 4187237"/>
              <a:gd name="connsiteX5" fmla="*/ 931495 w 1879924"/>
              <a:gd name="connsiteY5" fmla="*/ 4116505 h 4187237"/>
              <a:gd name="connsiteX6" fmla="*/ 1230753 w 1879924"/>
              <a:gd name="connsiteY6" fmla="*/ 3825562 h 4187237"/>
              <a:gd name="connsiteX7" fmla="*/ 964745 w 1879924"/>
              <a:gd name="connsiteY7" fmla="*/ 2877910 h 4187237"/>
              <a:gd name="connsiteX8" fmla="*/ 740303 w 1879924"/>
              <a:gd name="connsiteY8" fmla="*/ 2021699 h 4187237"/>
              <a:gd name="connsiteX9" fmla="*/ 948122 w 1879924"/>
              <a:gd name="connsiteY9" fmla="*/ 1364992 h 4187237"/>
              <a:gd name="connsiteX10" fmla="*/ 1338820 w 1879924"/>
              <a:gd name="connsiteY10" fmla="*/ 1888695 h 4187237"/>
              <a:gd name="connsiteX11" fmla="*/ 1879147 w 1879924"/>
              <a:gd name="connsiteY11" fmla="*/ 1606061 h 4187237"/>
              <a:gd name="connsiteX12" fmla="*/ 1455199 w 1879924"/>
              <a:gd name="connsiteY12" fmla="*/ 600223 h 4187237"/>
              <a:gd name="connsiteX13" fmla="*/ 1313881 w 1879924"/>
              <a:gd name="connsiteY13" fmla="*/ 217836 h 4187237"/>
              <a:gd name="connsiteX14" fmla="*/ 1251304 w 1879924"/>
              <a:gd name="connsiteY14" fmla="*/ 4131 h 4187237"/>
              <a:gd name="connsiteX15" fmla="*/ 948122 w 1879924"/>
              <a:gd name="connsiteY15" fmla="*/ 68208 h 4187237"/>
              <a:gd name="connsiteX0" fmla="*/ 948027 w 1879829"/>
              <a:gd name="connsiteY0" fmla="*/ 76518 h 4130067"/>
              <a:gd name="connsiteX1" fmla="*/ 540702 w 1879829"/>
              <a:gd name="connsiteY1" fmla="*/ 309277 h 4130067"/>
              <a:gd name="connsiteX2" fmla="*/ 299634 w 1879829"/>
              <a:gd name="connsiteY2" fmla="*/ 808040 h 4130067"/>
              <a:gd name="connsiteX3" fmla="*/ 375 w 1879829"/>
              <a:gd name="connsiteY3" fmla="*/ 1697502 h 4130067"/>
              <a:gd name="connsiteX4" fmla="*/ 249757 w 1879829"/>
              <a:gd name="connsiteY4" fmla="*/ 2586964 h 4130067"/>
              <a:gd name="connsiteX5" fmla="*/ 756832 w 1879829"/>
              <a:gd name="connsiteY5" fmla="*/ 4050003 h 4130067"/>
              <a:gd name="connsiteX6" fmla="*/ 1230658 w 1879829"/>
              <a:gd name="connsiteY6" fmla="*/ 3825562 h 4130067"/>
              <a:gd name="connsiteX7" fmla="*/ 964650 w 1879829"/>
              <a:gd name="connsiteY7" fmla="*/ 2877910 h 4130067"/>
              <a:gd name="connsiteX8" fmla="*/ 740208 w 1879829"/>
              <a:gd name="connsiteY8" fmla="*/ 2021699 h 4130067"/>
              <a:gd name="connsiteX9" fmla="*/ 948027 w 1879829"/>
              <a:gd name="connsiteY9" fmla="*/ 1364992 h 4130067"/>
              <a:gd name="connsiteX10" fmla="*/ 1338725 w 1879829"/>
              <a:gd name="connsiteY10" fmla="*/ 1888695 h 4130067"/>
              <a:gd name="connsiteX11" fmla="*/ 1879052 w 1879829"/>
              <a:gd name="connsiteY11" fmla="*/ 1606061 h 4130067"/>
              <a:gd name="connsiteX12" fmla="*/ 1455104 w 1879829"/>
              <a:gd name="connsiteY12" fmla="*/ 600223 h 4130067"/>
              <a:gd name="connsiteX13" fmla="*/ 1313786 w 1879829"/>
              <a:gd name="connsiteY13" fmla="*/ 217836 h 4130067"/>
              <a:gd name="connsiteX14" fmla="*/ 1251209 w 1879829"/>
              <a:gd name="connsiteY14" fmla="*/ 4131 h 4130067"/>
              <a:gd name="connsiteX15" fmla="*/ 948027 w 1879829"/>
              <a:gd name="connsiteY15" fmla="*/ 68208 h 4130067"/>
              <a:gd name="connsiteX0" fmla="*/ 948027 w 1879829"/>
              <a:gd name="connsiteY0" fmla="*/ 76518 h 4121970"/>
              <a:gd name="connsiteX1" fmla="*/ 540702 w 1879829"/>
              <a:gd name="connsiteY1" fmla="*/ 309277 h 4121970"/>
              <a:gd name="connsiteX2" fmla="*/ 299634 w 1879829"/>
              <a:gd name="connsiteY2" fmla="*/ 808040 h 4121970"/>
              <a:gd name="connsiteX3" fmla="*/ 375 w 1879829"/>
              <a:gd name="connsiteY3" fmla="*/ 1697502 h 4121970"/>
              <a:gd name="connsiteX4" fmla="*/ 249757 w 1879829"/>
              <a:gd name="connsiteY4" fmla="*/ 2586964 h 4121970"/>
              <a:gd name="connsiteX5" fmla="*/ 756832 w 1879829"/>
              <a:gd name="connsiteY5" fmla="*/ 4050003 h 4121970"/>
              <a:gd name="connsiteX6" fmla="*/ 1047778 w 1879829"/>
              <a:gd name="connsiteY6" fmla="*/ 3792311 h 4121970"/>
              <a:gd name="connsiteX7" fmla="*/ 964650 w 1879829"/>
              <a:gd name="connsiteY7" fmla="*/ 2877910 h 4121970"/>
              <a:gd name="connsiteX8" fmla="*/ 740208 w 1879829"/>
              <a:gd name="connsiteY8" fmla="*/ 2021699 h 4121970"/>
              <a:gd name="connsiteX9" fmla="*/ 948027 w 1879829"/>
              <a:gd name="connsiteY9" fmla="*/ 1364992 h 4121970"/>
              <a:gd name="connsiteX10" fmla="*/ 1338725 w 1879829"/>
              <a:gd name="connsiteY10" fmla="*/ 1888695 h 4121970"/>
              <a:gd name="connsiteX11" fmla="*/ 1879052 w 1879829"/>
              <a:gd name="connsiteY11" fmla="*/ 1606061 h 4121970"/>
              <a:gd name="connsiteX12" fmla="*/ 1455104 w 1879829"/>
              <a:gd name="connsiteY12" fmla="*/ 600223 h 4121970"/>
              <a:gd name="connsiteX13" fmla="*/ 1313786 w 1879829"/>
              <a:gd name="connsiteY13" fmla="*/ 217836 h 4121970"/>
              <a:gd name="connsiteX14" fmla="*/ 1251209 w 1879829"/>
              <a:gd name="connsiteY14" fmla="*/ 4131 h 4121970"/>
              <a:gd name="connsiteX15" fmla="*/ 948027 w 1879829"/>
              <a:gd name="connsiteY15" fmla="*/ 68208 h 4121970"/>
              <a:gd name="connsiteX0" fmla="*/ 948027 w 1879829"/>
              <a:gd name="connsiteY0" fmla="*/ 76518 h 4122369"/>
              <a:gd name="connsiteX1" fmla="*/ 540702 w 1879829"/>
              <a:gd name="connsiteY1" fmla="*/ 309277 h 4122369"/>
              <a:gd name="connsiteX2" fmla="*/ 299634 w 1879829"/>
              <a:gd name="connsiteY2" fmla="*/ 808040 h 4122369"/>
              <a:gd name="connsiteX3" fmla="*/ 375 w 1879829"/>
              <a:gd name="connsiteY3" fmla="*/ 1697502 h 4122369"/>
              <a:gd name="connsiteX4" fmla="*/ 249757 w 1879829"/>
              <a:gd name="connsiteY4" fmla="*/ 2586964 h 4122369"/>
              <a:gd name="connsiteX5" fmla="*/ 756832 w 1879829"/>
              <a:gd name="connsiteY5" fmla="*/ 4050003 h 4122369"/>
              <a:gd name="connsiteX6" fmla="*/ 1047778 w 1879829"/>
              <a:gd name="connsiteY6" fmla="*/ 3792311 h 4122369"/>
              <a:gd name="connsiteX7" fmla="*/ 864897 w 1879829"/>
              <a:gd name="connsiteY7" fmla="*/ 2861285 h 4122369"/>
              <a:gd name="connsiteX8" fmla="*/ 740208 w 1879829"/>
              <a:gd name="connsiteY8" fmla="*/ 2021699 h 4122369"/>
              <a:gd name="connsiteX9" fmla="*/ 948027 w 1879829"/>
              <a:gd name="connsiteY9" fmla="*/ 1364992 h 4122369"/>
              <a:gd name="connsiteX10" fmla="*/ 1338725 w 1879829"/>
              <a:gd name="connsiteY10" fmla="*/ 1888695 h 4122369"/>
              <a:gd name="connsiteX11" fmla="*/ 1879052 w 1879829"/>
              <a:gd name="connsiteY11" fmla="*/ 1606061 h 4122369"/>
              <a:gd name="connsiteX12" fmla="*/ 1455104 w 1879829"/>
              <a:gd name="connsiteY12" fmla="*/ 600223 h 4122369"/>
              <a:gd name="connsiteX13" fmla="*/ 1313786 w 1879829"/>
              <a:gd name="connsiteY13" fmla="*/ 217836 h 4122369"/>
              <a:gd name="connsiteX14" fmla="*/ 1251209 w 1879829"/>
              <a:gd name="connsiteY14" fmla="*/ 4131 h 4122369"/>
              <a:gd name="connsiteX15" fmla="*/ 948027 w 1879829"/>
              <a:gd name="connsiteY15" fmla="*/ 68208 h 4122369"/>
              <a:gd name="connsiteX0" fmla="*/ 948027 w 1879829"/>
              <a:gd name="connsiteY0" fmla="*/ 76518 h 4122369"/>
              <a:gd name="connsiteX1" fmla="*/ 540702 w 1879829"/>
              <a:gd name="connsiteY1" fmla="*/ 309277 h 4122369"/>
              <a:gd name="connsiteX2" fmla="*/ 299634 w 1879829"/>
              <a:gd name="connsiteY2" fmla="*/ 808040 h 4122369"/>
              <a:gd name="connsiteX3" fmla="*/ 375 w 1879829"/>
              <a:gd name="connsiteY3" fmla="*/ 1697502 h 4122369"/>
              <a:gd name="connsiteX4" fmla="*/ 249757 w 1879829"/>
              <a:gd name="connsiteY4" fmla="*/ 2586964 h 4122369"/>
              <a:gd name="connsiteX5" fmla="*/ 756832 w 1879829"/>
              <a:gd name="connsiteY5" fmla="*/ 4050003 h 4122369"/>
              <a:gd name="connsiteX6" fmla="*/ 1047778 w 1879829"/>
              <a:gd name="connsiteY6" fmla="*/ 3792311 h 4122369"/>
              <a:gd name="connsiteX7" fmla="*/ 864897 w 1879829"/>
              <a:gd name="connsiteY7" fmla="*/ 2861285 h 4122369"/>
              <a:gd name="connsiteX8" fmla="*/ 740208 w 1879829"/>
              <a:gd name="connsiteY8" fmla="*/ 2021699 h 4122369"/>
              <a:gd name="connsiteX9" fmla="*/ 914777 w 1879829"/>
              <a:gd name="connsiteY9" fmla="*/ 1115610 h 4122369"/>
              <a:gd name="connsiteX10" fmla="*/ 1338725 w 1879829"/>
              <a:gd name="connsiteY10" fmla="*/ 1888695 h 4122369"/>
              <a:gd name="connsiteX11" fmla="*/ 1879052 w 1879829"/>
              <a:gd name="connsiteY11" fmla="*/ 1606061 h 4122369"/>
              <a:gd name="connsiteX12" fmla="*/ 1455104 w 1879829"/>
              <a:gd name="connsiteY12" fmla="*/ 600223 h 4122369"/>
              <a:gd name="connsiteX13" fmla="*/ 1313786 w 1879829"/>
              <a:gd name="connsiteY13" fmla="*/ 217836 h 4122369"/>
              <a:gd name="connsiteX14" fmla="*/ 1251209 w 1879829"/>
              <a:gd name="connsiteY14" fmla="*/ 4131 h 4122369"/>
              <a:gd name="connsiteX15" fmla="*/ 948027 w 1879829"/>
              <a:gd name="connsiteY15" fmla="*/ 68208 h 41223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879829" h="4122369">
                <a:moveTo>
                  <a:pt x="948027" y="76518"/>
                </a:moveTo>
                <a:cubicBezTo>
                  <a:pt x="734667" y="213678"/>
                  <a:pt x="648767" y="187357"/>
                  <a:pt x="540702" y="309277"/>
                </a:cubicBezTo>
                <a:cubicBezTo>
                  <a:pt x="432637" y="431197"/>
                  <a:pt x="389688" y="576669"/>
                  <a:pt x="299634" y="808040"/>
                </a:cubicBezTo>
                <a:cubicBezTo>
                  <a:pt x="209580" y="1039411"/>
                  <a:pt x="8688" y="1401015"/>
                  <a:pt x="375" y="1697502"/>
                </a:cubicBezTo>
                <a:cubicBezTo>
                  <a:pt x="-7938" y="1993989"/>
                  <a:pt x="123681" y="2194881"/>
                  <a:pt x="249757" y="2586964"/>
                </a:cubicBezTo>
                <a:cubicBezTo>
                  <a:pt x="375833" y="2979047"/>
                  <a:pt x="623829" y="3849112"/>
                  <a:pt x="756832" y="4050003"/>
                </a:cubicBezTo>
                <a:cubicBezTo>
                  <a:pt x="889835" y="4250894"/>
                  <a:pt x="1029767" y="3990431"/>
                  <a:pt x="1047778" y="3792311"/>
                </a:cubicBezTo>
                <a:cubicBezTo>
                  <a:pt x="1065789" y="3594191"/>
                  <a:pt x="916159" y="3156387"/>
                  <a:pt x="864897" y="2861285"/>
                </a:cubicBezTo>
                <a:cubicBezTo>
                  <a:pt x="813635" y="2566183"/>
                  <a:pt x="731895" y="2312645"/>
                  <a:pt x="740208" y="2021699"/>
                </a:cubicBezTo>
                <a:cubicBezTo>
                  <a:pt x="748521" y="1730753"/>
                  <a:pt x="815024" y="1137777"/>
                  <a:pt x="914777" y="1115610"/>
                </a:cubicBezTo>
                <a:cubicBezTo>
                  <a:pt x="1014530" y="1093443"/>
                  <a:pt x="1178013" y="1806953"/>
                  <a:pt x="1338725" y="1888695"/>
                </a:cubicBezTo>
                <a:cubicBezTo>
                  <a:pt x="1499437" y="1970437"/>
                  <a:pt x="1859656" y="1820806"/>
                  <a:pt x="1879052" y="1606061"/>
                </a:cubicBezTo>
                <a:cubicBezTo>
                  <a:pt x="1898448" y="1391316"/>
                  <a:pt x="1549315" y="831594"/>
                  <a:pt x="1455104" y="600223"/>
                </a:cubicBezTo>
                <a:cubicBezTo>
                  <a:pt x="1360893" y="368852"/>
                  <a:pt x="1347769" y="317185"/>
                  <a:pt x="1313786" y="217836"/>
                </a:cubicBezTo>
                <a:cubicBezTo>
                  <a:pt x="1279804" y="118487"/>
                  <a:pt x="1312169" y="29069"/>
                  <a:pt x="1251209" y="4131"/>
                </a:cubicBezTo>
                <a:cubicBezTo>
                  <a:pt x="1190249" y="-20807"/>
                  <a:pt x="1109904" y="75640"/>
                  <a:pt x="948027" y="68208"/>
                </a:cubicBezTo>
              </a:path>
            </a:pathLst>
          </a:cu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2BF4D7C-F442-4AED-B911-D53D41D7DDF5}"/>
              </a:ext>
            </a:extLst>
          </p:cNvPr>
          <p:cNvSpPr txBox="1"/>
          <p:nvPr/>
        </p:nvSpPr>
        <p:spPr>
          <a:xfrm>
            <a:off x="5569717" y="1111933"/>
            <a:ext cx="6144445" cy="35198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sv-SE" sz="1600" u="sng" dirty="0">
                <a:solidFill>
                  <a:schemeClr val="tx2">
                    <a:lumMod val="50000"/>
                  </a:schemeClr>
                </a:solidFill>
              </a:rPr>
              <a:t>Avgränsningar</a:t>
            </a:r>
          </a:p>
          <a:p>
            <a:r>
              <a:rPr lang="sv-SE" sz="1600" dirty="0">
                <a:solidFill>
                  <a:schemeClr val="tx2">
                    <a:lumMod val="50000"/>
                  </a:schemeClr>
                </a:solidFill>
              </a:rPr>
              <a:t>Norr – ca 10 m norr om stigen mot Thuledalen</a:t>
            </a:r>
          </a:p>
          <a:p>
            <a:endParaRPr lang="sv-SE" sz="1600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sv-SE" sz="1600" dirty="0">
                <a:solidFill>
                  <a:schemeClr val="tx2">
                    <a:lumMod val="50000"/>
                  </a:schemeClr>
                </a:solidFill>
              </a:rPr>
              <a:t>Väster – Staketet mot A-plan</a:t>
            </a:r>
          </a:p>
          <a:p>
            <a:endParaRPr lang="sv-SE" sz="1600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sv-SE" sz="1600" dirty="0">
                <a:solidFill>
                  <a:schemeClr val="tx2">
                    <a:lumMod val="50000"/>
                  </a:schemeClr>
                </a:solidFill>
              </a:rPr>
              <a:t>Söder – Slutet på vägen upp mot MIF-kullen</a:t>
            </a:r>
          </a:p>
          <a:p>
            <a:endParaRPr lang="sv-SE" sz="1600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sv-SE" sz="1600" dirty="0">
                <a:solidFill>
                  <a:schemeClr val="tx2">
                    <a:lumMod val="50000"/>
                  </a:schemeClr>
                </a:solidFill>
              </a:rPr>
              <a:t>Öster – 5 m från vägen; tvärs över bäcken; upp mot kiosken ; utsidan av staketet mot planen</a:t>
            </a:r>
          </a:p>
          <a:p>
            <a:endParaRPr lang="sv-SE" sz="1600" dirty="0">
              <a:solidFill>
                <a:schemeClr val="tx2">
                  <a:lumMod val="50000"/>
                </a:schemeClr>
              </a:solidFill>
            </a:endParaRPr>
          </a:p>
          <a:p>
            <a:endParaRPr lang="sv-SE" sz="1600" dirty="0">
              <a:solidFill>
                <a:schemeClr val="tx2">
                  <a:lumMod val="50000"/>
                </a:schemeClr>
              </a:solidFill>
            </a:endParaRPr>
          </a:p>
          <a:p>
            <a:endParaRPr lang="sv-SE" sz="1600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sv-SE" sz="1600" dirty="0">
                <a:solidFill>
                  <a:schemeClr val="tx2">
                    <a:lumMod val="50000"/>
                  </a:schemeClr>
                </a:solidFill>
              </a:rPr>
              <a:t>Slyröjning </a:t>
            </a:r>
          </a:p>
          <a:p>
            <a:r>
              <a:rPr lang="sv-SE" sz="1600" dirty="0">
                <a:solidFill>
                  <a:schemeClr val="tx2">
                    <a:lumMod val="50000"/>
                  </a:schemeClr>
                </a:solidFill>
              </a:rPr>
              <a:t>Grästrimning</a:t>
            </a: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680A03B3-FAAB-47A4-B426-FE367F0EE146}"/>
              </a:ext>
            </a:extLst>
          </p:cNvPr>
          <p:cNvSpPr/>
          <p:nvPr/>
        </p:nvSpPr>
        <p:spPr>
          <a:xfrm>
            <a:off x="1147156" y="2482808"/>
            <a:ext cx="1562793" cy="1756683"/>
          </a:xfrm>
          <a:custGeom>
            <a:avLst/>
            <a:gdLst>
              <a:gd name="connsiteX0" fmla="*/ 0 w 1562793"/>
              <a:gd name="connsiteY0" fmla="*/ 1756683 h 1756683"/>
              <a:gd name="connsiteX1" fmla="*/ 224444 w 1562793"/>
              <a:gd name="connsiteY1" fmla="*/ 1623679 h 1756683"/>
              <a:gd name="connsiteX2" fmla="*/ 374073 w 1562793"/>
              <a:gd name="connsiteY2" fmla="*/ 1432487 h 1756683"/>
              <a:gd name="connsiteX3" fmla="*/ 399011 w 1562793"/>
              <a:gd name="connsiteY3" fmla="*/ 1099977 h 1756683"/>
              <a:gd name="connsiteX4" fmla="*/ 407324 w 1562793"/>
              <a:gd name="connsiteY4" fmla="*/ 742530 h 1756683"/>
              <a:gd name="connsiteX5" fmla="*/ 498764 w 1562793"/>
              <a:gd name="connsiteY5" fmla="*/ 484836 h 1756683"/>
              <a:gd name="connsiteX6" fmla="*/ 656706 w 1562793"/>
              <a:gd name="connsiteY6" fmla="*/ 69199 h 1756683"/>
              <a:gd name="connsiteX7" fmla="*/ 856211 w 1562793"/>
              <a:gd name="connsiteY7" fmla="*/ 2697 h 1756683"/>
              <a:gd name="connsiteX8" fmla="*/ 1105593 w 1562793"/>
              <a:gd name="connsiteY8" fmla="*/ 94137 h 1756683"/>
              <a:gd name="connsiteX9" fmla="*/ 1296786 w 1562793"/>
              <a:gd name="connsiteY9" fmla="*/ 443272 h 1756683"/>
              <a:gd name="connsiteX10" fmla="*/ 1562793 w 1562793"/>
              <a:gd name="connsiteY10" fmla="*/ 900472 h 1756683"/>
              <a:gd name="connsiteX11" fmla="*/ 1562793 w 1562793"/>
              <a:gd name="connsiteY11" fmla="*/ 900472 h 17566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562793" h="1756683">
                <a:moveTo>
                  <a:pt x="0" y="1756683"/>
                </a:moveTo>
                <a:cubicBezTo>
                  <a:pt x="81049" y="1717197"/>
                  <a:pt x="162098" y="1677712"/>
                  <a:pt x="224444" y="1623679"/>
                </a:cubicBezTo>
                <a:cubicBezTo>
                  <a:pt x="286790" y="1569646"/>
                  <a:pt x="344979" y="1519771"/>
                  <a:pt x="374073" y="1432487"/>
                </a:cubicBezTo>
                <a:cubicBezTo>
                  <a:pt x="403167" y="1345203"/>
                  <a:pt x="393469" y="1214970"/>
                  <a:pt x="399011" y="1099977"/>
                </a:cubicBezTo>
                <a:cubicBezTo>
                  <a:pt x="404553" y="984984"/>
                  <a:pt x="390699" y="845053"/>
                  <a:pt x="407324" y="742530"/>
                </a:cubicBezTo>
                <a:cubicBezTo>
                  <a:pt x="423949" y="640007"/>
                  <a:pt x="457200" y="597058"/>
                  <a:pt x="498764" y="484836"/>
                </a:cubicBezTo>
                <a:cubicBezTo>
                  <a:pt x="540328" y="372614"/>
                  <a:pt x="597132" y="149555"/>
                  <a:pt x="656706" y="69199"/>
                </a:cubicBezTo>
                <a:cubicBezTo>
                  <a:pt x="716280" y="-11157"/>
                  <a:pt x="781397" y="-1459"/>
                  <a:pt x="856211" y="2697"/>
                </a:cubicBezTo>
                <a:cubicBezTo>
                  <a:pt x="931025" y="6853"/>
                  <a:pt x="1032164" y="20708"/>
                  <a:pt x="1105593" y="94137"/>
                </a:cubicBezTo>
                <a:cubicBezTo>
                  <a:pt x="1179022" y="167566"/>
                  <a:pt x="1220586" y="308883"/>
                  <a:pt x="1296786" y="443272"/>
                </a:cubicBezTo>
                <a:cubicBezTo>
                  <a:pt x="1372986" y="577661"/>
                  <a:pt x="1562793" y="900472"/>
                  <a:pt x="1562793" y="900472"/>
                </a:cubicBezTo>
                <a:lnTo>
                  <a:pt x="1562793" y="900472"/>
                </a:lnTo>
              </a:path>
            </a:pathLst>
          </a:cu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D9B62DDD-A990-415D-9BC4-63F09A321120}"/>
              </a:ext>
            </a:extLst>
          </p:cNvPr>
          <p:cNvSpPr/>
          <p:nvPr/>
        </p:nvSpPr>
        <p:spPr>
          <a:xfrm>
            <a:off x="1444013" y="3965171"/>
            <a:ext cx="328159" cy="1612669"/>
          </a:xfrm>
          <a:custGeom>
            <a:avLst/>
            <a:gdLst>
              <a:gd name="connsiteX0" fmla="*/ 85529 w 328159"/>
              <a:gd name="connsiteY0" fmla="*/ 0 h 1612669"/>
              <a:gd name="connsiteX1" fmla="*/ 2402 w 328159"/>
              <a:gd name="connsiteY1" fmla="*/ 399011 h 1612669"/>
              <a:gd name="connsiteX2" fmla="*/ 168656 w 328159"/>
              <a:gd name="connsiteY2" fmla="*/ 906087 h 1612669"/>
              <a:gd name="connsiteX3" fmla="*/ 318285 w 328159"/>
              <a:gd name="connsiteY3" fmla="*/ 1379913 h 1612669"/>
              <a:gd name="connsiteX4" fmla="*/ 301660 w 328159"/>
              <a:gd name="connsiteY4" fmla="*/ 1612669 h 1612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8159" h="1612669">
                <a:moveTo>
                  <a:pt x="85529" y="0"/>
                </a:moveTo>
                <a:cubicBezTo>
                  <a:pt x="37038" y="123998"/>
                  <a:pt x="-11452" y="247997"/>
                  <a:pt x="2402" y="399011"/>
                </a:cubicBezTo>
                <a:cubicBezTo>
                  <a:pt x="16256" y="550025"/>
                  <a:pt x="116009" y="742603"/>
                  <a:pt x="168656" y="906087"/>
                </a:cubicBezTo>
                <a:cubicBezTo>
                  <a:pt x="221303" y="1069571"/>
                  <a:pt x="296118" y="1262149"/>
                  <a:pt x="318285" y="1379913"/>
                </a:cubicBezTo>
                <a:cubicBezTo>
                  <a:pt x="340452" y="1497677"/>
                  <a:pt x="321056" y="1555173"/>
                  <a:pt x="301660" y="1612669"/>
                </a:cubicBezTo>
              </a:path>
            </a:pathLst>
          </a:cu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816472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B191FD10-CAD4-40D0-94A0-C44D0DBD94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1012" y="1209720"/>
            <a:ext cx="4032399" cy="5350978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B4510128-26E2-462C-839F-D805EB3AA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1013" y="404814"/>
            <a:ext cx="11233150" cy="935955"/>
          </a:xfrm>
        </p:spPr>
        <p:txBody>
          <a:bodyPr>
            <a:noAutofit/>
          </a:bodyPr>
          <a:lstStyle/>
          <a:p>
            <a:r>
              <a:rPr lang="sv-SE" sz="3600" b="1" dirty="0"/>
              <a:t>Thuledalen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E43836D-ACD0-4B88-8381-18CD800E8F78}"/>
              </a:ext>
            </a:extLst>
          </p:cNvPr>
          <p:cNvSpPr/>
          <p:nvPr/>
        </p:nvSpPr>
        <p:spPr>
          <a:xfrm>
            <a:off x="10167056" y="5389718"/>
            <a:ext cx="1864027" cy="13958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D6182688-AD03-41EA-A6DF-194133B1B8E3}"/>
              </a:ext>
            </a:extLst>
          </p:cNvPr>
          <p:cNvSpPr/>
          <p:nvPr/>
        </p:nvSpPr>
        <p:spPr>
          <a:xfrm>
            <a:off x="815814" y="1788507"/>
            <a:ext cx="3152810" cy="4005534"/>
          </a:xfrm>
          <a:custGeom>
            <a:avLst/>
            <a:gdLst>
              <a:gd name="connsiteX0" fmla="*/ 601996 w 3575230"/>
              <a:gd name="connsiteY0" fmla="*/ 726714 h 4078716"/>
              <a:gd name="connsiteX1" fmla="*/ 69981 w 3575230"/>
              <a:gd name="connsiteY1" fmla="*/ 1283667 h 4078716"/>
              <a:gd name="connsiteX2" fmla="*/ 28417 w 3575230"/>
              <a:gd name="connsiteY2" fmla="*/ 1449922 h 4078716"/>
              <a:gd name="connsiteX3" fmla="*/ 277799 w 3575230"/>
              <a:gd name="connsiteY3" fmla="*/ 1948685 h 4078716"/>
              <a:gd name="connsiteX4" fmla="*/ 734999 w 3575230"/>
              <a:gd name="connsiteY4" fmla="*/ 2779958 h 4078716"/>
              <a:gd name="connsiteX5" fmla="*/ 1134010 w 3575230"/>
              <a:gd name="connsiteY5" fmla="*/ 3553042 h 4078716"/>
              <a:gd name="connsiteX6" fmla="*/ 1375079 w 3575230"/>
              <a:gd name="connsiteY6" fmla="*/ 3902176 h 4078716"/>
              <a:gd name="connsiteX7" fmla="*/ 1823966 w 3575230"/>
              <a:gd name="connsiteY7" fmla="*/ 3993616 h 4078716"/>
              <a:gd name="connsiteX8" fmla="*/ 2646926 w 3575230"/>
              <a:gd name="connsiteY8" fmla="*/ 4043493 h 4078716"/>
              <a:gd name="connsiteX9" fmla="*/ 3203879 w 3575230"/>
              <a:gd name="connsiteY9" fmla="*/ 4060118 h 4078716"/>
              <a:gd name="connsiteX10" fmla="*/ 3478199 w 3575230"/>
              <a:gd name="connsiteY10" fmla="*/ 4051805 h 4078716"/>
              <a:gd name="connsiteX11" fmla="*/ 3536388 w 3575230"/>
              <a:gd name="connsiteY11" fmla="*/ 3968678 h 4078716"/>
              <a:gd name="connsiteX12" fmla="*/ 2921246 w 3575230"/>
              <a:gd name="connsiteY12" fmla="*/ 2879711 h 4078716"/>
              <a:gd name="connsiteX13" fmla="*/ 2414170 w 3575230"/>
              <a:gd name="connsiteY13" fmla="*/ 1840620 h 4078716"/>
              <a:gd name="connsiteX14" fmla="*/ 2081661 w 3575230"/>
              <a:gd name="connsiteY14" fmla="*/ 884656 h 4078716"/>
              <a:gd name="connsiteX15" fmla="*/ 1857217 w 3575230"/>
              <a:gd name="connsiteY15" fmla="*/ 244576 h 4078716"/>
              <a:gd name="connsiteX16" fmla="*/ 1823966 w 3575230"/>
              <a:gd name="connsiteY16" fmla="*/ 103260 h 4078716"/>
              <a:gd name="connsiteX17" fmla="*/ 1732526 w 3575230"/>
              <a:gd name="connsiteY17" fmla="*/ 3507 h 4078716"/>
              <a:gd name="connsiteX18" fmla="*/ 1533021 w 3575230"/>
              <a:gd name="connsiteY18" fmla="*/ 53384 h 4078716"/>
              <a:gd name="connsiteX19" fmla="*/ 1142323 w 3575230"/>
              <a:gd name="connsiteY19" fmla="*/ 336016 h 4078716"/>
              <a:gd name="connsiteX20" fmla="*/ 660185 w 3575230"/>
              <a:gd name="connsiteY20" fmla="*/ 693464 h 4078716"/>
              <a:gd name="connsiteX0" fmla="*/ 601996 w 3575230"/>
              <a:gd name="connsiteY0" fmla="*/ 726714 h 5916189"/>
              <a:gd name="connsiteX1" fmla="*/ 69981 w 3575230"/>
              <a:gd name="connsiteY1" fmla="*/ 1283667 h 5916189"/>
              <a:gd name="connsiteX2" fmla="*/ 28417 w 3575230"/>
              <a:gd name="connsiteY2" fmla="*/ 1449922 h 5916189"/>
              <a:gd name="connsiteX3" fmla="*/ 277799 w 3575230"/>
              <a:gd name="connsiteY3" fmla="*/ 1948685 h 5916189"/>
              <a:gd name="connsiteX4" fmla="*/ 734999 w 3575230"/>
              <a:gd name="connsiteY4" fmla="*/ 2779958 h 5916189"/>
              <a:gd name="connsiteX5" fmla="*/ 1134010 w 3575230"/>
              <a:gd name="connsiteY5" fmla="*/ 3553042 h 5916189"/>
              <a:gd name="connsiteX6" fmla="*/ 1981908 w 3575230"/>
              <a:gd name="connsiteY6" fmla="*/ 5913856 h 5916189"/>
              <a:gd name="connsiteX7" fmla="*/ 1823966 w 3575230"/>
              <a:gd name="connsiteY7" fmla="*/ 3993616 h 5916189"/>
              <a:gd name="connsiteX8" fmla="*/ 2646926 w 3575230"/>
              <a:gd name="connsiteY8" fmla="*/ 4043493 h 5916189"/>
              <a:gd name="connsiteX9" fmla="*/ 3203879 w 3575230"/>
              <a:gd name="connsiteY9" fmla="*/ 4060118 h 5916189"/>
              <a:gd name="connsiteX10" fmla="*/ 3478199 w 3575230"/>
              <a:gd name="connsiteY10" fmla="*/ 4051805 h 5916189"/>
              <a:gd name="connsiteX11" fmla="*/ 3536388 w 3575230"/>
              <a:gd name="connsiteY11" fmla="*/ 3968678 h 5916189"/>
              <a:gd name="connsiteX12" fmla="*/ 2921246 w 3575230"/>
              <a:gd name="connsiteY12" fmla="*/ 2879711 h 5916189"/>
              <a:gd name="connsiteX13" fmla="*/ 2414170 w 3575230"/>
              <a:gd name="connsiteY13" fmla="*/ 1840620 h 5916189"/>
              <a:gd name="connsiteX14" fmla="*/ 2081661 w 3575230"/>
              <a:gd name="connsiteY14" fmla="*/ 884656 h 5916189"/>
              <a:gd name="connsiteX15" fmla="*/ 1857217 w 3575230"/>
              <a:gd name="connsiteY15" fmla="*/ 244576 h 5916189"/>
              <a:gd name="connsiteX16" fmla="*/ 1823966 w 3575230"/>
              <a:gd name="connsiteY16" fmla="*/ 103260 h 5916189"/>
              <a:gd name="connsiteX17" fmla="*/ 1732526 w 3575230"/>
              <a:gd name="connsiteY17" fmla="*/ 3507 h 5916189"/>
              <a:gd name="connsiteX18" fmla="*/ 1533021 w 3575230"/>
              <a:gd name="connsiteY18" fmla="*/ 53384 h 5916189"/>
              <a:gd name="connsiteX19" fmla="*/ 1142323 w 3575230"/>
              <a:gd name="connsiteY19" fmla="*/ 336016 h 5916189"/>
              <a:gd name="connsiteX20" fmla="*/ 660185 w 3575230"/>
              <a:gd name="connsiteY20" fmla="*/ 693464 h 5916189"/>
              <a:gd name="connsiteX0" fmla="*/ 601996 w 3575230"/>
              <a:gd name="connsiteY0" fmla="*/ 726714 h 6192503"/>
              <a:gd name="connsiteX1" fmla="*/ 69981 w 3575230"/>
              <a:gd name="connsiteY1" fmla="*/ 1283667 h 6192503"/>
              <a:gd name="connsiteX2" fmla="*/ 28417 w 3575230"/>
              <a:gd name="connsiteY2" fmla="*/ 1449922 h 6192503"/>
              <a:gd name="connsiteX3" fmla="*/ 277799 w 3575230"/>
              <a:gd name="connsiteY3" fmla="*/ 1948685 h 6192503"/>
              <a:gd name="connsiteX4" fmla="*/ 734999 w 3575230"/>
              <a:gd name="connsiteY4" fmla="*/ 2779958 h 6192503"/>
              <a:gd name="connsiteX5" fmla="*/ 1134010 w 3575230"/>
              <a:gd name="connsiteY5" fmla="*/ 3553042 h 6192503"/>
              <a:gd name="connsiteX6" fmla="*/ 1981908 w 3575230"/>
              <a:gd name="connsiteY6" fmla="*/ 5913856 h 6192503"/>
              <a:gd name="connsiteX7" fmla="*/ 2430795 w 3575230"/>
              <a:gd name="connsiteY7" fmla="*/ 5938795 h 6192503"/>
              <a:gd name="connsiteX8" fmla="*/ 2646926 w 3575230"/>
              <a:gd name="connsiteY8" fmla="*/ 4043493 h 6192503"/>
              <a:gd name="connsiteX9" fmla="*/ 3203879 w 3575230"/>
              <a:gd name="connsiteY9" fmla="*/ 4060118 h 6192503"/>
              <a:gd name="connsiteX10" fmla="*/ 3478199 w 3575230"/>
              <a:gd name="connsiteY10" fmla="*/ 4051805 h 6192503"/>
              <a:gd name="connsiteX11" fmla="*/ 3536388 w 3575230"/>
              <a:gd name="connsiteY11" fmla="*/ 3968678 h 6192503"/>
              <a:gd name="connsiteX12" fmla="*/ 2921246 w 3575230"/>
              <a:gd name="connsiteY12" fmla="*/ 2879711 h 6192503"/>
              <a:gd name="connsiteX13" fmla="*/ 2414170 w 3575230"/>
              <a:gd name="connsiteY13" fmla="*/ 1840620 h 6192503"/>
              <a:gd name="connsiteX14" fmla="*/ 2081661 w 3575230"/>
              <a:gd name="connsiteY14" fmla="*/ 884656 h 6192503"/>
              <a:gd name="connsiteX15" fmla="*/ 1857217 w 3575230"/>
              <a:gd name="connsiteY15" fmla="*/ 244576 h 6192503"/>
              <a:gd name="connsiteX16" fmla="*/ 1823966 w 3575230"/>
              <a:gd name="connsiteY16" fmla="*/ 103260 h 6192503"/>
              <a:gd name="connsiteX17" fmla="*/ 1732526 w 3575230"/>
              <a:gd name="connsiteY17" fmla="*/ 3507 h 6192503"/>
              <a:gd name="connsiteX18" fmla="*/ 1533021 w 3575230"/>
              <a:gd name="connsiteY18" fmla="*/ 53384 h 6192503"/>
              <a:gd name="connsiteX19" fmla="*/ 1142323 w 3575230"/>
              <a:gd name="connsiteY19" fmla="*/ 336016 h 6192503"/>
              <a:gd name="connsiteX20" fmla="*/ 660185 w 3575230"/>
              <a:gd name="connsiteY20" fmla="*/ 693464 h 6192503"/>
              <a:gd name="connsiteX0" fmla="*/ 601996 w 3575230"/>
              <a:gd name="connsiteY0" fmla="*/ 726714 h 6112192"/>
              <a:gd name="connsiteX1" fmla="*/ 69981 w 3575230"/>
              <a:gd name="connsiteY1" fmla="*/ 1283667 h 6112192"/>
              <a:gd name="connsiteX2" fmla="*/ 28417 w 3575230"/>
              <a:gd name="connsiteY2" fmla="*/ 1449922 h 6112192"/>
              <a:gd name="connsiteX3" fmla="*/ 277799 w 3575230"/>
              <a:gd name="connsiteY3" fmla="*/ 1948685 h 6112192"/>
              <a:gd name="connsiteX4" fmla="*/ 734999 w 3575230"/>
              <a:gd name="connsiteY4" fmla="*/ 2779958 h 6112192"/>
              <a:gd name="connsiteX5" fmla="*/ 1134010 w 3575230"/>
              <a:gd name="connsiteY5" fmla="*/ 3553042 h 6112192"/>
              <a:gd name="connsiteX6" fmla="*/ 1981908 w 3575230"/>
              <a:gd name="connsiteY6" fmla="*/ 5913856 h 6112192"/>
              <a:gd name="connsiteX7" fmla="*/ 2430795 w 3575230"/>
              <a:gd name="connsiteY7" fmla="*/ 5938795 h 6112192"/>
              <a:gd name="connsiteX8" fmla="*/ 3012686 w 3575230"/>
              <a:gd name="connsiteY8" fmla="*/ 5556410 h 6112192"/>
              <a:gd name="connsiteX9" fmla="*/ 3203879 w 3575230"/>
              <a:gd name="connsiteY9" fmla="*/ 4060118 h 6112192"/>
              <a:gd name="connsiteX10" fmla="*/ 3478199 w 3575230"/>
              <a:gd name="connsiteY10" fmla="*/ 4051805 h 6112192"/>
              <a:gd name="connsiteX11" fmla="*/ 3536388 w 3575230"/>
              <a:gd name="connsiteY11" fmla="*/ 3968678 h 6112192"/>
              <a:gd name="connsiteX12" fmla="*/ 2921246 w 3575230"/>
              <a:gd name="connsiteY12" fmla="*/ 2879711 h 6112192"/>
              <a:gd name="connsiteX13" fmla="*/ 2414170 w 3575230"/>
              <a:gd name="connsiteY13" fmla="*/ 1840620 h 6112192"/>
              <a:gd name="connsiteX14" fmla="*/ 2081661 w 3575230"/>
              <a:gd name="connsiteY14" fmla="*/ 884656 h 6112192"/>
              <a:gd name="connsiteX15" fmla="*/ 1857217 w 3575230"/>
              <a:gd name="connsiteY15" fmla="*/ 244576 h 6112192"/>
              <a:gd name="connsiteX16" fmla="*/ 1823966 w 3575230"/>
              <a:gd name="connsiteY16" fmla="*/ 103260 h 6112192"/>
              <a:gd name="connsiteX17" fmla="*/ 1732526 w 3575230"/>
              <a:gd name="connsiteY17" fmla="*/ 3507 h 6112192"/>
              <a:gd name="connsiteX18" fmla="*/ 1533021 w 3575230"/>
              <a:gd name="connsiteY18" fmla="*/ 53384 h 6112192"/>
              <a:gd name="connsiteX19" fmla="*/ 1142323 w 3575230"/>
              <a:gd name="connsiteY19" fmla="*/ 336016 h 6112192"/>
              <a:gd name="connsiteX20" fmla="*/ 660185 w 3575230"/>
              <a:gd name="connsiteY20" fmla="*/ 693464 h 6112192"/>
              <a:gd name="connsiteX0" fmla="*/ 601996 w 3575230"/>
              <a:gd name="connsiteY0" fmla="*/ 726714 h 5991123"/>
              <a:gd name="connsiteX1" fmla="*/ 69981 w 3575230"/>
              <a:gd name="connsiteY1" fmla="*/ 1283667 h 5991123"/>
              <a:gd name="connsiteX2" fmla="*/ 28417 w 3575230"/>
              <a:gd name="connsiteY2" fmla="*/ 1449922 h 5991123"/>
              <a:gd name="connsiteX3" fmla="*/ 277799 w 3575230"/>
              <a:gd name="connsiteY3" fmla="*/ 1948685 h 5991123"/>
              <a:gd name="connsiteX4" fmla="*/ 734999 w 3575230"/>
              <a:gd name="connsiteY4" fmla="*/ 2779958 h 5991123"/>
              <a:gd name="connsiteX5" fmla="*/ 1134010 w 3575230"/>
              <a:gd name="connsiteY5" fmla="*/ 3553042 h 5991123"/>
              <a:gd name="connsiteX6" fmla="*/ 1907093 w 3575230"/>
              <a:gd name="connsiteY6" fmla="*/ 5722663 h 5991123"/>
              <a:gd name="connsiteX7" fmla="*/ 2430795 w 3575230"/>
              <a:gd name="connsiteY7" fmla="*/ 5938795 h 5991123"/>
              <a:gd name="connsiteX8" fmla="*/ 3012686 w 3575230"/>
              <a:gd name="connsiteY8" fmla="*/ 5556410 h 5991123"/>
              <a:gd name="connsiteX9" fmla="*/ 3203879 w 3575230"/>
              <a:gd name="connsiteY9" fmla="*/ 4060118 h 5991123"/>
              <a:gd name="connsiteX10" fmla="*/ 3478199 w 3575230"/>
              <a:gd name="connsiteY10" fmla="*/ 4051805 h 5991123"/>
              <a:gd name="connsiteX11" fmla="*/ 3536388 w 3575230"/>
              <a:gd name="connsiteY11" fmla="*/ 3968678 h 5991123"/>
              <a:gd name="connsiteX12" fmla="*/ 2921246 w 3575230"/>
              <a:gd name="connsiteY12" fmla="*/ 2879711 h 5991123"/>
              <a:gd name="connsiteX13" fmla="*/ 2414170 w 3575230"/>
              <a:gd name="connsiteY13" fmla="*/ 1840620 h 5991123"/>
              <a:gd name="connsiteX14" fmla="*/ 2081661 w 3575230"/>
              <a:gd name="connsiteY14" fmla="*/ 884656 h 5991123"/>
              <a:gd name="connsiteX15" fmla="*/ 1857217 w 3575230"/>
              <a:gd name="connsiteY15" fmla="*/ 244576 h 5991123"/>
              <a:gd name="connsiteX16" fmla="*/ 1823966 w 3575230"/>
              <a:gd name="connsiteY16" fmla="*/ 103260 h 5991123"/>
              <a:gd name="connsiteX17" fmla="*/ 1732526 w 3575230"/>
              <a:gd name="connsiteY17" fmla="*/ 3507 h 5991123"/>
              <a:gd name="connsiteX18" fmla="*/ 1533021 w 3575230"/>
              <a:gd name="connsiteY18" fmla="*/ 53384 h 5991123"/>
              <a:gd name="connsiteX19" fmla="*/ 1142323 w 3575230"/>
              <a:gd name="connsiteY19" fmla="*/ 336016 h 5991123"/>
              <a:gd name="connsiteX20" fmla="*/ 660185 w 3575230"/>
              <a:gd name="connsiteY20" fmla="*/ 693464 h 5991123"/>
              <a:gd name="connsiteX0" fmla="*/ 601996 w 3575230"/>
              <a:gd name="connsiteY0" fmla="*/ 726714 h 5970848"/>
              <a:gd name="connsiteX1" fmla="*/ 69981 w 3575230"/>
              <a:gd name="connsiteY1" fmla="*/ 1283667 h 5970848"/>
              <a:gd name="connsiteX2" fmla="*/ 28417 w 3575230"/>
              <a:gd name="connsiteY2" fmla="*/ 1449922 h 5970848"/>
              <a:gd name="connsiteX3" fmla="*/ 277799 w 3575230"/>
              <a:gd name="connsiteY3" fmla="*/ 1948685 h 5970848"/>
              <a:gd name="connsiteX4" fmla="*/ 734999 w 3575230"/>
              <a:gd name="connsiteY4" fmla="*/ 2779958 h 5970848"/>
              <a:gd name="connsiteX5" fmla="*/ 892941 w 3575230"/>
              <a:gd name="connsiteY5" fmla="*/ 3935427 h 5970848"/>
              <a:gd name="connsiteX6" fmla="*/ 1907093 w 3575230"/>
              <a:gd name="connsiteY6" fmla="*/ 5722663 h 5970848"/>
              <a:gd name="connsiteX7" fmla="*/ 2430795 w 3575230"/>
              <a:gd name="connsiteY7" fmla="*/ 5938795 h 5970848"/>
              <a:gd name="connsiteX8" fmla="*/ 3012686 w 3575230"/>
              <a:gd name="connsiteY8" fmla="*/ 5556410 h 5970848"/>
              <a:gd name="connsiteX9" fmla="*/ 3203879 w 3575230"/>
              <a:gd name="connsiteY9" fmla="*/ 4060118 h 5970848"/>
              <a:gd name="connsiteX10" fmla="*/ 3478199 w 3575230"/>
              <a:gd name="connsiteY10" fmla="*/ 4051805 h 5970848"/>
              <a:gd name="connsiteX11" fmla="*/ 3536388 w 3575230"/>
              <a:gd name="connsiteY11" fmla="*/ 3968678 h 5970848"/>
              <a:gd name="connsiteX12" fmla="*/ 2921246 w 3575230"/>
              <a:gd name="connsiteY12" fmla="*/ 2879711 h 5970848"/>
              <a:gd name="connsiteX13" fmla="*/ 2414170 w 3575230"/>
              <a:gd name="connsiteY13" fmla="*/ 1840620 h 5970848"/>
              <a:gd name="connsiteX14" fmla="*/ 2081661 w 3575230"/>
              <a:gd name="connsiteY14" fmla="*/ 884656 h 5970848"/>
              <a:gd name="connsiteX15" fmla="*/ 1857217 w 3575230"/>
              <a:gd name="connsiteY15" fmla="*/ 244576 h 5970848"/>
              <a:gd name="connsiteX16" fmla="*/ 1823966 w 3575230"/>
              <a:gd name="connsiteY16" fmla="*/ 103260 h 5970848"/>
              <a:gd name="connsiteX17" fmla="*/ 1732526 w 3575230"/>
              <a:gd name="connsiteY17" fmla="*/ 3507 h 5970848"/>
              <a:gd name="connsiteX18" fmla="*/ 1533021 w 3575230"/>
              <a:gd name="connsiteY18" fmla="*/ 53384 h 5970848"/>
              <a:gd name="connsiteX19" fmla="*/ 1142323 w 3575230"/>
              <a:gd name="connsiteY19" fmla="*/ 336016 h 5970848"/>
              <a:gd name="connsiteX20" fmla="*/ 660185 w 3575230"/>
              <a:gd name="connsiteY20" fmla="*/ 693464 h 5970848"/>
              <a:gd name="connsiteX0" fmla="*/ 601996 w 3575230"/>
              <a:gd name="connsiteY0" fmla="*/ 726714 h 5974445"/>
              <a:gd name="connsiteX1" fmla="*/ 69981 w 3575230"/>
              <a:gd name="connsiteY1" fmla="*/ 1283667 h 5974445"/>
              <a:gd name="connsiteX2" fmla="*/ 28417 w 3575230"/>
              <a:gd name="connsiteY2" fmla="*/ 1449922 h 5974445"/>
              <a:gd name="connsiteX3" fmla="*/ 277799 w 3575230"/>
              <a:gd name="connsiteY3" fmla="*/ 1948685 h 5974445"/>
              <a:gd name="connsiteX4" fmla="*/ 734999 w 3575230"/>
              <a:gd name="connsiteY4" fmla="*/ 2779958 h 5974445"/>
              <a:gd name="connsiteX5" fmla="*/ 892941 w 3575230"/>
              <a:gd name="connsiteY5" fmla="*/ 3935427 h 5974445"/>
              <a:gd name="connsiteX6" fmla="*/ 1832278 w 3575230"/>
              <a:gd name="connsiteY6" fmla="*/ 5730976 h 5974445"/>
              <a:gd name="connsiteX7" fmla="*/ 2430795 w 3575230"/>
              <a:gd name="connsiteY7" fmla="*/ 5938795 h 5974445"/>
              <a:gd name="connsiteX8" fmla="*/ 3012686 w 3575230"/>
              <a:gd name="connsiteY8" fmla="*/ 5556410 h 5974445"/>
              <a:gd name="connsiteX9" fmla="*/ 3203879 w 3575230"/>
              <a:gd name="connsiteY9" fmla="*/ 4060118 h 5974445"/>
              <a:gd name="connsiteX10" fmla="*/ 3478199 w 3575230"/>
              <a:gd name="connsiteY10" fmla="*/ 4051805 h 5974445"/>
              <a:gd name="connsiteX11" fmla="*/ 3536388 w 3575230"/>
              <a:gd name="connsiteY11" fmla="*/ 3968678 h 5974445"/>
              <a:gd name="connsiteX12" fmla="*/ 2921246 w 3575230"/>
              <a:gd name="connsiteY12" fmla="*/ 2879711 h 5974445"/>
              <a:gd name="connsiteX13" fmla="*/ 2414170 w 3575230"/>
              <a:gd name="connsiteY13" fmla="*/ 1840620 h 5974445"/>
              <a:gd name="connsiteX14" fmla="*/ 2081661 w 3575230"/>
              <a:gd name="connsiteY14" fmla="*/ 884656 h 5974445"/>
              <a:gd name="connsiteX15" fmla="*/ 1857217 w 3575230"/>
              <a:gd name="connsiteY15" fmla="*/ 244576 h 5974445"/>
              <a:gd name="connsiteX16" fmla="*/ 1823966 w 3575230"/>
              <a:gd name="connsiteY16" fmla="*/ 103260 h 5974445"/>
              <a:gd name="connsiteX17" fmla="*/ 1732526 w 3575230"/>
              <a:gd name="connsiteY17" fmla="*/ 3507 h 5974445"/>
              <a:gd name="connsiteX18" fmla="*/ 1533021 w 3575230"/>
              <a:gd name="connsiteY18" fmla="*/ 53384 h 5974445"/>
              <a:gd name="connsiteX19" fmla="*/ 1142323 w 3575230"/>
              <a:gd name="connsiteY19" fmla="*/ 336016 h 5974445"/>
              <a:gd name="connsiteX20" fmla="*/ 660185 w 3575230"/>
              <a:gd name="connsiteY20" fmla="*/ 693464 h 5974445"/>
              <a:gd name="connsiteX0" fmla="*/ 601996 w 3575230"/>
              <a:gd name="connsiteY0" fmla="*/ 726714 h 5947951"/>
              <a:gd name="connsiteX1" fmla="*/ 69981 w 3575230"/>
              <a:gd name="connsiteY1" fmla="*/ 1283667 h 5947951"/>
              <a:gd name="connsiteX2" fmla="*/ 28417 w 3575230"/>
              <a:gd name="connsiteY2" fmla="*/ 1449922 h 5947951"/>
              <a:gd name="connsiteX3" fmla="*/ 277799 w 3575230"/>
              <a:gd name="connsiteY3" fmla="*/ 1948685 h 5947951"/>
              <a:gd name="connsiteX4" fmla="*/ 734999 w 3575230"/>
              <a:gd name="connsiteY4" fmla="*/ 2779958 h 5947951"/>
              <a:gd name="connsiteX5" fmla="*/ 892941 w 3575230"/>
              <a:gd name="connsiteY5" fmla="*/ 3935427 h 5947951"/>
              <a:gd name="connsiteX6" fmla="*/ 1832278 w 3575230"/>
              <a:gd name="connsiteY6" fmla="*/ 5730976 h 5947951"/>
              <a:gd name="connsiteX7" fmla="*/ 2422482 w 3575230"/>
              <a:gd name="connsiteY7" fmla="*/ 5897232 h 5947951"/>
              <a:gd name="connsiteX8" fmla="*/ 3012686 w 3575230"/>
              <a:gd name="connsiteY8" fmla="*/ 5556410 h 5947951"/>
              <a:gd name="connsiteX9" fmla="*/ 3203879 w 3575230"/>
              <a:gd name="connsiteY9" fmla="*/ 4060118 h 5947951"/>
              <a:gd name="connsiteX10" fmla="*/ 3478199 w 3575230"/>
              <a:gd name="connsiteY10" fmla="*/ 4051805 h 5947951"/>
              <a:gd name="connsiteX11" fmla="*/ 3536388 w 3575230"/>
              <a:gd name="connsiteY11" fmla="*/ 3968678 h 5947951"/>
              <a:gd name="connsiteX12" fmla="*/ 2921246 w 3575230"/>
              <a:gd name="connsiteY12" fmla="*/ 2879711 h 5947951"/>
              <a:gd name="connsiteX13" fmla="*/ 2414170 w 3575230"/>
              <a:gd name="connsiteY13" fmla="*/ 1840620 h 5947951"/>
              <a:gd name="connsiteX14" fmla="*/ 2081661 w 3575230"/>
              <a:gd name="connsiteY14" fmla="*/ 884656 h 5947951"/>
              <a:gd name="connsiteX15" fmla="*/ 1857217 w 3575230"/>
              <a:gd name="connsiteY15" fmla="*/ 244576 h 5947951"/>
              <a:gd name="connsiteX16" fmla="*/ 1823966 w 3575230"/>
              <a:gd name="connsiteY16" fmla="*/ 103260 h 5947951"/>
              <a:gd name="connsiteX17" fmla="*/ 1732526 w 3575230"/>
              <a:gd name="connsiteY17" fmla="*/ 3507 h 5947951"/>
              <a:gd name="connsiteX18" fmla="*/ 1533021 w 3575230"/>
              <a:gd name="connsiteY18" fmla="*/ 53384 h 5947951"/>
              <a:gd name="connsiteX19" fmla="*/ 1142323 w 3575230"/>
              <a:gd name="connsiteY19" fmla="*/ 336016 h 5947951"/>
              <a:gd name="connsiteX20" fmla="*/ 660185 w 3575230"/>
              <a:gd name="connsiteY20" fmla="*/ 693464 h 5947951"/>
              <a:gd name="connsiteX0" fmla="*/ 601996 w 3575230"/>
              <a:gd name="connsiteY0" fmla="*/ 726714 h 5951233"/>
              <a:gd name="connsiteX1" fmla="*/ 69981 w 3575230"/>
              <a:gd name="connsiteY1" fmla="*/ 1283667 h 5951233"/>
              <a:gd name="connsiteX2" fmla="*/ 28417 w 3575230"/>
              <a:gd name="connsiteY2" fmla="*/ 1449922 h 5951233"/>
              <a:gd name="connsiteX3" fmla="*/ 277799 w 3575230"/>
              <a:gd name="connsiteY3" fmla="*/ 1948685 h 5951233"/>
              <a:gd name="connsiteX4" fmla="*/ 734999 w 3575230"/>
              <a:gd name="connsiteY4" fmla="*/ 2779958 h 5951233"/>
              <a:gd name="connsiteX5" fmla="*/ 892941 w 3575230"/>
              <a:gd name="connsiteY5" fmla="*/ 3935427 h 5951233"/>
              <a:gd name="connsiteX6" fmla="*/ 1832278 w 3575230"/>
              <a:gd name="connsiteY6" fmla="*/ 5730976 h 5951233"/>
              <a:gd name="connsiteX7" fmla="*/ 2422482 w 3575230"/>
              <a:gd name="connsiteY7" fmla="*/ 5897232 h 5951233"/>
              <a:gd name="connsiteX8" fmla="*/ 3320256 w 3575230"/>
              <a:gd name="connsiteY8" fmla="*/ 5506534 h 5951233"/>
              <a:gd name="connsiteX9" fmla="*/ 3203879 w 3575230"/>
              <a:gd name="connsiteY9" fmla="*/ 4060118 h 5951233"/>
              <a:gd name="connsiteX10" fmla="*/ 3478199 w 3575230"/>
              <a:gd name="connsiteY10" fmla="*/ 4051805 h 5951233"/>
              <a:gd name="connsiteX11" fmla="*/ 3536388 w 3575230"/>
              <a:gd name="connsiteY11" fmla="*/ 3968678 h 5951233"/>
              <a:gd name="connsiteX12" fmla="*/ 2921246 w 3575230"/>
              <a:gd name="connsiteY12" fmla="*/ 2879711 h 5951233"/>
              <a:gd name="connsiteX13" fmla="*/ 2414170 w 3575230"/>
              <a:gd name="connsiteY13" fmla="*/ 1840620 h 5951233"/>
              <a:gd name="connsiteX14" fmla="*/ 2081661 w 3575230"/>
              <a:gd name="connsiteY14" fmla="*/ 884656 h 5951233"/>
              <a:gd name="connsiteX15" fmla="*/ 1857217 w 3575230"/>
              <a:gd name="connsiteY15" fmla="*/ 244576 h 5951233"/>
              <a:gd name="connsiteX16" fmla="*/ 1823966 w 3575230"/>
              <a:gd name="connsiteY16" fmla="*/ 103260 h 5951233"/>
              <a:gd name="connsiteX17" fmla="*/ 1732526 w 3575230"/>
              <a:gd name="connsiteY17" fmla="*/ 3507 h 5951233"/>
              <a:gd name="connsiteX18" fmla="*/ 1533021 w 3575230"/>
              <a:gd name="connsiteY18" fmla="*/ 53384 h 5951233"/>
              <a:gd name="connsiteX19" fmla="*/ 1142323 w 3575230"/>
              <a:gd name="connsiteY19" fmla="*/ 336016 h 5951233"/>
              <a:gd name="connsiteX20" fmla="*/ 660185 w 3575230"/>
              <a:gd name="connsiteY20" fmla="*/ 693464 h 5951233"/>
              <a:gd name="connsiteX0" fmla="*/ 601996 w 3567643"/>
              <a:gd name="connsiteY0" fmla="*/ 726714 h 5951233"/>
              <a:gd name="connsiteX1" fmla="*/ 69981 w 3567643"/>
              <a:gd name="connsiteY1" fmla="*/ 1283667 h 5951233"/>
              <a:gd name="connsiteX2" fmla="*/ 28417 w 3567643"/>
              <a:gd name="connsiteY2" fmla="*/ 1449922 h 5951233"/>
              <a:gd name="connsiteX3" fmla="*/ 277799 w 3567643"/>
              <a:gd name="connsiteY3" fmla="*/ 1948685 h 5951233"/>
              <a:gd name="connsiteX4" fmla="*/ 734999 w 3567643"/>
              <a:gd name="connsiteY4" fmla="*/ 2779958 h 5951233"/>
              <a:gd name="connsiteX5" fmla="*/ 892941 w 3567643"/>
              <a:gd name="connsiteY5" fmla="*/ 3935427 h 5951233"/>
              <a:gd name="connsiteX6" fmla="*/ 1832278 w 3567643"/>
              <a:gd name="connsiteY6" fmla="*/ 5730976 h 5951233"/>
              <a:gd name="connsiteX7" fmla="*/ 2422482 w 3567643"/>
              <a:gd name="connsiteY7" fmla="*/ 5897232 h 5951233"/>
              <a:gd name="connsiteX8" fmla="*/ 3320256 w 3567643"/>
              <a:gd name="connsiteY8" fmla="*/ 5506534 h 5951233"/>
              <a:gd name="connsiteX9" fmla="*/ 3486511 w 3567643"/>
              <a:gd name="connsiteY9" fmla="*/ 5115835 h 5951233"/>
              <a:gd name="connsiteX10" fmla="*/ 3478199 w 3567643"/>
              <a:gd name="connsiteY10" fmla="*/ 4051805 h 5951233"/>
              <a:gd name="connsiteX11" fmla="*/ 3536388 w 3567643"/>
              <a:gd name="connsiteY11" fmla="*/ 3968678 h 5951233"/>
              <a:gd name="connsiteX12" fmla="*/ 2921246 w 3567643"/>
              <a:gd name="connsiteY12" fmla="*/ 2879711 h 5951233"/>
              <a:gd name="connsiteX13" fmla="*/ 2414170 w 3567643"/>
              <a:gd name="connsiteY13" fmla="*/ 1840620 h 5951233"/>
              <a:gd name="connsiteX14" fmla="*/ 2081661 w 3567643"/>
              <a:gd name="connsiteY14" fmla="*/ 884656 h 5951233"/>
              <a:gd name="connsiteX15" fmla="*/ 1857217 w 3567643"/>
              <a:gd name="connsiteY15" fmla="*/ 244576 h 5951233"/>
              <a:gd name="connsiteX16" fmla="*/ 1823966 w 3567643"/>
              <a:gd name="connsiteY16" fmla="*/ 103260 h 5951233"/>
              <a:gd name="connsiteX17" fmla="*/ 1732526 w 3567643"/>
              <a:gd name="connsiteY17" fmla="*/ 3507 h 5951233"/>
              <a:gd name="connsiteX18" fmla="*/ 1533021 w 3567643"/>
              <a:gd name="connsiteY18" fmla="*/ 53384 h 5951233"/>
              <a:gd name="connsiteX19" fmla="*/ 1142323 w 3567643"/>
              <a:gd name="connsiteY19" fmla="*/ 336016 h 5951233"/>
              <a:gd name="connsiteX20" fmla="*/ 660185 w 3567643"/>
              <a:gd name="connsiteY20" fmla="*/ 693464 h 5951233"/>
              <a:gd name="connsiteX0" fmla="*/ 601996 w 3567643"/>
              <a:gd name="connsiteY0" fmla="*/ 726714 h 5938302"/>
              <a:gd name="connsiteX1" fmla="*/ 69981 w 3567643"/>
              <a:gd name="connsiteY1" fmla="*/ 1283667 h 5938302"/>
              <a:gd name="connsiteX2" fmla="*/ 28417 w 3567643"/>
              <a:gd name="connsiteY2" fmla="*/ 1449922 h 5938302"/>
              <a:gd name="connsiteX3" fmla="*/ 277799 w 3567643"/>
              <a:gd name="connsiteY3" fmla="*/ 1948685 h 5938302"/>
              <a:gd name="connsiteX4" fmla="*/ 734999 w 3567643"/>
              <a:gd name="connsiteY4" fmla="*/ 2779958 h 5938302"/>
              <a:gd name="connsiteX5" fmla="*/ 892941 w 3567643"/>
              <a:gd name="connsiteY5" fmla="*/ 3935427 h 5938302"/>
              <a:gd name="connsiteX6" fmla="*/ 1832278 w 3567643"/>
              <a:gd name="connsiteY6" fmla="*/ 5730976 h 5938302"/>
              <a:gd name="connsiteX7" fmla="*/ 2422482 w 3567643"/>
              <a:gd name="connsiteY7" fmla="*/ 5897232 h 5938302"/>
              <a:gd name="connsiteX8" fmla="*/ 3386758 w 3567643"/>
              <a:gd name="connsiteY8" fmla="*/ 5706039 h 5938302"/>
              <a:gd name="connsiteX9" fmla="*/ 3486511 w 3567643"/>
              <a:gd name="connsiteY9" fmla="*/ 5115835 h 5938302"/>
              <a:gd name="connsiteX10" fmla="*/ 3478199 w 3567643"/>
              <a:gd name="connsiteY10" fmla="*/ 4051805 h 5938302"/>
              <a:gd name="connsiteX11" fmla="*/ 3536388 w 3567643"/>
              <a:gd name="connsiteY11" fmla="*/ 3968678 h 5938302"/>
              <a:gd name="connsiteX12" fmla="*/ 2921246 w 3567643"/>
              <a:gd name="connsiteY12" fmla="*/ 2879711 h 5938302"/>
              <a:gd name="connsiteX13" fmla="*/ 2414170 w 3567643"/>
              <a:gd name="connsiteY13" fmla="*/ 1840620 h 5938302"/>
              <a:gd name="connsiteX14" fmla="*/ 2081661 w 3567643"/>
              <a:gd name="connsiteY14" fmla="*/ 884656 h 5938302"/>
              <a:gd name="connsiteX15" fmla="*/ 1857217 w 3567643"/>
              <a:gd name="connsiteY15" fmla="*/ 244576 h 5938302"/>
              <a:gd name="connsiteX16" fmla="*/ 1823966 w 3567643"/>
              <a:gd name="connsiteY16" fmla="*/ 103260 h 5938302"/>
              <a:gd name="connsiteX17" fmla="*/ 1732526 w 3567643"/>
              <a:gd name="connsiteY17" fmla="*/ 3507 h 5938302"/>
              <a:gd name="connsiteX18" fmla="*/ 1533021 w 3567643"/>
              <a:gd name="connsiteY18" fmla="*/ 53384 h 5938302"/>
              <a:gd name="connsiteX19" fmla="*/ 1142323 w 3567643"/>
              <a:gd name="connsiteY19" fmla="*/ 336016 h 5938302"/>
              <a:gd name="connsiteX20" fmla="*/ 660185 w 3567643"/>
              <a:gd name="connsiteY20" fmla="*/ 693464 h 5938302"/>
              <a:gd name="connsiteX0" fmla="*/ 601996 w 3566911"/>
              <a:gd name="connsiteY0" fmla="*/ 726714 h 5938302"/>
              <a:gd name="connsiteX1" fmla="*/ 69981 w 3566911"/>
              <a:gd name="connsiteY1" fmla="*/ 1283667 h 5938302"/>
              <a:gd name="connsiteX2" fmla="*/ 28417 w 3566911"/>
              <a:gd name="connsiteY2" fmla="*/ 1449922 h 5938302"/>
              <a:gd name="connsiteX3" fmla="*/ 277799 w 3566911"/>
              <a:gd name="connsiteY3" fmla="*/ 1948685 h 5938302"/>
              <a:gd name="connsiteX4" fmla="*/ 734999 w 3566911"/>
              <a:gd name="connsiteY4" fmla="*/ 2779958 h 5938302"/>
              <a:gd name="connsiteX5" fmla="*/ 892941 w 3566911"/>
              <a:gd name="connsiteY5" fmla="*/ 3935427 h 5938302"/>
              <a:gd name="connsiteX6" fmla="*/ 1832278 w 3566911"/>
              <a:gd name="connsiteY6" fmla="*/ 5730976 h 5938302"/>
              <a:gd name="connsiteX7" fmla="*/ 2422482 w 3566911"/>
              <a:gd name="connsiteY7" fmla="*/ 5897232 h 5938302"/>
              <a:gd name="connsiteX8" fmla="*/ 3386758 w 3566911"/>
              <a:gd name="connsiteY8" fmla="*/ 5706039 h 5938302"/>
              <a:gd name="connsiteX9" fmla="*/ 3519762 w 3566911"/>
              <a:gd name="connsiteY9" fmla="*/ 5257151 h 5938302"/>
              <a:gd name="connsiteX10" fmla="*/ 3478199 w 3566911"/>
              <a:gd name="connsiteY10" fmla="*/ 4051805 h 5938302"/>
              <a:gd name="connsiteX11" fmla="*/ 3536388 w 3566911"/>
              <a:gd name="connsiteY11" fmla="*/ 3968678 h 5938302"/>
              <a:gd name="connsiteX12" fmla="*/ 2921246 w 3566911"/>
              <a:gd name="connsiteY12" fmla="*/ 2879711 h 5938302"/>
              <a:gd name="connsiteX13" fmla="*/ 2414170 w 3566911"/>
              <a:gd name="connsiteY13" fmla="*/ 1840620 h 5938302"/>
              <a:gd name="connsiteX14" fmla="*/ 2081661 w 3566911"/>
              <a:gd name="connsiteY14" fmla="*/ 884656 h 5938302"/>
              <a:gd name="connsiteX15" fmla="*/ 1857217 w 3566911"/>
              <a:gd name="connsiteY15" fmla="*/ 244576 h 5938302"/>
              <a:gd name="connsiteX16" fmla="*/ 1823966 w 3566911"/>
              <a:gd name="connsiteY16" fmla="*/ 103260 h 5938302"/>
              <a:gd name="connsiteX17" fmla="*/ 1732526 w 3566911"/>
              <a:gd name="connsiteY17" fmla="*/ 3507 h 5938302"/>
              <a:gd name="connsiteX18" fmla="*/ 1533021 w 3566911"/>
              <a:gd name="connsiteY18" fmla="*/ 53384 h 5938302"/>
              <a:gd name="connsiteX19" fmla="*/ 1142323 w 3566911"/>
              <a:gd name="connsiteY19" fmla="*/ 336016 h 5938302"/>
              <a:gd name="connsiteX20" fmla="*/ 660185 w 3566911"/>
              <a:gd name="connsiteY20" fmla="*/ 693464 h 5938302"/>
              <a:gd name="connsiteX0" fmla="*/ 601996 w 3540462"/>
              <a:gd name="connsiteY0" fmla="*/ 726714 h 5938302"/>
              <a:gd name="connsiteX1" fmla="*/ 69981 w 3540462"/>
              <a:gd name="connsiteY1" fmla="*/ 1283667 h 5938302"/>
              <a:gd name="connsiteX2" fmla="*/ 28417 w 3540462"/>
              <a:gd name="connsiteY2" fmla="*/ 1449922 h 5938302"/>
              <a:gd name="connsiteX3" fmla="*/ 277799 w 3540462"/>
              <a:gd name="connsiteY3" fmla="*/ 1948685 h 5938302"/>
              <a:gd name="connsiteX4" fmla="*/ 734999 w 3540462"/>
              <a:gd name="connsiteY4" fmla="*/ 2779958 h 5938302"/>
              <a:gd name="connsiteX5" fmla="*/ 892941 w 3540462"/>
              <a:gd name="connsiteY5" fmla="*/ 3935427 h 5938302"/>
              <a:gd name="connsiteX6" fmla="*/ 1832278 w 3540462"/>
              <a:gd name="connsiteY6" fmla="*/ 5730976 h 5938302"/>
              <a:gd name="connsiteX7" fmla="*/ 2422482 w 3540462"/>
              <a:gd name="connsiteY7" fmla="*/ 5897232 h 5938302"/>
              <a:gd name="connsiteX8" fmla="*/ 3386758 w 3540462"/>
              <a:gd name="connsiteY8" fmla="*/ 5706039 h 5938302"/>
              <a:gd name="connsiteX9" fmla="*/ 3519762 w 3540462"/>
              <a:gd name="connsiteY9" fmla="*/ 5257151 h 5938302"/>
              <a:gd name="connsiteX10" fmla="*/ 3203879 w 3540462"/>
              <a:gd name="connsiteY10" fmla="*/ 4309499 h 5938302"/>
              <a:gd name="connsiteX11" fmla="*/ 3536388 w 3540462"/>
              <a:gd name="connsiteY11" fmla="*/ 3968678 h 5938302"/>
              <a:gd name="connsiteX12" fmla="*/ 2921246 w 3540462"/>
              <a:gd name="connsiteY12" fmla="*/ 2879711 h 5938302"/>
              <a:gd name="connsiteX13" fmla="*/ 2414170 w 3540462"/>
              <a:gd name="connsiteY13" fmla="*/ 1840620 h 5938302"/>
              <a:gd name="connsiteX14" fmla="*/ 2081661 w 3540462"/>
              <a:gd name="connsiteY14" fmla="*/ 884656 h 5938302"/>
              <a:gd name="connsiteX15" fmla="*/ 1857217 w 3540462"/>
              <a:gd name="connsiteY15" fmla="*/ 244576 h 5938302"/>
              <a:gd name="connsiteX16" fmla="*/ 1823966 w 3540462"/>
              <a:gd name="connsiteY16" fmla="*/ 103260 h 5938302"/>
              <a:gd name="connsiteX17" fmla="*/ 1732526 w 3540462"/>
              <a:gd name="connsiteY17" fmla="*/ 3507 h 5938302"/>
              <a:gd name="connsiteX18" fmla="*/ 1533021 w 3540462"/>
              <a:gd name="connsiteY18" fmla="*/ 53384 h 5938302"/>
              <a:gd name="connsiteX19" fmla="*/ 1142323 w 3540462"/>
              <a:gd name="connsiteY19" fmla="*/ 336016 h 5938302"/>
              <a:gd name="connsiteX20" fmla="*/ 660185 w 3540462"/>
              <a:gd name="connsiteY20" fmla="*/ 693464 h 5938302"/>
              <a:gd name="connsiteX0" fmla="*/ 601996 w 3539499"/>
              <a:gd name="connsiteY0" fmla="*/ 726714 h 5938302"/>
              <a:gd name="connsiteX1" fmla="*/ 69981 w 3539499"/>
              <a:gd name="connsiteY1" fmla="*/ 1283667 h 5938302"/>
              <a:gd name="connsiteX2" fmla="*/ 28417 w 3539499"/>
              <a:gd name="connsiteY2" fmla="*/ 1449922 h 5938302"/>
              <a:gd name="connsiteX3" fmla="*/ 277799 w 3539499"/>
              <a:gd name="connsiteY3" fmla="*/ 1948685 h 5938302"/>
              <a:gd name="connsiteX4" fmla="*/ 734999 w 3539499"/>
              <a:gd name="connsiteY4" fmla="*/ 2779958 h 5938302"/>
              <a:gd name="connsiteX5" fmla="*/ 892941 w 3539499"/>
              <a:gd name="connsiteY5" fmla="*/ 3935427 h 5938302"/>
              <a:gd name="connsiteX6" fmla="*/ 1832278 w 3539499"/>
              <a:gd name="connsiteY6" fmla="*/ 5730976 h 5938302"/>
              <a:gd name="connsiteX7" fmla="*/ 2422482 w 3539499"/>
              <a:gd name="connsiteY7" fmla="*/ 5897232 h 5938302"/>
              <a:gd name="connsiteX8" fmla="*/ 3386758 w 3539499"/>
              <a:gd name="connsiteY8" fmla="*/ 5706039 h 5938302"/>
              <a:gd name="connsiteX9" fmla="*/ 3519762 w 3539499"/>
              <a:gd name="connsiteY9" fmla="*/ 5257151 h 5938302"/>
              <a:gd name="connsiteX10" fmla="*/ 3203879 w 3539499"/>
              <a:gd name="connsiteY10" fmla="*/ 4309499 h 5938302"/>
              <a:gd name="connsiteX11" fmla="*/ 2929559 w 3539499"/>
              <a:gd name="connsiteY11" fmla="*/ 3503166 h 5938302"/>
              <a:gd name="connsiteX12" fmla="*/ 2921246 w 3539499"/>
              <a:gd name="connsiteY12" fmla="*/ 2879711 h 5938302"/>
              <a:gd name="connsiteX13" fmla="*/ 2414170 w 3539499"/>
              <a:gd name="connsiteY13" fmla="*/ 1840620 h 5938302"/>
              <a:gd name="connsiteX14" fmla="*/ 2081661 w 3539499"/>
              <a:gd name="connsiteY14" fmla="*/ 884656 h 5938302"/>
              <a:gd name="connsiteX15" fmla="*/ 1857217 w 3539499"/>
              <a:gd name="connsiteY15" fmla="*/ 244576 h 5938302"/>
              <a:gd name="connsiteX16" fmla="*/ 1823966 w 3539499"/>
              <a:gd name="connsiteY16" fmla="*/ 103260 h 5938302"/>
              <a:gd name="connsiteX17" fmla="*/ 1732526 w 3539499"/>
              <a:gd name="connsiteY17" fmla="*/ 3507 h 5938302"/>
              <a:gd name="connsiteX18" fmla="*/ 1533021 w 3539499"/>
              <a:gd name="connsiteY18" fmla="*/ 53384 h 5938302"/>
              <a:gd name="connsiteX19" fmla="*/ 1142323 w 3539499"/>
              <a:gd name="connsiteY19" fmla="*/ 336016 h 5938302"/>
              <a:gd name="connsiteX20" fmla="*/ 660185 w 3539499"/>
              <a:gd name="connsiteY20" fmla="*/ 693464 h 5938302"/>
              <a:gd name="connsiteX0" fmla="*/ 601996 w 3543191"/>
              <a:gd name="connsiteY0" fmla="*/ 726714 h 5938302"/>
              <a:gd name="connsiteX1" fmla="*/ 69981 w 3543191"/>
              <a:gd name="connsiteY1" fmla="*/ 1283667 h 5938302"/>
              <a:gd name="connsiteX2" fmla="*/ 28417 w 3543191"/>
              <a:gd name="connsiteY2" fmla="*/ 1449922 h 5938302"/>
              <a:gd name="connsiteX3" fmla="*/ 277799 w 3543191"/>
              <a:gd name="connsiteY3" fmla="*/ 1948685 h 5938302"/>
              <a:gd name="connsiteX4" fmla="*/ 734999 w 3543191"/>
              <a:gd name="connsiteY4" fmla="*/ 2779958 h 5938302"/>
              <a:gd name="connsiteX5" fmla="*/ 892941 w 3543191"/>
              <a:gd name="connsiteY5" fmla="*/ 3935427 h 5938302"/>
              <a:gd name="connsiteX6" fmla="*/ 1832278 w 3543191"/>
              <a:gd name="connsiteY6" fmla="*/ 5730976 h 5938302"/>
              <a:gd name="connsiteX7" fmla="*/ 2422482 w 3543191"/>
              <a:gd name="connsiteY7" fmla="*/ 5897232 h 5938302"/>
              <a:gd name="connsiteX8" fmla="*/ 3386758 w 3543191"/>
              <a:gd name="connsiteY8" fmla="*/ 5706039 h 5938302"/>
              <a:gd name="connsiteX9" fmla="*/ 3519762 w 3543191"/>
              <a:gd name="connsiteY9" fmla="*/ 5257151 h 5938302"/>
              <a:gd name="connsiteX10" fmla="*/ 3154003 w 3543191"/>
              <a:gd name="connsiteY10" fmla="*/ 4309499 h 5938302"/>
              <a:gd name="connsiteX11" fmla="*/ 2929559 w 3543191"/>
              <a:gd name="connsiteY11" fmla="*/ 3503166 h 5938302"/>
              <a:gd name="connsiteX12" fmla="*/ 2921246 w 3543191"/>
              <a:gd name="connsiteY12" fmla="*/ 2879711 h 5938302"/>
              <a:gd name="connsiteX13" fmla="*/ 2414170 w 3543191"/>
              <a:gd name="connsiteY13" fmla="*/ 1840620 h 5938302"/>
              <a:gd name="connsiteX14" fmla="*/ 2081661 w 3543191"/>
              <a:gd name="connsiteY14" fmla="*/ 884656 h 5938302"/>
              <a:gd name="connsiteX15" fmla="*/ 1857217 w 3543191"/>
              <a:gd name="connsiteY15" fmla="*/ 244576 h 5938302"/>
              <a:gd name="connsiteX16" fmla="*/ 1823966 w 3543191"/>
              <a:gd name="connsiteY16" fmla="*/ 103260 h 5938302"/>
              <a:gd name="connsiteX17" fmla="*/ 1732526 w 3543191"/>
              <a:gd name="connsiteY17" fmla="*/ 3507 h 5938302"/>
              <a:gd name="connsiteX18" fmla="*/ 1533021 w 3543191"/>
              <a:gd name="connsiteY18" fmla="*/ 53384 h 5938302"/>
              <a:gd name="connsiteX19" fmla="*/ 1142323 w 3543191"/>
              <a:gd name="connsiteY19" fmla="*/ 336016 h 5938302"/>
              <a:gd name="connsiteX20" fmla="*/ 660185 w 3543191"/>
              <a:gd name="connsiteY20" fmla="*/ 693464 h 5938302"/>
              <a:gd name="connsiteX0" fmla="*/ 601996 w 3543191"/>
              <a:gd name="connsiteY0" fmla="*/ 726714 h 5938302"/>
              <a:gd name="connsiteX1" fmla="*/ 69981 w 3543191"/>
              <a:gd name="connsiteY1" fmla="*/ 1283667 h 5938302"/>
              <a:gd name="connsiteX2" fmla="*/ 28417 w 3543191"/>
              <a:gd name="connsiteY2" fmla="*/ 1449922 h 5938302"/>
              <a:gd name="connsiteX3" fmla="*/ 277799 w 3543191"/>
              <a:gd name="connsiteY3" fmla="*/ 1948685 h 5938302"/>
              <a:gd name="connsiteX4" fmla="*/ 734999 w 3543191"/>
              <a:gd name="connsiteY4" fmla="*/ 2779958 h 5938302"/>
              <a:gd name="connsiteX5" fmla="*/ 892941 w 3543191"/>
              <a:gd name="connsiteY5" fmla="*/ 3935427 h 5938302"/>
              <a:gd name="connsiteX6" fmla="*/ 1832278 w 3543191"/>
              <a:gd name="connsiteY6" fmla="*/ 5730976 h 5938302"/>
              <a:gd name="connsiteX7" fmla="*/ 2422482 w 3543191"/>
              <a:gd name="connsiteY7" fmla="*/ 5897232 h 5938302"/>
              <a:gd name="connsiteX8" fmla="*/ 3386758 w 3543191"/>
              <a:gd name="connsiteY8" fmla="*/ 5706039 h 5938302"/>
              <a:gd name="connsiteX9" fmla="*/ 3519762 w 3543191"/>
              <a:gd name="connsiteY9" fmla="*/ 5257151 h 5938302"/>
              <a:gd name="connsiteX10" fmla="*/ 3154003 w 3543191"/>
              <a:gd name="connsiteY10" fmla="*/ 4309499 h 5938302"/>
              <a:gd name="connsiteX11" fmla="*/ 2929559 w 3543191"/>
              <a:gd name="connsiteY11" fmla="*/ 3503166 h 5938302"/>
              <a:gd name="connsiteX12" fmla="*/ 2696803 w 3543191"/>
              <a:gd name="connsiteY12" fmla="*/ 2779958 h 5938302"/>
              <a:gd name="connsiteX13" fmla="*/ 2414170 w 3543191"/>
              <a:gd name="connsiteY13" fmla="*/ 1840620 h 5938302"/>
              <a:gd name="connsiteX14" fmla="*/ 2081661 w 3543191"/>
              <a:gd name="connsiteY14" fmla="*/ 884656 h 5938302"/>
              <a:gd name="connsiteX15" fmla="*/ 1857217 w 3543191"/>
              <a:gd name="connsiteY15" fmla="*/ 244576 h 5938302"/>
              <a:gd name="connsiteX16" fmla="*/ 1823966 w 3543191"/>
              <a:gd name="connsiteY16" fmla="*/ 103260 h 5938302"/>
              <a:gd name="connsiteX17" fmla="*/ 1732526 w 3543191"/>
              <a:gd name="connsiteY17" fmla="*/ 3507 h 5938302"/>
              <a:gd name="connsiteX18" fmla="*/ 1533021 w 3543191"/>
              <a:gd name="connsiteY18" fmla="*/ 53384 h 5938302"/>
              <a:gd name="connsiteX19" fmla="*/ 1142323 w 3543191"/>
              <a:gd name="connsiteY19" fmla="*/ 336016 h 5938302"/>
              <a:gd name="connsiteX20" fmla="*/ 660185 w 3543191"/>
              <a:gd name="connsiteY20" fmla="*/ 693464 h 5938302"/>
              <a:gd name="connsiteX0" fmla="*/ 601996 w 3543191"/>
              <a:gd name="connsiteY0" fmla="*/ 726714 h 5938302"/>
              <a:gd name="connsiteX1" fmla="*/ 69981 w 3543191"/>
              <a:gd name="connsiteY1" fmla="*/ 1283667 h 5938302"/>
              <a:gd name="connsiteX2" fmla="*/ 28417 w 3543191"/>
              <a:gd name="connsiteY2" fmla="*/ 1449922 h 5938302"/>
              <a:gd name="connsiteX3" fmla="*/ 277799 w 3543191"/>
              <a:gd name="connsiteY3" fmla="*/ 1948685 h 5938302"/>
              <a:gd name="connsiteX4" fmla="*/ 734999 w 3543191"/>
              <a:gd name="connsiteY4" fmla="*/ 2779958 h 5938302"/>
              <a:gd name="connsiteX5" fmla="*/ 892941 w 3543191"/>
              <a:gd name="connsiteY5" fmla="*/ 3935427 h 5938302"/>
              <a:gd name="connsiteX6" fmla="*/ 1832278 w 3543191"/>
              <a:gd name="connsiteY6" fmla="*/ 5730976 h 5938302"/>
              <a:gd name="connsiteX7" fmla="*/ 2422482 w 3543191"/>
              <a:gd name="connsiteY7" fmla="*/ 5897232 h 5938302"/>
              <a:gd name="connsiteX8" fmla="*/ 3386758 w 3543191"/>
              <a:gd name="connsiteY8" fmla="*/ 5706039 h 5938302"/>
              <a:gd name="connsiteX9" fmla="*/ 3519762 w 3543191"/>
              <a:gd name="connsiteY9" fmla="*/ 5257151 h 5938302"/>
              <a:gd name="connsiteX10" fmla="*/ 3154003 w 3543191"/>
              <a:gd name="connsiteY10" fmla="*/ 4309499 h 5938302"/>
              <a:gd name="connsiteX11" fmla="*/ 2929559 w 3543191"/>
              <a:gd name="connsiteY11" fmla="*/ 3503166 h 5938302"/>
              <a:gd name="connsiteX12" fmla="*/ 2696803 w 3543191"/>
              <a:gd name="connsiteY12" fmla="*/ 2779958 h 5938302"/>
              <a:gd name="connsiteX13" fmla="*/ 2247916 w 3543191"/>
              <a:gd name="connsiteY13" fmla="*/ 1865559 h 5938302"/>
              <a:gd name="connsiteX14" fmla="*/ 2081661 w 3543191"/>
              <a:gd name="connsiteY14" fmla="*/ 884656 h 5938302"/>
              <a:gd name="connsiteX15" fmla="*/ 1857217 w 3543191"/>
              <a:gd name="connsiteY15" fmla="*/ 244576 h 5938302"/>
              <a:gd name="connsiteX16" fmla="*/ 1823966 w 3543191"/>
              <a:gd name="connsiteY16" fmla="*/ 103260 h 5938302"/>
              <a:gd name="connsiteX17" fmla="*/ 1732526 w 3543191"/>
              <a:gd name="connsiteY17" fmla="*/ 3507 h 5938302"/>
              <a:gd name="connsiteX18" fmla="*/ 1533021 w 3543191"/>
              <a:gd name="connsiteY18" fmla="*/ 53384 h 5938302"/>
              <a:gd name="connsiteX19" fmla="*/ 1142323 w 3543191"/>
              <a:gd name="connsiteY19" fmla="*/ 336016 h 5938302"/>
              <a:gd name="connsiteX20" fmla="*/ 660185 w 3543191"/>
              <a:gd name="connsiteY20" fmla="*/ 693464 h 5938302"/>
              <a:gd name="connsiteX0" fmla="*/ 601996 w 3543191"/>
              <a:gd name="connsiteY0" fmla="*/ 726714 h 5938302"/>
              <a:gd name="connsiteX1" fmla="*/ 69981 w 3543191"/>
              <a:gd name="connsiteY1" fmla="*/ 1283667 h 5938302"/>
              <a:gd name="connsiteX2" fmla="*/ 28417 w 3543191"/>
              <a:gd name="connsiteY2" fmla="*/ 1449922 h 5938302"/>
              <a:gd name="connsiteX3" fmla="*/ 277799 w 3543191"/>
              <a:gd name="connsiteY3" fmla="*/ 1948685 h 5938302"/>
              <a:gd name="connsiteX4" fmla="*/ 734999 w 3543191"/>
              <a:gd name="connsiteY4" fmla="*/ 2779958 h 5938302"/>
              <a:gd name="connsiteX5" fmla="*/ 892941 w 3543191"/>
              <a:gd name="connsiteY5" fmla="*/ 3935427 h 5938302"/>
              <a:gd name="connsiteX6" fmla="*/ 1832278 w 3543191"/>
              <a:gd name="connsiteY6" fmla="*/ 5730976 h 5938302"/>
              <a:gd name="connsiteX7" fmla="*/ 2422482 w 3543191"/>
              <a:gd name="connsiteY7" fmla="*/ 5897232 h 5938302"/>
              <a:gd name="connsiteX8" fmla="*/ 3386758 w 3543191"/>
              <a:gd name="connsiteY8" fmla="*/ 5706039 h 5938302"/>
              <a:gd name="connsiteX9" fmla="*/ 3519762 w 3543191"/>
              <a:gd name="connsiteY9" fmla="*/ 5257151 h 5938302"/>
              <a:gd name="connsiteX10" fmla="*/ 3154003 w 3543191"/>
              <a:gd name="connsiteY10" fmla="*/ 4309499 h 5938302"/>
              <a:gd name="connsiteX11" fmla="*/ 2929559 w 3543191"/>
              <a:gd name="connsiteY11" fmla="*/ 3503166 h 5938302"/>
              <a:gd name="connsiteX12" fmla="*/ 2696803 w 3543191"/>
              <a:gd name="connsiteY12" fmla="*/ 2779958 h 5938302"/>
              <a:gd name="connsiteX13" fmla="*/ 2247916 w 3543191"/>
              <a:gd name="connsiteY13" fmla="*/ 1865559 h 5938302"/>
              <a:gd name="connsiteX14" fmla="*/ 1832279 w 3543191"/>
              <a:gd name="connsiteY14" fmla="*/ 1075849 h 5938302"/>
              <a:gd name="connsiteX15" fmla="*/ 1857217 w 3543191"/>
              <a:gd name="connsiteY15" fmla="*/ 244576 h 5938302"/>
              <a:gd name="connsiteX16" fmla="*/ 1823966 w 3543191"/>
              <a:gd name="connsiteY16" fmla="*/ 103260 h 5938302"/>
              <a:gd name="connsiteX17" fmla="*/ 1732526 w 3543191"/>
              <a:gd name="connsiteY17" fmla="*/ 3507 h 5938302"/>
              <a:gd name="connsiteX18" fmla="*/ 1533021 w 3543191"/>
              <a:gd name="connsiteY18" fmla="*/ 53384 h 5938302"/>
              <a:gd name="connsiteX19" fmla="*/ 1142323 w 3543191"/>
              <a:gd name="connsiteY19" fmla="*/ 336016 h 5938302"/>
              <a:gd name="connsiteX20" fmla="*/ 660185 w 3543191"/>
              <a:gd name="connsiteY20" fmla="*/ 693464 h 5938302"/>
              <a:gd name="connsiteX0" fmla="*/ 601996 w 3543191"/>
              <a:gd name="connsiteY0" fmla="*/ 726714 h 5938302"/>
              <a:gd name="connsiteX1" fmla="*/ 69981 w 3543191"/>
              <a:gd name="connsiteY1" fmla="*/ 1283667 h 5938302"/>
              <a:gd name="connsiteX2" fmla="*/ 28417 w 3543191"/>
              <a:gd name="connsiteY2" fmla="*/ 1449922 h 5938302"/>
              <a:gd name="connsiteX3" fmla="*/ 277799 w 3543191"/>
              <a:gd name="connsiteY3" fmla="*/ 1948685 h 5938302"/>
              <a:gd name="connsiteX4" fmla="*/ 734999 w 3543191"/>
              <a:gd name="connsiteY4" fmla="*/ 2779958 h 5938302"/>
              <a:gd name="connsiteX5" fmla="*/ 892941 w 3543191"/>
              <a:gd name="connsiteY5" fmla="*/ 3935427 h 5938302"/>
              <a:gd name="connsiteX6" fmla="*/ 1832278 w 3543191"/>
              <a:gd name="connsiteY6" fmla="*/ 5730976 h 5938302"/>
              <a:gd name="connsiteX7" fmla="*/ 2422482 w 3543191"/>
              <a:gd name="connsiteY7" fmla="*/ 5897232 h 5938302"/>
              <a:gd name="connsiteX8" fmla="*/ 3386758 w 3543191"/>
              <a:gd name="connsiteY8" fmla="*/ 5706039 h 5938302"/>
              <a:gd name="connsiteX9" fmla="*/ 3519762 w 3543191"/>
              <a:gd name="connsiteY9" fmla="*/ 5257151 h 5938302"/>
              <a:gd name="connsiteX10" fmla="*/ 3154003 w 3543191"/>
              <a:gd name="connsiteY10" fmla="*/ 4309499 h 5938302"/>
              <a:gd name="connsiteX11" fmla="*/ 2929559 w 3543191"/>
              <a:gd name="connsiteY11" fmla="*/ 3503166 h 5938302"/>
              <a:gd name="connsiteX12" fmla="*/ 2696803 w 3543191"/>
              <a:gd name="connsiteY12" fmla="*/ 2779958 h 5938302"/>
              <a:gd name="connsiteX13" fmla="*/ 2247916 w 3543191"/>
              <a:gd name="connsiteY13" fmla="*/ 1865559 h 5938302"/>
              <a:gd name="connsiteX14" fmla="*/ 1832279 w 3543191"/>
              <a:gd name="connsiteY14" fmla="*/ 1075849 h 5938302"/>
              <a:gd name="connsiteX15" fmla="*/ 1641086 w 3543191"/>
              <a:gd name="connsiteY15" fmla="*/ 843093 h 5938302"/>
              <a:gd name="connsiteX16" fmla="*/ 1823966 w 3543191"/>
              <a:gd name="connsiteY16" fmla="*/ 103260 h 5938302"/>
              <a:gd name="connsiteX17" fmla="*/ 1732526 w 3543191"/>
              <a:gd name="connsiteY17" fmla="*/ 3507 h 5938302"/>
              <a:gd name="connsiteX18" fmla="*/ 1533021 w 3543191"/>
              <a:gd name="connsiteY18" fmla="*/ 53384 h 5938302"/>
              <a:gd name="connsiteX19" fmla="*/ 1142323 w 3543191"/>
              <a:gd name="connsiteY19" fmla="*/ 336016 h 5938302"/>
              <a:gd name="connsiteX20" fmla="*/ 660185 w 3543191"/>
              <a:gd name="connsiteY20" fmla="*/ 693464 h 5938302"/>
              <a:gd name="connsiteX0" fmla="*/ 601996 w 3543191"/>
              <a:gd name="connsiteY0" fmla="*/ 764213 h 5975801"/>
              <a:gd name="connsiteX1" fmla="*/ 69981 w 3543191"/>
              <a:gd name="connsiteY1" fmla="*/ 1321166 h 5975801"/>
              <a:gd name="connsiteX2" fmla="*/ 28417 w 3543191"/>
              <a:gd name="connsiteY2" fmla="*/ 1487421 h 5975801"/>
              <a:gd name="connsiteX3" fmla="*/ 277799 w 3543191"/>
              <a:gd name="connsiteY3" fmla="*/ 1986184 h 5975801"/>
              <a:gd name="connsiteX4" fmla="*/ 734999 w 3543191"/>
              <a:gd name="connsiteY4" fmla="*/ 2817457 h 5975801"/>
              <a:gd name="connsiteX5" fmla="*/ 892941 w 3543191"/>
              <a:gd name="connsiteY5" fmla="*/ 3972926 h 5975801"/>
              <a:gd name="connsiteX6" fmla="*/ 1832278 w 3543191"/>
              <a:gd name="connsiteY6" fmla="*/ 5768475 h 5975801"/>
              <a:gd name="connsiteX7" fmla="*/ 2422482 w 3543191"/>
              <a:gd name="connsiteY7" fmla="*/ 5934731 h 5975801"/>
              <a:gd name="connsiteX8" fmla="*/ 3386758 w 3543191"/>
              <a:gd name="connsiteY8" fmla="*/ 5743538 h 5975801"/>
              <a:gd name="connsiteX9" fmla="*/ 3519762 w 3543191"/>
              <a:gd name="connsiteY9" fmla="*/ 5294650 h 5975801"/>
              <a:gd name="connsiteX10" fmla="*/ 3154003 w 3543191"/>
              <a:gd name="connsiteY10" fmla="*/ 4346998 h 5975801"/>
              <a:gd name="connsiteX11" fmla="*/ 2929559 w 3543191"/>
              <a:gd name="connsiteY11" fmla="*/ 3540665 h 5975801"/>
              <a:gd name="connsiteX12" fmla="*/ 2696803 w 3543191"/>
              <a:gd name="connsiteY12" fmla="*/ 2817457 h 5975801"/>
              <a:gd name="connsiteX13" fmla="*/ 2247916 w 3543191"/>
              <a:gd name="connsiteY13" fmla="*/ 1903058 h 5975801"/>
              <a:gd name="connsiteX14" fmla="*/ 1832279 w 3543191"/>
              <a:gd name="connsiteY14" fmla="*/ 1113348 h 5975801"/>
              <a:gd name="connsiteX15" fmla="*/ 1641086 w 3543191"/>
              <a:gd name="connsiteY15" fmla="*/ 880592 h 5975801"/>
              <a:gd name="connsiteX16" fmla="*/ 1823966 w 3543191"/>
              <a:gd name="connsiteY16" fmla="*/ 140759 h 5975801"/>
              <a:gd name="connsiteX17" fmla="*/ 1732526 w 3543191"/>
              <a:gd name="connsiteY17" fmla="*/ 41006 h 5975801"/>
              <a:gd name="connsiteX18" fmla="*/ 1533021 w 3543191"/>
              <a:gd name="connsiteY18" fmla="*/ 90883 h 5975801"/>
              <a:gd name="connsiteX19" fmla="*/ 1001007 w 3543191"/>
              <a:gd name="connsiteY19" fmla="*/ 1021907 h 5975801"/>
              <a:gd name="connsiteX20" fmla="*/ 660185 w 3543191"/>
              <a:gd name="connsiteY20" fmla="*/ 730963 h 5975801"/>
              <a:gd name="connsiteX0" fmla="*/ 601996 w 3543191"/>
              <a:gd name="connsiteY0" fmla="*/ 764213 h 5975801"/>
              <a:gd name="connsiteX1" fmla="*/ 69981 w 3543191"/>
              <a:gd name="connsiteY1" fmla="*/ 1321166 h 5975801"/>
              <a:gd name="connsiteX2" fmla="*/ 28417 w 3543191"/>
              <a:gd name="connsiteY2" fmla="*/ 1487421 h 5975801"/>
              <a:gd name="connsiteX3" fmla="*/ 277799 w 3543191"/>
              <a:gd name="connsiteY3" fmla="*/ 1986184 h 5975801"/>
              <a:gd name="connsiteX4" fmla="*/ 618621 w 3543191"/>
              <a:gd name="connsiteY4" fmla="*/ 3258032 h 5975801"/>
              <a:gd name="connsiteX5" fmla="*/ 892941 w 3543191"/>
              <a:gd name="connsiteY5" fmla="*/ 3972926 h 5975801"/>
              <a:gd name="connsiteX6" fmla="*/ 1832278 w 3543191"/>
              <a:gd name="connsiteY6" fmla="*/ 5768475 h 5975801"/>
              <a:gd name="connsiteX7" fmla="*/ 2422482 w 3543191"/>
              <a:gd name="connsiteY7" fmla="*/ 5934731 h 5975801"/>
              <a:gd name="connsiteX8" fmla="*/ 3386758 w 3543191"/>
              <a:gd name="connsiteY8" fmla="*/ 5743538 h 5975801"/>
              <a:gd name="connsiteX9" fmla="*/ 3519762 w 3543191"/>
              <a:gd name="connsiteY9" fmla="*/ 5294650 h 5975801"/>
              <a:gd name="connsiteX10" fmla="*/ 3154003 w 3543191"/>
              <a:gd name="connsiteY10" fmla="*/ 4346998 h 5975801"/>
              <a:gd name="connsiteX11" fmla="*/ 2929559 w 3543191"/>
              <a:gd name="connsiteY11" fmla="*/ 3540665 h 5975801"/>
              <a:gd name="connsiteX12" fmla="*/ 2696803 w 3543191"/>
              <a:gd name="connsiteY12" fmla="*/ 2817457 h 5975801"/>
              <a:gd name="connsiteX13" fmla="*/ 2247916 w 3543191"/>
              <a:gd name="connsiteY13" fmla="*/ 1903058 h 5975801"/>
              <a:gd name="connsiteX14" fmla="*/ 1832279 w 3543191"/>
              <a:gd name="connsiteY14" fmla="*/ 1113348 h 5975801"/>
              <a:gd name="connsiteX15" fmla="*/ 1641086 w 3543191"/>
              <a:gd name="connsiteY15" fmla="*/ 880592 h 5975801"/>
              <a:gd name="connsiteX16" fmla="*/ 1823966 w 3543191"/>
              <a:gd name="connsiteY16" fmla="*/ 140759 h 5975801"/>
              <a:gd name="connsiteX17" fmla="*/ 1732526 w 3543191"/>
              <a:gd name="connsiteY17" fmla="*/ 41006 h 5975801"/>
              <a:gd name="connsiteX18" fmla="*/ 1533021 w 3543191"/>
              <a:gd name="connsiteY18" fmla="*/ 90883 h 5975801"/>
              <a:gd name="connsiteX19" fmla="*/ 1001007 w 3543191"/>
              <a:gd name="connsiteY19" fmla="*/ 1021907 h 5975801"/>
              <a:gd name="connsiteX20" fmla="*/ 660185 w 3543191"/>
              <a:gd name="connsiteY20" fmla="*/ 730963 h 5975801"/>
              <a:gd name="connsiteX0" fmla="*/ 594368 w 3535563"/>
              <a:gd name="connsiteY0" fmla="*/ 764213 h 5975801"/>
              <a:gd name="connsiteX1" fmla="*/ 62353 w 3535563"/>
              <a:gd name="connsiteY1" fmla="*/ 1321166 h 5975801"/>
              <a:gd name="connsiteX2" fmla="*/ 20789 w 3535563"/>
              <a:gd name="connsiteY2" fmla="*/ 1487421 h 5975801"/>
              <a:gd name="connsiteX3" fmla="*/ 153793 w 3535563"/>
              <a:gd name="connsiteY3" fmla="*/ 2036061 h 5975801"/>
              <a:gd name="connsiteX4" fmla="*/ 610993 w 3535563"/>
              <a:gd name="connsiteY4" fmla="*/ 3258032 h 5975801"/>
              <a:gd name="connsiteX5" fmla="*/ 885313 w 3535563"/>
              <a:gd name="connsiteY5" fmla="*/ 3972926 h 5975801"/>
              <a:gd name="connsiteX6" fmla="*/ 1824650 w 3535563"/>
              <a:gd name="connsiteY6" fmla="*/ 5768475 h 5975801"/>
              <a:gd name="connsiteX7" fmla="*/ 2414854 w 3535563"/>
              <a:gd name="connsiteY7" fmla="*/ 5934731 h 5975801"/>
              <a:gd name="connsiteX8" fmla="*/ 3379130 w 3535563"/>
              <a:gd name="connsiteY8" fmla="*/ 5743538 h 5975801"/>
              <a:gd name="connsiteX9" fmla="*/ 3512134 w 3535563"/>
              <a:gd name="connsiteY9" fmla="*/ 5294650 h 5975801"/>
              <a:gd name="connsiteX10" fmla="*/ 3146375 w 3535563"/>
              <a:gd name="connsiteY10" fmla="*/ 4346998 h 5975801"/>
              <a:gd name="connsiteX11" fmla="*/ 2921931 w 3535563"/>
              <a:gd name="connsiteY11" fmla="*/ 3540665 h 5975801"/>
              <a:gd name="connsiteX12" fmla="*/ 2689175 w 3535563"/>
              <a:gd name="connsiteY12" fmla="*/ 2817457 h 5975801"/>
              <a:gd name="connsiteX13" fmla="*/ 2240288 w 3535563"/>
              <a:gd name="connsiteY13" fmla="*/ 1903058 h 5975801"/>
              <a:gd name="connsiteX14" fmla="*/ 1824651 w 3535563"/>
              <a:gd name="connsiteY14" fmla="*/ 1113348 h 5975801"/>
              <a:gd name="connsiteX15" fmla="*/ 1633458 w 3535563"/>
              <a:gd name="connsiteY15" fmla="*/ 880592 h 5975801"/>
              <a:gd name="connsiteX16" fmla="*/ 1816338 w 3535563"/>
              <a:gd name="connsiteY16" fmla="*/ 140759 h 5975801"/>
              <a:gd name="connsiteX17" fmla="*/ 1724898 w 3535563"/>
              <a:gd name="connsiteY17" fmla="*/ 41006 h 5975801"/>
              <a:gd name="connsiteX18" fmla="*/ 1525393 w 3535563"/>
              <a:gd name="connsiteY18" fmla="*/ 90883 h 5975801"/>
              <a:gd name="connsiteX19" fmla="*/ 993379 w 3535563"/>
              <a:gd name="connsiteY19" fmla="*/ 1021907 h 5975801"/>
              <a:gd name="connsiteX20" fmla="*/ 652557 w 3535563"/>
              <a:gd name="connsiteY20" fmla="*/ 730963 h 5975801"/>
              <a:gd name="connsiteX0" fmla="*/ 660374 w 3601569"/>
              <a:gd name="connsiteY0" fmla="*/ 764213 h 5975801"/>
              <a:gd name="connsiteX1" fmla="*/ 128359 w 3601569"/>
              <a:gd name="connsiteY1" fmla="*/ 1321166 h 5975801"/>
              <a:gd name="connsiteX2" fmla="*/ 3668 w 3601569"/>
              <a:gd name="connsiteY2" fmla="*/ 1279603 h 5975801"/>
              <a:gd name="connsiteX3" fmla="*/ 219799 w 3601569"/>
              <a:gd name="connsiteY3" fmla="*/ 2036061 h 5975801"/>
              <a:gd name="connsiteX4" fmla="*/ 676999 w 3601569"/>
              <a:gd name="connsiteY4" fmla="*/ 3258032 h 5975801"/>
              <a:gd name="connsiteX5" fmla="*/ 951319 w 3601569"/>
              <a:gd name="connsiteY5" fmla="*/ 3972926 h 5975801"/>
              <a:gd name="connsiteX6" fmla="*/ 1890656 w 3601569"/>
              <a:gd name="connsiteY6" fmla="*/ 5768475 h 5975801"/>
              <a:gd name="connsiteX7" fmla="*/ 2480860 w 3601569"/>
              <a:gd name="connsiteY7" fmla="*/ 5934731 h 5975801"/>
              <a:gd name="connsiteX8" fmla="*/ 3445136 w 3601569"/>
              <a:gd name="connsiteY8" fmla="*/ 5743538 h 5975801"/>
              <a:gd name="connsiteX9" fmla="*/ 3578140 w 3601569"/>
              <a:gd name="connsiteY9" fmla="*/ 5294650 h 5975801"/>
              <a:gd name="connsiteX10" fmla="*/ 3212381 w 3601569"/>
              <a:gd name="connsiteY10" fmla="*/ 4346998 h 5975801"/>
              <a:gd name="connsiteX11" fmla="*/ 2987937 w 3601569"/>
              <a:gd name="connsiteY11" fmla="*/ 3540665 h 5975801"/>
              <a:gd name="connsiteX12" fmla="*/ 2755181 w 3601569"/>
              <a:gd name="connsiteY12" fmla="*/ 2817457 h 5975801"/>
              <a:gd name="connsiteX13" fmla="*/ 2306294 w 3601569"/>
              <a:gd name="connsiteY13" fmla="*/ 1903058 h 5975801"/>
              <a:gd name="connsiteX14" fmla="*/ 1890657 w 3601569"/>
              <a:gd name="connsiteY14" fmla="*/ 1113348 h 5975801"/>
              <a:gd name="connsiteX15" fmla="*/ 1699464 w 3601569"/>
              <a:gd name="connsiteY15" fmla="*/ 880592 h 5975801"/>
              <a:gd name="connsiteX16" fmla="*/ 1882344 w 3601569"/>
              <a:gd name="connsiteY16" fmla="*/ 140759 h 5975801"/>
              <a:gd name="connsiteX17" fmla="*/ 1790904 w 3601569"/>
              <a:gd name="connsiteY17" fmla="*/ 41006 h 5975801"/>
              <a:gd name="connsiteX18" fmla="*/ 1591399 w 3601569"/>
              <a:gd name="connsiteY18" fmla="*/ 90883 h 5975801"/>
              <a:gd name="connsiteX19" fmla="*/ 1059385 w 3601569"/>
              <a:gd name="connsiteY19" fmla="*/ 1021907 h 5975801"/>
              <a:gd name="connsiteX20" fmla="*/ 718563 w 3601569"/>
              <a:gd name="connsiteY20" fmla="*/ 730963 h 5975801"/>
              <a:gd name="connsiteX0" fmla="*/ 659546 w 3600741"/>
              <a:gd name="connsiteY0" fmla="*/ 764213 h 5975801"/>
              <a:gd name="connsiteX1" fmla="*/ 360288 w 3600741"/>
              <a:gd name="connsiteY1" fmla="*/ 1129973 h 5975801"/>
              <a:gd name="connsiteX2" fmla="*/ 2840 w 3600741"/>
              <a:gd name="connsiteY2" fmla="*/ 1279603 h 5975801"/>
              <a:gd name="connsiteX3" fmla="*/ 218971 w 3600741"/>
              <a:gd name="connsiteY3" fmla="*/ 2036061 h 5975801"/>
              <a:gd name="connsiteX4" fmla="*/ 676171 w 3600741"/>
              <a:gd name="connsiteY4" fmla="*/ 3258032 h 5975801"/>
              <a:gd name="connsiteX5" fmla="*/ 950491 w 3600741"/>
              <a:gd name="connsiteY5" fmla="*/ 3972926 h 5975801"/>
              <a:gd name="connsiteX6" fmla="*/ 1889828 w 3600741"/>
              <a:gd name="connsiteY6" fmla="*/ 5768475 h 5975801"/>
              <a:gd name="connsiteX7" fmla="*/ 2480032 w 3600741"/>
              <a:gd name="connsiteY7" fmla="*/ 5934731 h 5975801"/>
              <a:gd name="connsiteX8" fmla="*/ 3444308 w 3600741"/>
              <a:gd name="connsiteY8" fmla="*/ 5743538 h 5975801"/>
              <a:gd name="connsiteX9" fmla="*/ 3577312 w 3600741"/>
              <a:gd name="connsiteY9" fmla="*/ 5294650 h 5975801"/>
              <a:gd name="connsiteX10" fmla="*/ 3211553 w 3600741"/>
              <a:gd name="connsiteY10" fmla="*/ 4346998 h 5975801"/>
              <a:gd name="connsiteX11" fmla="*/ 2987109 w 3600741"/>
              <a:gd name="connsiteY11" fmla="*/ 3540665 h 5975801"/>
              <a:gd name="connsiteX12" fmla="*/ 2754353 w 3600741"/>
              <a:gd name="connsiteY12" fmla="*/ 2817457 h 5975801"/>
              <a:gd name="connsiteX13" fmla="*/ 2305466 w 3600741"/>
              <a:gd name="connsiteY13" fmla="*/ 1903058 h 5975801"/>
              <a:gd name="connsiteX14" fmla="*/ 1889829 w 3600741"/>
              <a:gd name="connsiteY14" fmla="*/ 1113348 h 5975801"/>
              <a:gd name="connsiteX15" fmla="*/ 1698636 w 3600741"/>
              <a:gd name="connsiteY15" fmla="*/ 880592 h 5975801"/>
              <a:gd name="connsiteX16" fmla="*/ 1881516 w 3600741"/>
              <a:gd name="connsiteY16" fmla="*/ 140759 h 5975801"/>
              <a:gd name="connsiteX17" fmla="*/ 1790076 w 3600741"/>
              <a:gd name="connsiteY17" fmla="*/ 41006 h 5975801"/>
              <a:gd name="connsiteX18" fmla="*/ 1590571 w 3600741"/>
              <a:gd name="connsiteY18" fmla="*/ 90883 h 5975801"/>
              <a:gd name="connsiteX19" fmla="*/ 1058557 w 3600741"/>
              <a:gd name="connsiteY19" fmla="*/ 1021907 h 5975801"/>
              <a:gd name="connsiteX20" fmla="*/ 717735 w 3600741"/>
              <a:gd name="connsiteY20" fmla="*/ 730963 h 5975801"/>
              <a:gd name="connsiteX0" fmla="*/ 775925 w 3600741"/>
              <a:gd name="connsiteY0" fmla="*/ 988657 h 5975801"/>
              <a:gd name="connsiteX1" fmla="*/ 360288 w 3600741"/>
              <a:gd name="connsiteY1" fmla="*/ 1129973 h 5975801"/>
              <a:gd name="connsiteX2" fmla="*/ 2840 w 3600741"/>
              <a:gd name="connsiteY2" fmla="*/ 1279603 h 5975801"/>
              <a:gd name="connsiteX3" fmla="*/ 218971 w 3600741"/>
              <a:gd name="connsiteY3" fmla="*/ 2036061 h 5975801"/>
              <a:gd name="connsiteX4" fmla="*/ 676171 w 3600741"/>
              <a:gd name="connsiteY4" fmla="*/ 3258032 h 5975801"/>
              <a:gd name="connsiteX5" fmla="*/ 950491 w 3600741"/>
              <a:gd name="connsiteY5" fmla="*/ 3972926 h 5975801"/>
              <a:gd name="connsiteX6" fmla="*/ 1889828 w 3600741"/>
              <a:gd name="connsiteY6" fmla="*/ 5768475 h 5975801"/>
              <a:gd name="connsiteX7" fmla="*/ 2480032 w 3600741"/>
              <a:gd name="connsiteY7" fmla="*/ 5934731 h 5975801"/>
              <a:gd name="connsiteX8" fmla="*/ 3444308 w 3600741"/>
              <a:gd name="connsiteY8" fmla="*/ 5743538 h 5975801"/>
              <a:gd name="connsiteX9" fmla="*/ 3577312 w 3600741"/>
              <a:gd name="connsiteY9" fmla="*/ 5294650 h 5975801"/>
              <a:gd name="connsiteX10" fmla="*/ 3211553 w 3600741"/>
              <a:gd name="connsiteY10" fmla="*/ 4346998 h 5975801"/>
              <a:gd name="connsiteX11" fmla="*/ 2987109 w 3600741"/>
              <a:gd name="connsiteY11" fmla="*/ 3540665 h 5975801"/>
              <a:gd name="connsiteX12" fmla="*/ 2754353 w 3600741"/>
              <a:gd name="connsiteY12" fmla="*/ 2817457 h 5975801"/>
              <a:gd name="connsiteX13" fmla="*/ 2305466 w 3600741"/>
              <a:gd name="connsiteY13" fmla="*/ 1903058 h 5975801"/>
              <a:gd name="connsiteX14" fmla="*/ 1889829 w 3600741"/>
              <a:gd name="connsiteY14" fmla="*/ 1113348 h 5975801"/>
              <a:gd name="connsiteX15" fmla="*/ 1698636 w 3600741"/>
              <a:gd name="connsiteY15" fmla="*/ 880592 h 5975801"/>
              <a:gd name="connsiteX16" fmla="*/ 1881516 w 3600741"/>
              <a:gd name="connsiteY16" fmla="*/ 140759 h 5975801"/>
              <a:gd name="connsiteX17" fmla="*/ 1790076 w 3600741"/>
              <a:gd name="connsiteY17" fmla="*/ 41006 h 5975801"/>
              <a:gd name="connsiteX18" fmla="*/ 1590571 w 3600741"/>
              <a:gd name="connsiteY18" fmla="*/ 90883 h 5975801"/>
              <a:gd name="connsiteX19" fmla="*/ 1058557 w 3600741"/>
              <a:gd name="connsiteY19" fmla="*/ 1021907 h 5975801"/>
              <a:gd name="connsiteX20" fmla="*/ 717735 w 3600741"/>
              <a:gd name="connsiteY20" fmla="*/ 730963 h 5975801"/>
              <a:gd name="connsiteX0" fmla="*/ 780348 w 3605164"/>
              <a:gd name="connsiteY0" fmla="*/ 988657 h 5975801"/>
              <a:gd name="connsiteX1" fmla="*/ 472776 w 3605164"/>
              <a:gd name="connsiteY1" fmla="*/ 1080096 h 5975801"/>
              <a:gd name="connsiteX2" fmla="*/ 7263 w 3605164"/>
              <a:gd name="connsiteY2" fmla="*/ 1279603 h 5975801"/>
              <a:gd name="connsiteX3" fmla="*/ 223394 w 3605164"/>
              <a:gd name="connsiteY3" fmla="*/ 2036061 h 5975801"/>
              <a:gd name="connsiteX4" fmla="*/ 680594 w 3605164"/>
              <a:gd name="connsiteY4" fmla="*/ 3258032 h 5975801"/>
              <a:gd name="connsiteX5" fmla="*/ 954914 w 3605164"/>
              <a:gd name="connsiteY5" fmla="*/ 3972926 h 5975801"/>
              <a:gd name="connsiteX6" fmla="*/ 1894251 w 3605164"/>
              <a:gd name="connsiteY6" fmla="*/ 5768475 h 5975801"/>
              <a:gd name="connsiteX7" fmla="*/ 2484455 w 3605164"/>
              <a:gd name="connsiteY7" fmla="*/ 5934731 h 5975801"/>
              <a:gd name="connsiteX8" fmla="*/ 3448731 w 3605164"/>
              <a:gd name="connsiteY8" fmla="*/ 5743538 h 5975801"/>
              <a:gd name="connsiteX9" fmla="*/ 3581735 w 3605164"/>
              <a:gd name="connsiteY9" fmla="*/ 5294650 h 5975801"/>
              <a:gd name="connsiteX10" fmla="*/ 3215976 w 3605164"/>
              <a:gd name="connsiteY10" fmla="*/ 4346998 h 5975801"/>
              <a:gd name="connsiteX11" fmla="*/ 2991532 w 3605164"/>
              <a:gd name="connsiteY11" fmla="*/ 3540665 h 5975801"/>
              <a:gd name="connsiteX12" fmla="*/ 2758776 w 3605164"/>
              <a:gd name="connsiteY12" fmla="*/ 2817457 h 5975801"/>
              <a:gd name="connsiteX13" fmla="*/ 2309889 w 3605164"/>
              <a:gd name="connsiteY13" fmla="*/ 1903058 h 5975801"/>
              <a:gd name="connsiteX14" fmla="*/ 1894252 w 3605164"/>
              <a:gd name="connsiteY14" fmla="*/ 1113348 h 5975801"/>
              <a:gd name="connsiteX15" fmla="*/ 1703059 w 3605164"/>
              <a:gd name="connsiteY15" fmla="*/ 880592 h 5975801"/>
              <a:gd name="connsiteX16" fmla="*/ 1885939 w 3605164"/>
              <a:gd name="connsiteY16" fmla="*/ 140759 h 5975801"/>
              <a:gd name="connsiteX17" fmla="*/ 1794499 w 3605164"/>
              <a:gd name="connsiteY17" fmla="*/ 41006 h 5975801"/>
              <a:gd name="connsiteX18" fmla="*/ 1594994 w 3605164"/>
              <a:gd name="connsiteY18" fmla="*/ 90883 h 5975801"/>
              <a:gd name="connsiteX19" fmla="*/ 1062980 w 3605164"/>
              <a:gd name="connsiteY19" fmla="*/ 1021907 h 5975801"/>
              <a:gd name="connsiteX20" fmla="*/ 722158 w 3605164"/>
              <a:gd name="connsiteY20" fmla="*/ 730963 h 5975801"/>
              <a:gd name="connsiteX0" fmla="*/ 888413 w 3605164"/>
              <a:gd name="connsiteY0" fmla="*/ 872278 h 5975801"/>
              <a:gd name="connsiteX1" fmla="*/ 472776 w 3605164"/>
              <a:gd name="connsiteY1" fmla="*/ 1080096 h 5975801"/>
              <a:gd name="connsiteX2" fmla="*/ 7263 w 3605164"/>
              <a:gd name="connsiteY2" fmla="*/ 1279603 h 5975801"/>
              <a:gd name="connsiteX3" fmla="*/ 223394 w 3605164"/>
              <a:gd name="connsiteY3" fmla="*/ 2036061 h 5975801"/>
              <a:gd name="connsiteX4" fmla="*/ 680594 w 3605164"/>
              <a:gd name="connsiteY4" fmla="*/ 3258032 h 5975801"/>
              <a:gd name="connsiteX5" fmla="*/ 954914 w 3605164"/>
              <a:gd name="connsiteY5" fmla="*/ 3972926 h 5975801"/>
              <a:gd name="connsiteX6" fmla="*/ 1894251 w 3605164"/>
              <a:gd name="connsiteY6" fmla="*/ 5768475 h 5975801"/>
              <a:gd name="connsiteX7" fmla="*/ 2484455 w 3605164"/>
              <a:gd name="connsiteY7" fmla="*/ 5934731 h 5975801"/>
              <a:gd name="connsiteX8" fmla="*/ 3448731 w 3605164"/>
              <a:gd name="connsiteY8" fmla="*/ 5743538 h 5975801"/>
              <a:gd name="connsiteX9" fmla="*/ 3581735 w 3605164"/>
              <a:gd name="connsiteY9" fmla="*/ 5294650 h 5975801"/>
              <a:gd name="connsiteX10" fmla="*/ 3215976 w 3605164"/>
              <a:gd name="connsiteY10" fmla="*/ 4346998 h 5975801"/>
              <a:gd name="connsiteX11" fmla="*/ 2991532 w 3605164"/>
              <a:gd name="connsiteY11" fmla="*/ 3540665 h 5975801"/>
              <a:gd name="connsiteX12" fmla="*/ 2758776 w 3605164"/>
              <a:gd name="connsiteY12" fmla="*/ 2817457 h 5975801"/>
              <a:gd name="connsiteX13" fmla="*/ 2309889 w 3605164"/>
              <a:gd name="connsiteY13" fmla="*/ 1903058 h 5975801"/>
              <a:gd name="connsiteX14" fmla="*/ 1894252 w 3605164"/>
              <a:gd name="connsiteY14" fmla="*/ 1113348 h 5975801"/>
              <a:gd name="connsiteX15" fmla="*/ 1703059 w 3605164"/>
              <a:gd name="connsiteY15" fmla="*/ 880592 h 5975801"/>
              <a:gd name="connsiteX16" fmla="*/ 1885939 w 3605164"/>
              <a:gd name="connsiteY16" fmla="*/ 140759 h 5975801"/>
              <a:gd name="connsiteX17" fmla="*/ 1794499 w 3605164"/>
              <a:gd name="connsiteY17" fmla="*/ 41006 h 5975801"/>
              <a:gd name="connsiteX18" fmla="*/ 1594994 w 3605164"/>
              <a:gd name="connsiteY18" fmla="*/ 90883 h 5975801"/>
              <a:gd name="connsiteX19" fmla="*/ 1062980 w 3605164"/>
              <a:gd name="connsiteY19" fmla="*/ 1021907 h 5975801"/>
              <a:gd name="connsiteX20" fmla="*/ 722158 w 3605164"/>
              <a:gd name="connsiteY20" fmla="*/ 730963 h 5975801"/>
              <a:gd name="connsiteX0" fmla="*/ 888413 w 3605164"/>
              <a:gd name="connsiteY0" fmla="*/ 872278 h 5975801"/>
              <a:gd name="connsiteX1" fmla="*/ 472776 w 3605164"/>
              <a:gd name="connsiteY1" fmla="*/ 1080096 h 5975801"/>
              <a:gd name="connsiteX2" fmla="*/ 7263 w 3605164"/>
              <a:gd name="connsiteY2" fmla="*/ 1279603 h 5975801"/>
              <a:gd name="connsiteX3" fmla="*/ 223394 w 3605164"/>
              <a:gd name="connsiteY3" fmla="*/ 2036061 h 5975801"/>
              <a:gd name="connsiteX4" fmla="*/ 680594 w 3605164"/>
              <a:gd name="connsiteY4" fmla="*/ 3258032 h 5975801"/>
              <a:gd name="connsiteX5" fmla="*/ 954914 w 3605164"/>
              <a:gd name="connsiteY5" fmla="*/ 3972926 h 5975801"/>
              <a:gd name="connsiteX6" fmla="*/ 1894251 w 3605164"/>
              <a:gd name="connsiteY6" fmla="*/ 5768475 h 5975801"/>
              <a:gd name="connsiteX7" fmla="*/ 2484455 w 3605164"/>
              <a:gd name="connsiteY7" fmla="*/ 5934731 h 5975801"/>
              <a:gd name="connsiteX8" fmla="*/ 3448731 w 3605164"/>
              <a:gd name="connsiteY8" fmla="*/ 5743538 h 5975801"/>
              <a:gd name="connsiteX9" fmla="*/ 3581735 w 3605164"/>
              <a:gd name="connsiteY9" fmla="*/ 5294650 h 5975801"/>
              <a:gd name="connsiteX10" fmla="*/ 3215976 w 3605164"/>
              <a:gd name="connsiteY10" fmla="*/ 4346998 h 5975801"/>
              <a:gd name="connsiteX11" fmla="*/ 2991532 w 3605164"/>
              <a:gd name="connsiteY11" fmla="*/ 3540665 h 5975801"/>
              <a:gd name="connsiteX12" fmla="*/ 2758776 w 3605164"/>
              <a:gd name="connsiteY12" fmla="*/ 2817457 h 5975801"/>
              <a:gd name="connsiteX13" fmla="*/ 2309889 w 3605164"/>
              <a:gd name="connsiteY13" fmla="*/ 1903058 h 5975801"/>
              <a:gd name="connsiteX14" fmla="*/ 1894252 w 3605164"/>
              <a:gd name="connsiteY14" fmla="*/ 1113348 h 5975801"/>
              <a:gd name="connsiteX15" fmla="*/ 1703059 w 3605164"/>
              <a:gd name="connsiteY15" fmla="*/ 880592 h 5975801"/>
              <a:gd name="connsiteX16" fmla="*/ 1885939 w 3605164"/>
              <a:gd name="connsiteY16" fmla="*/ 140759 h 5975801"/>
              <a:gd name="connsiteX17" fmla="*/ 1794499 w 3605164"/>
              <a:gd name="connsiteY17" fmla="*/ 41006 h 5975801"/>
              <a:gd name="connsiteX18" fmla="*/ 1594994 w 3605164"/>
              <a:gd name="connsiteY18" fmla="*/ 90883 h 5975801"/>
              <a:gd name="connsiteX19" fmla="*/ 1062980 w 3605164"/>
              <a:gd name="connsiteY19" fmla="*/ 1021907 h 5975801"/>
              <a:gd name="connsiteX20" fmla="*/ 722158 w 3605164"/>
              <a:gd name="connsiteY20" fmla="*/ 730963 h 5975801"/>
              <a:gd name="connsiteX0" fmla="*/ 888032 w 3604783"/>
              <a:gd name="connsiteY0" fmla="*/ 872278 h 5975801"/>
              <a:gd name="connsiteX1" fmla="*/ 464083 w 3604783"/>
              <a:gd name="connsiteY1" fmla="*/ 1046845 h 5975801"/>
              <a:gd name="connsiteX2" fmla="*/ 6882 w 3604783"/>
              <a:gd name="connsiteY2" fmla="*/ 1279603 h 5975801"/>
              <a:gd name="connsiteX3" fmla="*/ 223013 w 3604783"/>
              <a:gd name="connsiteY3" fmla="*/ 2036061 h 5975801"/>
              <a:gd name="connsiteX4" fmla="*/ 680213 w 3604783"/>
              <a:gd name="connsiteY4" fmla="*/ 3258032 h 5975801"/>
              <a:gd name="connsiteX5" fmla="*/ 954533 w 3604783"/>
              <a:gd name="connsiteY5" fmla="*/ 3972926 h 5975801"/>
              <a:gd name="connsiteX6" fmla="*/ 1893870 w 3604783"/>
              <a:gd name="connsiteY6" fmla="*/ 5768475 h 5975801"/>
              <a:gd name="connsiteX7" fmla="*/ 2484074 w 3604783"/>
              <a:gd name="connsiteY7" fmla="*/ 5934731 h 5975801"/>
              <a:gd name="connsiteX8" fmla="*/ 3448350 w 3604783"/>
              <a:gd name="connsiteY8" fmla="*/ 5743538 h 5975801"/>
              <a:gd name="connsiteX9" fmla="*/ 3581354 w 3604783"/>
              <a:gd name="connsiteY9" fmla="*/ 5294650 h 5975801"/>
              <a:gd name="connsiteX10" fmla="*/ 3215595 w 3604783"/>
              <a:gd name="connsiteY10" fmla="*/ 4346998 h 5975801"/>
              <a:gd name="connsiteX11" fmla="*/ 2991151 w 3604783"/>
              <a:gd name="connsiteY11" fmla="*/ 3540665 h 5975801"/>
              <a:gd name="connsiteX12" fmla="*/ 2758395 w 3604783"/>
              <a:gd name="connsiteY12" fmla="*/ 2817457 h 5975801"/>
              <a:gd name="connsiteX13" fmla="*/ 2309508 w 3604783"/>
              <a:gd name="connsiteY13" fmla="*/ 1903058 h 5975801"/>
              <a:gd name="connsiteX14" fmla="*/ 1893871 w 3604783"/>
              <a:gd name="connsiteY14" fmla="*/ 1113348 h 5975801"/>
              <a:gd name="connsiteX15" fmla="*/ 1702678 w 3604783"/>
              <a:gd name="connsiteY15" fmla="*/ 880592 h 5975801"/>
              <a:gd name="connsiteX16" fmla="*/ 1885558 w 3604783"/>
              <a:gd name="connsiteY16" fmla="*/ 140759 h 5975801"/>
              <a:gd name="connsiteX17" fmla="*/ 1794118 w 3604783"/>
              <a:gd name="connsiteY17" fmla="*/ 41006 h 5975801"/>
              <a:gd name="connsiteX18" fmla="*/ 1594613 w 3604783"/>
              <a:gd name="connsiteY18" fmla="*/ 90883 h 5975801"/>
              <a:gd name="connsiteX19" fmla="*/ 1062599 w 3604783"/>
              <a:gd name="connsiteY19" fmla="*/ 1021907 h 5975801"/>
              <a:gd name="connsiteX20" fmla="*/ 721777 w 3604783"/>
              <a:gd name="connsiteY20" fmla="*/ 730963 h 5975801"/>
              <a:gd name="connsiteX0" fmla="*/ 888032 w 3604783"/>
              <a:gd name="connsiteY0" fmla="*/ 865938 h 5969461"/>
              <a:gd name="connsiteX1" fmla="*/ 464083 w 3604783"/>
              <a:gd name="connsiteY1" fmla="*/ 1040505 h 5969461"/>
              <a:gd name="connsiteX2" fmla="*/ 6882 w 3604783"/>
              <a:gd name="connsiteY2" fmla="*/ 1273263 h 5969461"/>
              <a:gd name="connsiteX3" fmla="*/ 223013 w 3604783"/>
              <a:gd name="connsiteY3" fmla="*/ 2029721 h 5969461"/>
              <a:gd name="connsiteX4" fmla="*/ 680213 w 3604783"/>
              <a:gd name="connsiteY4" fmla="*/ 3251692 h 5969461"/>
              <a:gd name="connsiteX5" fmla="*/ 954533 w 3604783"/>
              <a:gd name="connsiteY5" fmla="*/ 3966586 h 5969461"/>
              <a:gd name="connsiteX6" fmla="*/ 1893870 w 3604783"/>
              <a:gd name="connsiteY6" fmla="*/ 5762135 h 5969461"/>
              <a:gd name="connsiteX7" fmla="*/ 2484074 w 3604783"/>
              <a:gd name="connsiteY7" fmla="*/ 5928391 h 5969461"/>
              <a:gd name="connsiteX8" fmla="*/ 3448350 w 3604783"/>
              <a:gd name="connsiteY8" fmla="*/ 5737198 h 5969461"/>
              <a:gd name="connsiteX9" fmla="*/ 3581354 w 3604783"/>
              <a:gd name="connsiteY9" fmla="*/ 5288310 h 5969461"/>
              <a:gd name="connsiteX10" fmla="*/ 3215595 w 3604783"/>
              <a:gd name="connsiteY10" fmla="*/ 4340658 h 5969461"/>
              <a:gd name="connsiteX11" fmla="*/ 2991151 w 3604783"/>
              <a:gd name="connsiteY11" fmla="*/ 3534325 h 5969461"/>
              <a:gd name="connsiteX12" fmla="*/ 2758395 w 3604783"/>
              <a:gd name="connsiteY12" fmla="*/ 2811117 h 5969461"/>
              <a:gd name="connsiteX13" fmla="*/ 2309508 w 3604783"/>
              <a:gd name="connsiteY13" fmla="*/ 1896718 h 5969461"/>
              <a:gd name="connsiteX14" fmla="*/ 1893871 w 3604783"/>
              <a:gd name="connsiteY14" fmla="*/ 1107008 h 5969461"/>
              <a:gd name="connsiteX15" fmla="*/ 1702678 w 3604783"/>
              <a:gd name="connsiteY15" fmla="*/ 874252 h 5969461"/>
              <a:gd name="connsiteX16" fmla="*/ 1885558 w 3604783"/>
              <a:gd name="connsiteY16" fmla="*/ 134419 h 5969461"/>
              <a:gd name="connsiteX17" fmla="*/ 1794118 w 3604783"/>
              <a:gd name="connsiteY17" fmla="*/ 34666 h 5969461"/>
              <a:gd name="connsiteX18" fmla="*/ 1594613 w 3604783"/>
              <a:gd name="connsiteY18" fmla="*/ 84543 h 5969461"/>
              <a:gd name="connsiteX19" fmla="*/ 1503174 w 3604783"/>
              <a:gd name="connsiteY19" fmla="*/ 924127 h 5969461"/>
              <a:gd name="connsiteX20" fmla="*/ 721777 w 3604783"/>
              <a:gd name="connsiteY20" fmla="*/ 724623 h 5969461"/>
              <a:gd name="connsiteX0" fmla="*/ 888032 w 3604783"/>
              <a:gd name="connsiteY0" fmla="*/ 865938 h 5969461"/>
              <a:gd name="connsiteX1" fmla="*/ 464083 w 3604783"/>
              <a:gd name="connsiteY1" fmla="*/ 1040505 h 5969461"/>
              <a:gd name="connsiteX2" fmla="*/ 6882 w 3604783"/>
              <a:gd name="connsiteY2" fmla="*/ 1273263 h 5969461"/>
              <a:gd name="connsiteX3" fmla="*/ 223013 w 3604783"/>
              <a:gd name="connsiteY3" fmla="*/ 2029721 h 5969461"/>
              <a:gd name="connsiteX4" fmla="*/ 680213 w 3604783"/>
              <a:gd name="connsiteY4" fmla="*/ 3251692 h 5969461"/>
              <a:gd name="connsiteX5" fmla="*/ 954533 w 3604783"/>
              <a:gd name="connsiteY5" fmla="*/ 3966586 h 5969461"/>
              <a:gd name="connsiteX6" fmla="*/ 1893870 w 3604783"/>
              <a:gd name="connsiteY6" fmla="*/ 5762135 h 5969461"/>
              <a:gd name="connsiteX7" fmla="*/ 2484074 w 3604783"/>
              <a:gd name="connsiteY7" fmla="*/ 5928391 h 5969461"/>
              <a:gd name="connsiteX8" fmla="*/ 3448350 w 3604783"/>
              <a:gd name="connsiteY8" fmla="*/ 5737198 h 5969461"/>
              <a:gd name="connsiteX9" fmla="*/ 3581354 w 3604783"/>
              <a:gd name="connsiteY9" fmla="*/ 5288310 h 5969461"/>
              <a:gd name="connsiteX10" fmla="*/ 3215595 w 3604783"/>
              <a:gd name="connsiteY10" fmla="*/ 4340658 h 5969461"/>
              <a:gd name="connsiteX11" fmla="*/ 2991151 w 3604783"/>
              <a:gd name="connsiteY11" fmla="*/ 3534325 h 5969461"/>
              <a:gd name="connsiteX12" fmla="*/ 2758395 w 3604783"/>
              <a:gd name="connsiteY12" fmla="*/ 2811117 h 5969461"/>
              <a:gd name="connsiteX13" fmla="*/ 2309508 w 3604783"/>
              <a:gd name="connsiteY13" fmla="*/ 1896718 h 5969461"/>
              <a:gd name="connsiteX14" fmla="*/ 1893871 w 3604783"/>
              <a:gd name="connsiteY14" fmla="*/ 1107008 h 5969461"/>
              <a:gd name="connsiteX15" fmla="*/ 1702678 w 3604783"/>
              <a:gd name="connsiteY15" fmla="*/ 874252 h 5969461"/>
              <a:gd name="connsiteX16" fmla="*/ 1885558 w 3604783"/>
              <a:gd name="connsiteY16" fmla="*/ 134419 h 5969461"/>
              <a:gd name="connsiteX17" fmla="*/ 1794118 w 3604783"/>
              <a:gd name="connsiteY17" fmla="*/ 34666 h 5969461"/>
              <a:gd name="connsiteX18" fmla="*/ 1594613 w 3604783"/>
              <a:gd name="connsiteY18" fmla="*/ 84543 h 5969461"/>
              <a:gd name="connsiteX19" fmla="*/ 1503174 w 3604783"/>
              <a:gd name="connsiteY19" fmla="*/ 924127 h 5969461"/>
              <a:gd name="connsiteX20" fmla="*/ 1111490 w 3604783"/>
              <a:gd name="connsiteY20" fmla="*/ 964114 h 5969461"/>
              <a:gd name="connsiteX21" fmla="*/ 721777 w 3604783"/>
              <a:gd name="connsiteY21" fmla="*/ 724623 h 5969461"/>
              <a:gd name="connsiteX0" fmla="*/ 888032 w 3604783"/>
              <a:gd name="connsiteY0" fmla="*/ 865938 h 5969461"/>
              <a:gd name="connsiteX1" fmla="*/ 464083 w 3604783"/>
              <a:gd name="connsiteY1" fmla="*/ 1040505 h 5969461"/>
              <a:gd name="connsiteX2" fmla="*/ 6882 w 3604783"/>
              <a:gd name="connsiteY2" fmla="*/ 1273263 h 5969461"/>
              <a:gd name="connsiteX3" fmla="*/ 223013 w 3604783"/>
              <a:gd name="connsiteY3" fmla="*/ 2029721 h 5969461"/>
              <a:gd name="connsiteX4" fmla="*/ 680213 w 3604783"/>
              <a:gd name="connsiteY4" fmla="*/ 3251692 h 5969461"/>
              <a:gd name="connsiteX5" fmla="*/ 954533 w 3604783"/>
              <a:gd name="connsiteY5" fmla="*/ 3966586 h 5969461"/>
              <a:gd name="connsiteX6" fmla="*/ 1893870 w 3604783"/>
              <a:gd name="connsiteY6" fmla="*/ 5762135 h 5969461"/>
              <a:gd name="connsiteX7" fmla="*/ 2484074 w 3604783"/>
              <a:gd name="connsiteY7" fmla="*/ 5928391 h 5969461"/>
              <a:gd name="connsiteX8" fmla="*/ 3448350 w 3604783"/>
              <a:gd name="connsiteY8" fmla="*/ 5737198 h 5969461"/>
              <a:gd name="connsiteX9" fmla="*/ 3581354 w 3604783"/>
              <a:gd name="connsiteY9" fmla="*/ 5288310 h 5969461"/>
              <a:gd name="connsiteX10" fmla="*/ 3215595 w 3604783"/>
              <a:gd name="connsiteY10" fmla="*/ 4340658 h 5969461"/>
              <a:gd name="connsiteX11" fmla="*/ 2991151 w 3604783"/>
              <a:gd name="connsiteY11" fmla="*/ 3534325 h 5969461"/>
              <a:gd name="connsiteX12" fmla="*/ 2758395 w 3604783"/>
              <a:gd name="connsiteY12" fmla="*/ 2811117 h 5969461"/>
              <a:gd name="connsiteX13" fmla="*/ 2309508 w 3604783"/>
              <a:gd name="connsiteY13" fmla="*/ 1896718 h 5969461"/>
              <a:gd name="connsiteX14" fmla="*/ 1893871 w 3604783"/>
              <a:gd name="connsiteY14" fmla="*/ 1107008 h 5969461"/>
              <a:gd name="connsiteX15" fmla="*/ 1702678 w 3604783"/>
              <a:gd name="connsiteY15" fmla="*/ 874252 h 5969461"/>
              <a:gd name="connsiteX16" fmla="*/ 1885558 w 3604783"/>
              <a:gd name="connsiteY16" fmla="*/ 134419 h 5969461"/>
              <a:gd name="connsiteX17" fmla="*/ 1794118 w 3604783"/>
              <a:gd name="connsiteY17" fmla="*/ 34666 h 5969461"/>
              <a:gd name="connsiteX18" fmla="*/ 1594613 w 3604783"/>
              <a:gd name="connsiteY18" fmla="*/ 84543 h 5969461"/>
              <a:gd name="connsiteX19" fmla="*/ 1503174 w 3604783"/>
              <a:gd name="connsiteY19" fmla="*/ 924127 h 5969461"/>
              <a:gd name="connsiteX20" fmla="*/ 1111490 w 3604783"/>
              <a:gd name="connsiteY20" fmla="*/ 964114 h 5969461"/>
              <a:gd name="connsiteX21" fmla="*/ 912970 w 3604783"/>
              <a:gd name="connsiteY21" fmla="*/ 857627 h 5969461"/>
              <a:gd name="connsiteX0" fmla="*/ 888032 w 3604783"/>
              <a:gd name="connsiteY0" fmla="*/ 865938 h 5969461"/>
              <a:gd name="connsiteX1" fmla="*/ 464083 w 3604783"/>
              <a:gd name="connsiteY1" fmla="*/ 1040505 h 5969461"/>
              <a:gd name="connsiteX2" fmla="*/ 6882 w 3604783"/>
              <a:gd name="connsiteY2" fmla="*/ 1273263 h 5969461"/>
              <a:gd name="connsiteX3" fmla="*/ 223013 w 3604783"/>
              <a:gd name="connsiteY3" fmla="*/ 2029721 h 5969461"/>
              <a:gd name="connsiteX4" fmla="*/ 680213 w 3604783"/>
              <a:gd name="connsiteY4" fmla="*/ 3251692 h 5969461"/>
              <a:gd name="connsiteX5" fmla="*/ 954533 w 3604783"/>
              <a:gd name="connsiteY5" fmla="*/ 3966586 h 5969461"/>
              <a:gd name="connsiteX6" fmla="*/ 1893870 w 3604783"/>
              <a:gd name="connsiteY6" fmla="*/ 5762135 h 5969461"/>
              <a:gd name="connsiteX7" fmla="*/ 2484074 w 3604783"/>
              <a:gd name="connsiteY7" fmla="*/ 5928391 h 5969461"/>
              <a:gd name="connsiteX8" fmla="*/ 3448350 w 3604783"/>
              <a:gd name="connsiteY8" fmla="*/ 5737198 h 5969461"/>
              <a:gd name="connsiteX9" fmla="*/ 3581354 w 3604783"/>
              <a:gd name="connsiteY9" fmla="*/ 5288310 h 5969461"/>
              <a:gd name="connsiteX10" fmla="*/ 3215595 w 3604783"/>
              <a:gd name="connsiteY10" fmla="*/ 4340658 h 5969461"/>
              <a:gd name="connsiteX11" fmla="*/ 2991151 w 3604783"/>
              <a:gd name="connsiteY11" fmla="*/ 3534325 h 5969461"/>
              <a:gd name="connsiteX12" fmla="*/ 2758395 w 3604783"/>
              <a:gd name="connsiteY12" fmla="*/ 2811117 h 5969461"/>
              <a:gd name="connsiteX13" fmla="*/ 2309508 w 3604783"/>
              <a:gd name="connsiteY13" fmla="*/ 1896718 h 5969461"/>
              <a:gd name="connsiteX14" fmla="*/ 1893871 w 3604783"/>
              <a:gd name="connsiteY14" fmla="*/ 1107008 h 5969461"/>
              <a:gd name="connsiteX15" fmla="*/ 1702678 w 3604783"/>
              <a:gd name="connsiteY15" fmla="*/ 874252 h 5969461"/>
              <a:gd name="connsiteX16" fmla="*/ 1885558 w 3604783"/>
              <a:gd name="connsiteY16" fmla="*/ 134419 h 5969461"/>
              <a:gd name="connsiteX17" fmla="*/ 1794118 w 3604783"/>
              <a:gd name="connsiteY17" fmla="*/ 34666 h 5969461"/>
              <a:gd name="connsiteX18" fmla="*/ 1594613 w 3604783"/>
              <a:gd name="connsiteY18" fmla="*/ 84543 h 5969461"/>
              <a:gd name="connsiteX19" fmla="*/ 1503174 w 3604783"/>
              <a:gd name="connsiteY19" fmla="*/ 924127 h 5969461"/>
              <a:gd name="connsiteX20" fmla="*/ 1111490 w 3604783"/>
              <a:gd name="connsiteY20" fmla="*/ 789547 h 5969461"/>
              <a:gd name="connsiteX21" fmla="*/ 912970 w 3604783"/>
              <a:gd name="connsiteY21" fmla="*/ 857627 h 5969461"/>
              <a:gd name="connsiteX0" fmla="*/ 888032 w 3604783"/>
              <a:gd name="connsiteY0" fmla="*/ 865938 h 5969461"/>
              <a:gd name="connsiteX1" fmla="*/ 464083 w 3604783"/>
              <a:gd name="connsiteY1" fmla="*/ 1040505 h 5969461"/>
              <a:gd name="connsiteX2" fmla="*/ 6882 w 3604783"/>
              <a:gd name="connsiteY2" fmla="*/ 1273263 h 5969461"/>
              <a:gd name="connsiteX3" fmla="*/ 223013 w 3604783"/>
              <a:gd name="connsiteY3" fmla="*/ 2029721 h 5969461"/>
              <a:gd name="connsiteX4" fmla="*/ 680213 w 3604783"/>
              <a:gd name="connsiteY4" fmla="*/ 3251692 h 5969461"/>
              <a:gd name="connsiteX5" fmla="*/ 954533 w 3604783"/>
              <a:gd name="connsiteY5" fmla="*/ 3966586 h 5969461"/>
              <a:gd name="connsiteX6" fmla="*/ 1893870 w 3604783"/>
              <a:gd name="connsiteY6" fmla="*/ 5762135 h 5969461"/>
              <a:gd name="connsiteX7" fmla="*/ 2484074 w 3604783"/>
              <a:gd name="connsiteY7" fmla="*/ 5928391 h 5969461"/>
              <a:gd name="connsiteX8" fmla="*/ 3448350 w 3604783"/>
              <a:gd name="connsiteY8" fmla="*/ 5737198 h 5969461"/>
              <a:gd name="connsiteX9" fmla="*/ 3581354 w 3604783"/>
              <a:gd name="connsiteY9" fmla="*/ 5288310 h 5969461"/>
              <a:gd name="connsiteX10" fmla="*/ 3215595 w 3604783"/>
              <a:gd name="connsiteY10" fmla="*/ 4340658 h 5969461"/>
              <a:gd name="connsiteX11" fmla="*/ 2991151 w 3604783"/>
              <a:gd name="connsiteY11" fmla="*/ 3534325 h 5969461"/>
              <a:gd name="connsiteX12" fmla="*/ 2758395 w 3604783"/>
              <a:gd name="connsiteY12" fmla="*/ 2811117 h 5969461"/>
              <a:gd name="connsiteX13" fmla="*/ 2309508 w 3604783"/>
              <a:gd name="connsiteY13" fmla="*/ 1896718 h 5969461"/>
              <a:gd name="connsiteX14" fmla="*/ 1893871 w 3604783"/>
              <a:gd name="connsiteY14" fmla="*/ 1107008 h 5969461"/>
              <a:gd name="connsiteX15" fmla="*/ 1702678 w 3604783"/>
              <a:gd name="connsiteY15" fmla="*/ 874252 h 5969461"/>
              <a:gd name="connsiteX16" fmla="*/ 1885558 w 3604783"/>
              <a:gd name="connsiteY16" fmla="*/ 134419 h 5969461"/>
              <a:gd name="connsiteX17" fmla="*/ 1794118 w 3604783"/>
              <a:gd name="connsiteY17" fmla="*/ 34666 h 5969461"/>
              <a:gd name="connsiteX18" fmla="*/ 1594613 w 3604783"/>
              <a:gd name="connsiteY18" fmla="*/ 84543 h 5969461"/>
              <a:gd name="connsiteX19" fmla="*/ 1503174 w 3604783"/>
              <a:gd name="connsiteY19" fmla="*/ 924127 h 5969461"/>
              <a:gd name="connsiteX20" fmla="*/ 1111490 w 3604783"/>
              <a:gd name="connsiteY20" fmla="*/ 789547 h 5969461"/>
              <a:gd name="connsiteX21" fmla="*/ 912970 w 3604783"/>
              <a:gd name="connsiteY21" fmla="*/ 857627 h 5969461"/>
              <a:gd name="connsiteX0" fmla="*/ 888032 w 3604783"/>
              <a:gd name="connsiteY0" fmla="*/ 856843 h 5960366"/>
              <a:gd name="connsiteX1" fmla="*/ 464083 w 3604783"/>
              <a:gd name="connsiteY1" fmla="*/ 1031410 h 5960366"/>
              <a:gd name="connsiteX2" fmla="*/ 6882 w 3604783"/>
              <a:gd name="connsiteY2" fmla="*/ 1264168 h 5960366"/>
              <a:gd name="connsiteX3" fmla="*/ 223013 w 3604783"/>
              <a:gd name="connsiteY3" fmla="*/ 2020626 h 5960366"/>
              <a:gd name="connsiteX4" fmla="*/ 680213 w 3604783"/>
              <a:gd name="connsiteY4" fmla="*/ 3242597 h 5960366"/>
              <a:gd name="connsiteX5" fmla="*/ 954533 w 3604783"/>
              <a:gd name="connsiteY5" fmla="*/ 3957491 h 5960366"/>
              <a:gd name="connsiteX6" fmla="*/ 1893870 w 3604783"/>
              <a:gd name="connsiteY6" fmla="*/ 5753040 h 5960366"/>
              <a:gd name="connsiteX7" fmla="*/ 2484074 w 3604783"/>
              <a:gd name="connsiteY7" fmla="*/ 5919296 h 5960366"/>
              <a:gd name="connsiteX8" fmla="*/ 3448350 w 3604783"/>
              <a:gd name="connsiteY8" fmla="*/ 5728103 h 5960366"/>
              <a:gd name="connsiteX9" fmla="*/ 3581354 w 3604783"/>
              <a:gd name="connsiteY9" fmla="*/ 5279215 h 5960366"/>
              <a:gd name="connsiteX10" fmla="*/ 3215595 w 3604783"/>
              <a:gd name="connsiteY10" fmla="*/ 4331563 h 5960366"/>
              <a:gd name="connsiteX11" fmla="*/ 2991151 w 3604783"/>
              <a:gd name="connsiteY11" fmla="*/ 3525230 h 5960366"/>
              <a:gd name="connsiteX12" fmla="*/ 2758395 w 3604783"/>
              <a:gd name="connsiteY12" fmla="*/ 2802022 h 5960366"/>
              <a:gd name="connsiteX13" fmla="*/ 2309508 w 3604783"/>
              <a:gd name="connsiteY13" fmla="*/ 1887623 h 5960366"/>
              <a:gd name="connsiteX14" fmla="*/ 1893871 w 3604783"/>
              <a:gd name="connsiteY14" fmla="*/ 1097913 h 5960366"/>
              <a:gd name="connsiteX15" fmla="*/ 1702678 w 3604783"/>
              <a:gd name="connsiteY15" fmla="*/ 865157 h 5960366"/>
              <a:gd name="connsiteX16" fmla="*/ 1885558 w 3604783"/>
              <a:gd name="connsiteY16" fmla="*/ 125324 h 5960366"/>
              <a:gd name="connsiteX17" fmla="*/ 1794118 w 3604783"/>
              <a:gd name="connsiteY17" fmla="*/ 25571 h 5960366"/>
              <a:gd name="connsiteX18" fmla="*/ 1594613 w 3604783"/>
              <a:gd name="connsiteY18" fmla="*/ 75448 h 5960366"/>
              <a:gd name="connsiteX19" fmla="*/ 1111490 w 3604783"/>
              <a:gd name="connsiteY19" fmla="*/ 780452 h 5960366"/>
              <a:gd name="connsiteX20" fmla="*/ 912970 w 3604783"/>
              <a:gd name="connsiteY20" fmla="*/ 848532 h 5960366"/>
              <a:gd name="connsiteX0" fmla="*/ 888032 w 3604783"/>
              <a:gd name="connsiteY0" fmla="*/ 880870 h 5984393"/>
              <a:gd name="connsiteX1" fmla="*/ 464083 w 3604783"/>
              <a:gd name="connsiteY1" fmla="*/ 1055437 h 5984393"/>
              <a:gd name="connsiteX2" fmla="*/ 6882 w 3604783"/>
              <a:gd name="connsiteY2" fmla="*/ 1288195 h 5984393"/>
              <a:gd name="connsiteX3" fmla="*/ 223013 w 3604783"/>
              <a:gd name="connsiteY3" fmla="*/ 2044653 h 5984393"/>
              <a:gd name="connsiteX4" fmla="*/ 680213 w 3604783"/>
              <a:gd name="connsiteY4" fmla="*/ 3266624 h 5984393"/>
              <a:gd name="connsiteX5" fmla="*/ 954533 w 3604783"/>
              <a:gd name="connsiteY5" fmla="*/ 3981518 h 5984393"/>
              <a:gd name="connsiteX6" fmla="*/ 1893870 w 3604783"/>
              <a:gd name="connsiteY6" fmla="*/ 5777067 h 5984393"/>
              <a:gd name="connsiteX7" fmla="*/ 2484074 w 3604783"/>
              <a:gd name="connsiteY7" fmla="*/ 5943323 h 5984393"/>
              <a:gd name="connsiteX8" fmla="*/ 3448350 w 3604783"/>
              <a:gd name="connsiteY8" fmla="*/ 5752130 h 5984393"/>
              <a:gd name="connsiteX9" fmla="*/ 3581354 w 3604783"/>
              <a:gd name="connsiteY9" fmla="*/ 5303242 h 5984393"/>
              <a:gd name="connsiteX10" fmla="*/ 3215595 w 3604783"/>
              <a:gd name="connsiteY10" fmla="*/ 4355590 h 5984393"/>
              <a:gd name="connsiteX11" fmla="*/ 2991151 w 3604783"/>
              <a:gd name="connsiteY11" fmla="*/ 3549257 h 5984393"/>
              <a:gd name="connsiteX12" fmla="*/ 2758395 w 3604783"/>
              <a:gd name="connsiteY12" fmla="*/ 2826049 h 5984393"/>
              <a:gd name="connsiteX13" fmla="*/ 2309508 w 3604783"/>
              <a:gd name="connsiteY13" fmla="*/ 1911650 h 5984393"/>
              <a:gd name="connsiteX14" fmla="*/ 1893871 w 3604783"/>
              <a:gd name="connsiteY14" fmla="*/ 1121940 h 5984393"/>
              <a:gd name="connsiteX15" fmla="*/ 1702678 w 3604783"/>
              <a:gd name="connsiteY15" fmla="*/ 889184 h 5984393"/>
              <a:gd name="connsiteX16" fmla="*/ 1885558 w 3604783"/>
              <a:gd name="connsiteY16" fmla="*/ 149351 h 5984393"/>
              <a:gd name="connsiteX17" fmla="*/ 1794118 w 3604783"/>
              <a:gd name="connsiteY17" fmla="*/ 49598 h 5984393"/>
              <a:gd name="connsiteX18" fmla="*/ 1594613 w 3604783"/>
              <a:gd name="connsiteY18" fmla="*/ 747868 h 5984393"/>
              <a:gd name="connsiteX19" fmla="*/ 1111490 w 3604783"/>
              <a:gd name="connsiteY19" fmla="*/ 804479 h 5984393"/>
              <a:gd name="connsiteX20" fmla="*/ 912970 w 3604783"/>
              <a:gd name="connsiteY20" fmla="*/ 872559 h 5984393"/>
              <a:gd name="connsiteX0" fmla="*/ 888032 w 3604783"/>
              <a:gd name="connsiteY0" fmla="*/ 831952 h 5935475"/>
              <a:gd name="connsiteX1" fmla="*/ 464083 w 3604783"/>
              <a:gd name="connsiteY1" fmla="*/ 1006519 h 5935475"/>
              <a:gd name="connsiteX2" fmla="*/ 6882 w 3604783"/>
              <a:gd name="connsiteY2" fmla="*/ 1239277 h 5935475"/>
              <a:gd name="connsiteX3" fmla="*/ 223013 w 3604783"/>
              <a:gd name="connsiteY3" fmla="*/ 1995735 h 5935475"/>
              <a:gd name="connsiteX4" fmla="*/ 680213 w 3604783"/>
              <a:gd name="connsiteY4" fmla="*/ 3217706 h 5935475"/>
              <a:gd name="connsiteX5" fmla="*/ 954533 w 3604783"/>
              <a:gd name="connsiteY5" fmla="*/ 3932600 h 5935475"/>
              <a:gd name="connsiteX6" fmla="*/ 1893870 w 3604783"/>
              <a:gd name="connsiteY6" fmla="*/ 5728149 h 5935475"/>
              <a:gd name="connsiteX7" fmla="*/ 2484074 w 3604783"/>
              <a:gd name="connsiteY7" fmla="*/ 5894405 h 5935475"/>
              <a:gd name="connsiteX8" fmla="*/ 3448350 w 3604783"/>
              <a:gd name="connsiteY8" fmla="*/ 5703212 h 5935475"/>
              <a:gd name="connsiteX9" fmla="*/ 3581354 w 3604783"/>
              <a:gd name="connsiteY9" fmla="*/ 5254324 h 5935475"/>
              <a:gd name="connsiteX10" fmla="*/ 3215595 w 3604783"/>
              <a:gd name="connsiteY10" fmla="*/ 4306672 h 5935475"/>
              <a:gd name="connsiteX11" fmla="*/ 2991151 w 3604783"/>
              <a:gd name="connsiteY11" fmla="*/ 3500339 h 5935475"/>
              <a:gd name="connsiteX12" fmla="*/ 2758395 w 3604783"/>
              <a:gd name="connsiteY12" fmla="*/ 2777131 h 5935475"/>
              <a:gd name="connsiteX13" fmla="*/ 2309508 w 3604783"/>
              <a:gd name="connsiteY13" fmla="*/ 1862732 h 5935475"/>
              <a:gd name="connsiteX14" fmla="*/ 1893871 w 3604783"/>
              <a:gd name="connsiteY14" fmla="*/ 1073022 h 5935475"/>
              <a:gd name="connsiteX15" fmla="*/ 1702678 w 3604783"/>
              <a:gd name="connsiteY15" fmla="*/ 840266 h 5935475"/>
              <a:gd name="connsiteX16" fmla="*/ 1794118 w 3604783"/>
              <a:gd name="connsiteY16" fmla="*/ 680 h 5935475"/>
              <a:gd name="connsiteX17" fmla="*/ 1594613 w 3604783"/>
              <a:gd name="connsiteY17" fmla="*/ 698950 h 5935475"/>
              <a:gd name="connsiteX18" fmla="*/ 1111490 w 3604783"/>
              <a:gd name="connsiteY18" fmla="*/ 755561 h 5935475"/>
              <a:gd name="connsiteX19" fmla="*/ 912970 w 3604783"/>
              <a:gd name="connsiteY19" fmla="*/ 823641 h 5935475"/>
              <a:gd name="connsiteX0" fmla="*/ 888032 w 3604783"/>
              <a:gd name="connsiteY0" fmla="*/ 133002 h 5236525"/>
              <a:gd name="connsiteX1" fmla="*/ 464083 w 3604783"/>
              <a:gd name="connsiteY1" fmla="*/ 307569 h 5236525"/>
              <a:gd name="connsiteX2" fmla="*/ 6882 w 3604783"/>
              <a:gd name="connsiteY2" fmla="*/ 540327 h 5236525"/>
              <a:gd name="connsiteX3" fmla="*/ 223013 w 3604783"/>
              <a:gd name="connsiteY3" fmla="*/ 1296785 h 5236525"/>
              <a:gd name="connsiteX4" fmla="*/ 680213 w 3604783"/>
              <a:gd name="connsiteY4" fmla="*/ 2518756 h 5236525"/>
              <a:gd name="connsiteX5" fmla="*/ 954533 w 3604783"/>
              <a:gd name="connsiteY5" fmla="*/ 3233650 h 5236525"/>
              <a:gd name="connsiteX6" fmla="*/ 1893870 w 3604783"/>
              <a:gd name="connsiteY6" fmla="*/ 5029199 h 5236525"/>
              <a:gd name="connsiteX7" fmla="*/ 2484074 w 3604783"/>
              <a:gd name="connsiteY7" fmla="*/ 5195455 h 5236525"/>
              <a:gd name="connsiteX8" fmla="*/ 3448350 w 3604783"/>
              <a:gd name="connsiteY8" fmla="*/ 5004262 h 5236525"/>
              <a:gd name="connsiteX9" fmla="*/ 3581354 w 3604783"/>
              <a:gd name="connsiteY9" fmla="*/ 4555374 h 5236525"/>
              <a:gd name="connsiteX10" fmla="*/ 3215595 w 3604783"/>
              <a:gd name="connsiteY10" fmla="*/ 3607722 h 5236525"/>
              <a:gd name="connsiteX11" fmla="*/ 2991151 w 3604783"/>
              <a:gd name="connsiteY11" fmla="*/ 2801389 h 5236525"/>
              <a:gd name="connsiteX12" fmla="*/ 2758395 w 3604783"/>
              <a:gd name="connsiteY12" fmla="*/ 2078181 h 5236525"/>
              <a:gd name="connsiteX13" fmla="*/ 2309508 w 3604783"/>
              <a:gd name="connsiteY13" fmla="*/ 1163782 h 5236525"/>
              <a:gd name="connsiteX14" fmla="*/ 1893871 w 3604783"/>
              <a:gd name="connsiteY14" fmla="*/ 374072 h 5236525"/>
              <a:gd name="connsiteX15" fmla="*/ 1702678 w 3604783"/>
              <a:gd name="connsiteY15" fmla="*/ 141316 h 5236525"/>
              <a:gd name="connsiteX16" fmla="*/ 1594613 w 3604783"/>
              <a:gd name="connsiteY16" fmla="*/ 0 h 5236525"/>
              <a:gd name="connsiteX17" fmla="*/ 1111490 w 3604783"/>
              <a:gd name="connsiteY17" fmla="*/ 56611 h 5236525"/>
              <a:gd name="connsiteX18" fmla="*/ 912970 w 3604783"/>
              <a:gd name="connsiteY18" fmla="*/ 124691 h 5236525"/>
              <a:gd name="connsiteX0" fmla="*/ 888032 w 3604783"/>
              <a:gd name="connsiteY0" fmla="*/ 139352 h 5242875"/>
              <a:gd name="connsiteX1" fmla="*/ 464083 w 3604783"/>
              <a:gd name="connsiteY1" fmla="*/ 313919 h 5242875"/>
              <a:gd name="connsiteX2" fmla="*/ 6882 w 3604783"/>
              <a:gd name="connsiteY2" fmla="*/ 546677 h 5242875"/>
              <a:gd name="connsiteX3" fmla="*/ 223013 w 3604783"/>
              <a:gd name="connsiteY3" fmla="*/ 1303135 h 5242875"/>
              <a:gd name="connsiteX4" fmla="*/ 680213 w 3604783"/>
              <a:gd name="connsiteY4" fmla="*/ 2525106 h 5242875"/>
              <a:gd name="connsiteX5" fmla="*/ 954533 w 3604783"/>
              <a:gd name="connsiteY5" fmla="*/ 3240000 h 5242875"/>
              <a:gd name="connsiteX6" fmla="*/ 1893870 w 3604783"/>
              <a:gd name="connsiteY6" fmla="*/ 5035549 h 5242875"/>
              <a:gd name="connsiteX7" fmla="*/ 2484074 w 3604783"/>
              <a:gd name="connsiteY7" fmla="*/ 5201805 h 5242875"/>
              <a:gd name="connsiteX8" fmla="*/ 3448350 w 3604783"/>
              <a:gd name="connsiteY8" fmla="*/ 5010612 h 5242875"/>
              <a:gd name="connsiteX9" fmla="*/ 3581354 w 3604783"/>
              <a:gd name="connsiteY9" fmla="*/ 4561724 h 5242875"/>
              <a:gd name="connsiteX10" fmla="*/ 3215595 w 3604783"/>
              <a:gd name="connsiteY10" fmla="*/ 3614072 h 5242875"/>
              <a:gd name="connsiteX11" fmla="*/ 2991151 w 3604783"/>
              <a:gd name="connsiteY11" fmla="*/ 2807739 h 5242875"/>
              <a:gd name="connsiteX12" fmla="*/ 2758395 w 3604783"/>
              <a:gd name="connsiteY12" fmla="*/ 2084531 h 5242875"/>
              <a:gd name="connsiteX13" fmla="*/ 2309508 w 3604783"/>
              <a:gd name="connsiteY13" fmla="*/ 1170132 h 5242875"/>
              <a:gd name="connsiteX14" fmla="*/ 1893871 w 3604783"/>
              <a:gd name="connsiteY14" fmla="*/ 380422 h 5242875"/>
              <a:gd name="connsiteX15" fmla="*/ 1702678 w 3604783"/>
              <a:gd name="connsiteY15" fmla="*/ 147666 h 5242875"/>
              <a:gd name="connsiteX16" fmla="*/ 1302513 w 3604783"/>
              <a:gd name="connsiteY16" fmla="*/ 0 h 5242875"/>
              <a:gd name="connsiteX17" fmla="*/ 1111490 w 3604783"/>
              <a:gd name="connsiteY17" fmla="*/ 62961 h 5242875"/>
              <a:gd name="connsiteX18" fmla="*/ 912970 w 3604783"/>
              <a:gd name="connsiteY18" fmla="*/ 131041 h 5242875"/>
              <a:gd name="connsiteX0" fmla="*/ 888032 w 3604783"/>
              <a:gd name="connsiteY0" fmla="*/ 147698 h 5251221"/>
              <a:gd name="connsiteX1" fmla="*/ 464083 w 3604783"/>
              <a:gd name="connsiteY1" fmla="*/ 322265 h 5251221"/>
              <a:gd name="connsiteX2" fmla="*/ 6882 w 3604783"/>
              <a:gd name="connsiteY2" fmla="*/ 555023 h 5251221"/>
              <a:gd name="connsiteX3" fmla="*/ 223013 w 3604783"/>
              <a:gd name="connsiteY3" fmla="*/ 1311481 h 5251221"/>
              <a:gd name="connsiteX4" fmla="*/ 680213 w 3604783"/>
              <a:gd name="connsiteY4" fmla="*/ 2533452 h 5251221"/>
              <a:gd name="connsiteX5" fmla="*/ 954533 w 3604783"/>
              <a:gd name="connsiteY5" fmla="*/ 3248346 h 5251221"/>
              <a:gd name="connsiteX6" fmla="*/ 1893870 w 3604783"/>
              <a:gd name="connsiteY6" fmla="*/ 5043895 h 5251221"/>
              <a:gd name="connsiteX7" fmla="*/ 2484074 w 3604783"/>
              <a:gd name="connsiteY7" fmla="*/ 5210151 h 5251221"/>
              <a:gd name="connsiteX8" fmla="*/ 3448350 w 3604783"/>
              <a:gd name="connsiteY8" fmla="*/ 5018958 h 5251221"/>
              <a:gd name="connsiteX9" fmla="*/ 3581354 w 3604783"/>
              <a:gd name="connsiteY9" fmla="*/ 4570070 h 5251221"/>
              <a:gd name="connsiteX10" fmla="*/ 3215595 w 3604783"/>
              <a:gd name="connsiteY10" fmla="*/ 3622418 h 5251221"/>
              <a:gd name="connsiteX11" fmla="*/ 2991151 w 3604783"/>
              <a:gd name="connsiteY11" fmla="*/ 2816085 h 5251221"/>
              <a:gd name="connsiteX12" fmla="*/ 2758395 w 3604783"/>
              <a:gd name="connsiteY12" fmla="*/ 2092877 h 5251221"/>
              <a:gd name="connsiteX13" fmla="*/ 2309508 w 3604783"/>
              <a:gd name="connsiteY13" fmla="*/ 1178478 h 5251221"/>
              <a:gd name="connsiteX14" fmla="*/ 1893871 w 3604783"/>
              <a:gd name="connsiteY14" fmla="*/ 388768 h 5251221"/>
              <a:gd name="connsiteX15" fmla="*/ 1702678 w 3604783"/>
              <a:gd name="connsiteY15" fmla="*/ 156012 h 5251221"/>
              <a:gd name="connsiteX16" fmla="*/ 1302513 w 3604783"/>
              <a:gd name="connsiteY16" fmla="*/ 8346 h 5251221"/>
              <a:gd name="connsiteX17" fmla="*/ 1111490 w 3604783"/>
              <a:gd name="connsiteY17" fmla="*/ 71307 h 5251221"/>
              <a:gd name="connsiteX18" fmla="*/ 912970 w 3604783"/>
              <a:gd name="connsiteY18" fmla="*/ 139387 h 5251221"/>
              <a:gd name="connsiteX0" fmla="*/ 888032 w 3604783"/>
              <a:gd name="connsiteY0" fmla="*/ 154301 h 5257824"/>
              <a:gd name="connsiteX1" fmla="*/ 464083 w 3604783"/>
              <a:gd name="connsiteY1" fmla="*/ 328868 h 5257824"/>
              <a:gd name="connsiteX2" fmla="*/ 6882 w 3604783"/>
              <a:gd name="connsiteY2" fmla="*/ 561626 h 5257824"/>
              <a:gd name="connsiteX3" fmla="*/ 223013 w 3604783"/>
              <a:gd name="connsiteY3" fmla="*/ 1318084 h 5257824"/>
              <a:gd name="connsiteX4" fmla="*/ 680213 w 3604783"/>
              <a:gd name="connsiteY4" fmla="*/ 2540055 h 5257824"/>
              <a:gd name="connsiteX5" fmla="*/ 954533 w 3604783"/>
              <a:gd name="connsiteY5" fmla="*/ 3254949 h 5257824"/>
              <a:gd name="connsiteX6" fmla="*/ 1893870 w 3604783"/>
              <a:gd name="connsiteY6" fmla="*/ 5050498 h 5257824"/>
              <a:gd name="connsiteX7" fmla="*/ 2484074 w 3604783"/>
              <a:gd name="connsiteY7" fmla="*/ 5216754 h 5257824"/>
              <a:gd name="connsiteX8" fmla="*/ 3448350 w 3604783"/>
              <a:gd name="connsiteY8" fmla="*/ 5025561 h 5257824"/>
              <a:gd name="connsiteX9" fmla="*/ 3581354 w 3604783"/>
              <a:gd name="connsiteY9" fmla="*/ 4576673 h 5257824"/>
              <a:gd name="connsiteX10" fmla="*/ 3215595 w 3604783"/>
              <a:gd name="connsiteY10" fmla="*/ 3629021 h 5257824"/>
              <a:gd name="connsiteX11" fmla="*/ 2991151 w 3604783"/>
              <a:gd name="connsiteY11" fmla="*/ 2822688 h 5257824"/>
              <a:gd name="connsiteX12" fmla="*/ 2758395 w 3604783"/>
              <a:gd name="connsiteY12" fmla="*/ 2099480 h 5257824"/>
              <a:gd name="connsiteX13" fmla="*/ 2309508 w 3604783"/>
              <a:gd name="connsiteY13" fmla="*/ 1185081 h 5257824"/>
              <a:gd name="connsiteX14" fmla="*/ 1893871 w 3604783"/>
              <a:gd name="connsiteY14" fmla="*/ 395371 h 5257824"/>
              <a:gd name="connsiteX15" fmla="*/ 1702678 w 3604783"/>
              <a:gd name="connsiteY15" fmla="*/ 162615 h 5257824"/>
              <a:gd name="connsiteX16" fmla="*/ 1302513 w 3604783"/>
              <a:gd name="connsiteY16" fmla="*/ 14949 h 5257824"/>
              <a:gd name="connsiteX17" fmla="*/ 1111490 w 3604783"/>
              <a:gd name="connsiteY17" fmla="*/ 77910 h 5257824"/>
              <a:gd name="connsiteX18" fmla="*/ 912970 w 3604783"/>
              <a:gd name="connsiteY18" fmla="*/ 145990 h 5257824"/>
              <a:gd name="connsiteX0" fmla="*/ 888032 w 3604783"/>
              <a:gd name="connsiteY0" fmla="*/ 139406 h 5242929"/>
              <a:gd name="connsiteX1" fmla="*/ 464083 w 3604783"/>
              <a:gd name="connsiteY1" fmla="*/ 313973 h 5242929"/>
              <a:gd name="connsiteX2" fmla="*/ 6882 w 3604783"/>
              <a:gd name="connsiteY2" fmla="*/ 546731 h 5242929"/>
              <a:gd name="connsiteX3" fmla="*/ 223013 w 3604783"/>
              <a:gd name="connsiteY3" fmla="*/ 1303189 h 5242929"/>
              <a:gd name="connsiteX4" fmla="*/ 680213 w 3604783"/>
              <a:gd name="connsiteY4" fmla="*/ 2525160 h 5242929"/>
              <a:gd name="connsiteX5" fmla="*/ 954533 w 3604783"/>
              <a:gd name="connsiteY5" fmla="*/ 3240054 h 5242929"/>
              <a:gd name="connsiteX6" fmla="*/ 1893870 w 3604783"/>
              <a:gd name="connsiteY6" fmla="*/ 5035603 h 5242929"/>
              <a:gd name="connsiteX7" fmla="*/ 2484074 w 3604783"/>
              <a:gd name="connsiteY7" fmla="*/ 5201859 h 5242929"/>
              <a:gd name="connsiteX8" fmla="*/ 3448350 w 3604783"/>
              <a:gd name="connsiteY8" fmla="*/ 5010666 h 5242929"/>
              <a:gd name="connsiteX9" fmla="*/ 3581354 w 3604783"/>
              <a:gd name="connsiteY9" fmla="*/ 4561778 h 5242929"/>
              <a:gd name="connsiteX10" fmla="*/ 3215595 w 3604783"/>
              <a:gd name="connsiteY10" fmla="*/ 3614126 h 5242929"/>
              <a:gd name="connsiteX11" fmla="*/ 2991151 w 3604783"/>
              <a:gd name="connsiteY11" fmla="*/ 2807793 h 5242929"/>
              <a:gd name="connsiteX12" fmla="*/ 2758395 w 3604783"/>
              <a:gd name="connsiteY12" fmla="*/ 2084585 h 5242929"/>
              <a:gd name="connsiteX13" fmla="*/ 2309508 w 3604783"/>
              <a:gd name="connsiteY13" fmla="*/ 1170186 h 5242929"/>
              <a:gd name="connsiteX14" fmla="*/ 1893871 w 3604783"/>
              <a:gd name="connsiteY14" fmla="*/ 380476 h 5242929"/>
              <a:gd name="connsiteX15" fmla="*/ 1702678 w 3604783"/>
              <a:gd name="connsiteY15" fmla="*/ 147720 h 5242929"/>
              <a:gd name="connsiteX16" fmla="*/ 1302513 w 3604783"/>
              <a:gd name="connsiteY16" fmla="*/ 54 h 5242929"/>
              <a:gd name="connsiteX17" fmla="*/ 912970 w 3604783"/>
              <a:gd name="connsiteY17" fmla="*/ 131095 h 5242929"/>
              <a:gd name="connsiteX0" fmla="*/ 888032 w 3604783"/>
              <a:gd name="connsiteY0" fmla="*/ 38433 h 5141956"/>
              <a:gd name="connsiteX1" fmla="*/ 464083 w 3604783"/>
              <a:gd name="connsiteY1" fmla="*/ 213000 h 5141956"/>
              <a:gd name="connsiteX2" fmla="*/ 6882 w 3604783"/>
              <a:gd name="connsiteY2" fmla="*/ 445758 h 5141956"/>
              <a:gd name="connsiteX3" fmla="*/ 223013 w 3604783"/>
              <a:gd name="connsiteY3" fmla="*/ 1202216 h 5141956"/>
              <a:gd name="connsiteX4" fmla="*/ 680213 w 3604783"/>
              <a:gd name="connsiteY4" fmla="*/ 2424187 h 5141956"/>
              <a:gd name="connsiteX5" fmla="*/ 954533 w 3604783"/>
              <a:gd name="connsiteY5" fmla="*/ 3139081 h 5141956"/>
              <a:gd name="connsiteX6" fmla="*/ 1893870 w 3604783"/>
              <a:gd name="connsiteY6" fmla="*/ 4934630 h 5141956"/>
              <a:gd name="connsiteX7" fmla="*/ 2484074 w 3604783"/>
              <a:gd name="connsiteY7" fmla="*/ 5100886 h 5141956"/>
              <a:gd name="connsiteX8" fmla="*/ 3448350 w 3604783"/>
              <a:gd name="connsiteY8" fmla="*/ 4909693 h 5141956"/>
              <a:gd name="connsiteX9" fmla="*/ 3581354 w 3604783"/>
              <a:gd name="connsiteY9" fmla="*/ 4460805 h 5141956"/>
              <a:gd name="connsiteX10" fmla="*/ 3215595 w 3604783"/>
              <a:gd name="connsiteY10" fmla="*/ 3513153 h 5141956"/>
              <a:gd name="connsiteX11" fmla="*/ 2991151 w 3604783"/>
              <a:gd name="connsiteY11" fmla="*/ 2706820 h 5141956"/>
              <a:gd name="connsiteX12" fmla="*/ 2758395 w 3604783"/>
              <a:gd name="connsiteY12" fmla="*/ 1983612 h 5141956"/>
              <a:gd name="connsiteX13" fmla="*/ 2309508 w 3604783"/>
              <a:gd name="connsiteY13" fmla="*/ 1069213 h 5141956"/>
              <a:gd name="connsiteX14" fmla="*/ 1893871 w 3604783"/>
              <a:gd name="connsiteY14" fmla="*/ 279503 h 5141956"/>
              <a:gd name="connsiteX15" fmla="*/ 1702678 w 3604783"/>
              <a:gd name="connsiteY15" fmla="*/ 46747 h 5141956"/>
              <a:gd name="connsiteX16" fmla="*/ 1334263 w 3604783"/>
              <a:gd name="connsiteY16" fmla="*/ 681 h 5141956"/>
              <a:gd name="connsiteX17" fmla="*/ 912970 w 3604783"/>
              <a:gd name="connsiteY17" fmla="*/ 30122 h 5141956"/>
              <a:gd name="connsiteX0" fmla="*/ 888032 w 3604783"/>
              <a:gd name="connsiteY0" fmla="*/ 39594 h 5143117"/>
              <a:gd name="connsiteX1" fmla="*/ 464083 w 3604783"/>
              <a:gd name="connsiteY1" fmla="*/ 214161 h 5143117"/>
              <a:gd name="connsiteX2" fmla="*/ 6882 w 3604783"/>
              <a:gd name="connsiteY2" fmla="*/ 446919 h 5143117"/>
              <a:gd name="connsiteX3" fmla="*/ 223013 w 3604783"/>
              <a:gd name="connsiteY3" fmla="*/ 1203377 h 5143117"/>
              <a:gd name="connsiteX4" fmla="*/ 680213 w 3604783"/>
              <a:gd name="connsiteY4" fmla="*/ 2425348 h 5143117"/>
              <a:gd name="connsiteX5" fmla="*/ 954533 w 3604783"/>
              <a:gd name="connsiteY5" fmla="*/ 3140242 h 5143117"/>
              <a:gd name="connsiteX6" fmla="*/ 1893870 w 3604783"/>
              <a:gd name="connsiteY6" fmla="*/ 4935791 h 5143117"/>
              <a:gd name="connsiteX7" fmla="*/ 2484074 w 3604783"/>
              <a:gd name="connsiteY7" fmla="*/ 5102047 h 5143117"/>
              <a:gd name="connsiteX8" fmla="*/ 3448350 w 3604783"/>
              <a:gd name="connsiteY8" fmla="*/ 4910854 h 5143117"/>
              <a:gd name="connsiteX9" fmla="*/ 3581354 w 3604783"/>
              <a:gd name="connsiteY9" fmla="*/ 4461966 h 5143117"/>
              <a:gd name="connsiteX10" fmla="*/ 3215595 w 3604783"/>
              <a:gd name="connsiteY10" fmla="*/ 3514314 h 5143117"/>
              <a:gd name="connsiteX11" fmla="*/ 2991151 w 3604783"/>
              <a:gd name="connsiteY11" fmla="*/ 2707981 h 5143117"/>
              <a:gd name="connsiteX12" fmla="*/ 2758395 w 3604783"/>
              <a:gd name="connsiteY12" fmla="*/ 1984773 h 5143117"/>
              <a:gd name="connsiteX13" fmla="*/ 2309508 w 3604783"/>
              <a:gd name="connsiteY13" fmla="*/ 1070374 h 5143117"/>
              <a:gd name="connsiteX14" fmla="*/ 1893871 w 3604783"/>
              <a:gd name="connsiteY14" fmla="*/ 280664 h 5143117"/>
              <a:gd name="connsiteX15" fmla="*/ 1689978 w 3604783"/>
              <a:gd name="connsiteY15" fmla="*/ 66958 h 5143117"/>
              <a:gd name="connsiteX16" fmla="*/ 1334263 w 3604783"/>
              <a:gd name="connsiteY16" fmla="*/ 1842 h 5143117"/>
              <a:gd name="connsiteX17" fmla="*/ 912970 w 3604783"/>
              <a:gd name="connsiteY17" fmla="*/ 31283 h 5143117"/>
              <a:gd name="connsiteX0" fmla="*/ 887325 w 3604076"/>
              <a:gd name="connsiteY0" fmla="*/ 39594 h 5143117"/>
              <a:gd name="connsiteX1" fmla="*/ 463376 w 3604076"/>
              <a:gd name="connsiteY1" fmla="*/ 214161 h 5143117"/>
              <a:gd name="connsiteX2" fmla="*/ 6175 w 3604076"/>
              <a:gd name="connsiteY2" fmla="*/ 446919 h 5143117"/>
              <a:gd name="connsiteX3" fmla="*/ 812510 w 3604076"/>
              <a:gd name="connsiteY3" fmla="*/ 1560824 h 5143117"/>
              <a:gd name="connsiteX4" fmla="*/ 679506 w 3604076"/>
              <a:gd name="connsiteY4" fmla="*/ 2425348 h 5143117"/>
              <a:gd name="connsiteX5" fmla="*/ 953826 w 3604076"/>
              <a:gd name="connsiteY5" fmla="*/ 3140242 h 5143117"/>
              <a:gd name="connsiteX6" fmla="*/ 1893163 w 3604076"/>
              <a:gd name="connsiteY6" fmla="*/ 4935791 h 5143117"/>
              <a:gd name="connsiteX7" fmla="*/ 2483367 w 3604076"/>
              <a:gd name="connsiteY7" fmla="*/ 5102047 h 5143117"/>
              <a:gd name="connsiteX8" fmla="*/ 3447643 w 3604076"/>
              <a:gd name="connsiteY8" fmla="*/ 4910854 h 5143117"/>
              <a:gd name="connsiteX9" fmla="*/ 3580647 w 3604076"/>
              <a:gd name="connsiteY9" fmla="*/ 4461966 h 5143117"/>
              <a:gd name="connsiteX10" fmla="*/ 3214888 w 3604076"/>
              <a:gd name="connsiteY10" fmla="*/ 3514314 h 5143117"/>
              <a:gd name="connsiteX11" fmla="*/ 2990444 w 3604076"/>
              <a:gd name="connsiteY11" fmla="*/ 2707981 h 5143117"/>
              <a:gd name="connsiteX12" fmla="*/ 2757688 w 3604076"/>
              <a:gd name="connsiteY12" fmla="*/ 1984773 h 5143117"/>
              <a:gd name="connsiteX13" fmla="*/ 2308801 w 3604076"/>
              <a:gd name="connsiteY13" fmla="*/ 1070374 h 5143117"/>
              <a:gd name="connsiteX14" fmla="*/ 1893164 w 3604076"/>
              <a:gd name="connsiteY14" fmla="*/ 280664 h 5143117"/>
              <a:gd name="connsiteX15" fmla="*/ 1689271 w 3604076"/>
              <a:gd name="connsiteY15" fmla="*/ 66958 h 5143117"/>
              <a:gd name="connsiteX16" fmla="*/ 1333556 w 3604076"/>
              <a:gd name="connsiteY16" fmla="*/ 1842 h 5143117"/>
              <a:gd name="connsiteX17" fmla="*/ 912263 w 3604076"/>
              <a:gd name="connsiteY17" fmla="*/ 31283 h 5143117"/>
              <a:gd name="connsiteX0" fmla="*/ 424674 w 3141425"/>
              <a:gd name="connsiteY0" fmla="*/ 39594 h 5143117"/>
              <a:gd name="connsiteX1" fmla="*/ 725 w 3141425"/>
              <a:gd name="connsiteY1" fmla="*/ 214161 h 5143117"/>
              <a:gd name="connsiteX2" fmla="*/ 507800 w 3141425"/>
              <a:gd name="connsiteY2" fmla="*/ 1028810 h 5143117"/>
              <a:gd name="connsiteX3" fmla="*/ 349859 w 3141425"/>
              <a:gd name="connsiteY3" fmla="*/ 1560824 h 5143117"/>
              <a:gd name="connsiteX4" fmla="*/ 216855 w 3141425"/>
              <a:gd name="connsiteY4" fmla="*/ 2425348 h 5143117"/>
              <a:gd name="connsiteX5" fmla="*/ 491175 w 3141425"/>
              <a:gd name="connsiteY5" fmla="*/ 3140242 h 5143117"/>
              <a:gd name="connsiteX6" fmla="*/ 1430512 w 3141425"/>
              <a:gd name="connsiteY6" fmla="*/ 4935791 h 5143117"/>
              <a:gd name="connsiteX7" fmla="*/ 2020716 w 3141425"/>
              <a:gd name="connsiteY7" fmla="*/ 5102047 h 5143117"/>
              <a:gd name="connsiteX8" fmla="*/ 2984992 w 3141425"/>
              <a:gd name="connsiteY8" fmla="*/ 4910854 h 5143117"/>
              <a:gd name="connsiteX9" fmla="*/ 3117996 w 3141425"/>
              <a:gd name="connsiteY9" fmla="*/ 4461966 h 5143117"/>
              <a:gd name="connsiteX10" fmla="*/ 2752237 w 3141425"/>
              <a:gd name="connsiteY10" fmla="*/ 3514314 h 5143117"/>
              <a:gd name="connsiteX11" fmla="*/ 2527793 w 3141425"/>
              <a:gd name="connsiteY11" fmla="*/ 2707981 h 5143117"/>
              <a:gd name="connsiteX12" fmla="*/ 2295037 w 3141425"/>
              <a:gd name="connsiteY12" fmla="*/ 1984773 h 5143117"/>
              <a:gd name="connsiteX13" fmla="*/ 1846150 w 3141425"/>
              <a:gd name="connsiteY13" fmla="*/ 1070374 h 5143117"/>
              <a:gd name="connsiteX14" fmla="*/ 1430513 w 3141425"/>
              <a:gd name="connsiteY14" fmla="*/ 280664 h 5143117"/>
              <a:gd name="connsiteX15" fmla="*/ 1226620 w 3141425"/>
              <a:gd name="connsiteY15" fmla="*/ 66958 h 5143117"/>
              <a:gd name="connsiteX16" fmla="*/ 870905 w 3141425"/>
              <a:gd name="connsiteY16" fmla="*/ 1842 h 5143117"/>
              <a:gd name="connsiteX17" fmla="*/ 449612 w 3141425"/>
              <a:gd name="connsiteY17" fmla="*/ 31283 h 5143117"/>
              <a:gd name="connsiteX0" fmla="*/ 211133 w 2927884"/>
              <a:gd name="connsiteY0" fmla="*/ 39594 h 5143117"/>
              <a:gd name="connsiteX1" fmla="*/ 743148 w 2927884"/>
              <a:gd name="connsiteY1" fmla="*/ 870866 h 5143117"/>
              <a:gd name="connsiteX2" fmla="*/ 294259 w 2927884"/>
              <a:gd name="connsiteY2" fmla="*/ 1028810 h 5143117"/>
              <a:gd name="connsiteX3" fmla="*/ 136318 w 2927884"/>
              <a:gd name="connsiteY3" fmla="*/ 1560824 h 5143117"/>
              <a:gd name="connsiteX4" fmla="*/ 3314 w 2927884"/>
              <a:gd name="connsiteY4" fmla="*/ 2425348 h 5143117"/>
              <a:gd name="connsiteX5" fmla="*/ 277634 w 2927884"/>
              <a:gd name="connsiteY5" fmla="*/ 3140242 h 5143117"/>
              <a:gd name="connsiteX6" fmla="*/ 1216971 w 2927884"/>
              <a:gd name="connsiteY6" fmla="*/ 4935791 h 5143117"/>
              <a:gd name="connsiteX7" fmla="*/ 1807175 w 2927884"/>
              <a:gd name="connsiteY7" fmla="*/ 5102047 h 5143117"/>
              <a:gd name="connsiteX8" fmla="*/ 2771451 w 2927884"/>
              <a:gd name="connsiteY8" fmla="*/ 4910854 h 5143117"/>
              <a:gd name="connsiteX9" fmla="*/ 2904455 w 2927884"/>
              <a:gd name="connsiteY9" fmla="*/ 4461966 h 5143117"/>
              <a:gd name="connsiteX10" fmla="*/ 2538696 w 2927884"/>
              <a:gd name="connsiteY10" fmla="*/ 3514314 h 5143117"/>
              <a:gd name="connsiteX11" fmla="*/ 2314252 w 2927884"/>
              <a:gd name="connsiteY11" fmla="*/ 2707981 h 5143117"/>
              <a:gd name="connsiteX12" fmla="*/ 2081496 w 2927884"/>
              <a:gd name="connsiteY12" fmla="*/ 1984773 h 5143117"/>
              <a:gd name="connsiteX13" fmla="*/ 1632609 w 2927884"/>
              <a:gd name="connsiteY13" fmla="*/ 1070374 h 5143117"/>
              <a:gd name="connsiteX14" fmla="*/ 1216972 w 2927884"/>
              <a:gd name="connsiteY14" fmla="*/ 280664 h 5143117"/>
              <a:gd name="connsiteX15" fmla="*/ 1013079 w 2927884"/>
              <a:gd name="connsiteY15" fmla="*/ 66958 h 5143117"/>
              <a:gd name="connsiteX16" fmla="*/ 657364 w 2927884"/>
              <a:gd name="connsiteY16" fmla="*/ 1842 h 5143117"/>
              <a:gd name="connsiteX17" fmla="*/ 236071 w 2927884"/>
              <a:gd name="connsiteY17" fmla="*/ 31283 h 5143117"/>
              <a:gd name="connsiteX0" fmla="*/ 211517 w 2928268"/>
              <a:gd name="connsiteY0" fmla="*/ 39594 h 5143117"/>
              <a:gd name="connsiteX1" fmla="*/ 743532 w 2928268"/>
              <a:gd name="connsiteY1" fmla="*/ 870866 h 5143117"/>
              <a:gd name="connsiteX2" fmla="*/ 377770 w 2928268"/>
              <a:gd name="connsiteY2" fmla="*/ 1062061 h 5143117"/>
              <a:gd name="connsiteX3" fmla="*/ 136702 w 2928268"/>
              <a:gd name="connsiteY3" fmla="*/ 1560824 h 5143117"/>
              <a:gd name="connsiteX4" fmla="*/ 3698 w 2928268"/>
              <a:gd name="connsiteY4" fmla="*/ 2425348 h 5143117"/>
              <a:gd name="connsiteX5" fmla="*/ 278018 w 2928268"/>
              <a:gd name="connsiteY5" fmla="*/ 3140242 h 5143117"/>
              <a:gd name="connsiteX6" fmla="*/ 1217355 w 2928268"/>
              <a:gd name="connsiteY6" fmla="*/ 4935791 h 5143117"/>
              <a:gd name="connsiteX7" fmla="*/ 1807559 w 2928268"/>
              <a:gd name="connsiteY7" fmla="*/ 5102047 h 5143117"/>
              <a:gd name="connsiteX8" fmla="*/ 2771835 w 2928268"/>
              <a:gd name="connsiteY8" fmla="*/ 4910854 h 5143117"/>
              <a:gd name="connsiteX9" fmla="*/ 2904839 w 2928268"/>
              <a:gd name="connsiteY9" fmla="*/ 4461966 h 5143117"/>
              <a:gd name="connsiteX10" fmla="*/ 2539080 w 2928268"/>
              <a:gd name="connsiteY10" fmla="*/ 3514314 h 5143117"/>
              <a:gd name="connsiteX11" fmla="*/ 2314636 w 2928268"/>
              <a:gd name="connsiteY11" fmla="*/ 2707981 h 5143117"/>
              <a:gd name="connsiteX12" fmla="*/ 2081880 w 2928268"/>
              <a:gd name="connsiteY12" fmla="*/ 1984773 h 5143117"/>
              <a:gd name="connsiteX13" fmla="*/ 1632993 w 2928268"/>
              <a:gd name="connsiteY13" fmla="*/ 1070374 h 5143117"/>
              <a:gd name="connsiteX14" fmla="*/ 1217356 w 2928268"/>
              <a:gd name="connsiteY14" fmla="*/ 280664 h 5143117"/>
              <a:gd name="connsiteX15" fmla="*/ 1013463 w 2928268"/>
              <a:gd name="connsiteY15" fmla="*/ 66958 h 5143117"/>
              <a:gd name="connsiteX16" fmla="*/ 657748 w 2928268"/>
              <a:gd name="connsiteY16" fmla="*/ 1842 h 5143117"/>
              <a:gd name="connsiteX17" fmla="*/ 236455 w 2928268"/>
              <a:gd name="connsiteY17" fmla="*/ 31283 h 5143117"/>
              <a:gd name="connsiteX0" fmla="*/ 211517 w 2928268"/>
              <a:gd name="connsiteY0" fmla="*/ 39594 h 5111582"/>
              <a:gd name="connsiteX1" fmla="*/ 743532 w 2928268"/>
              <a:gd name="connsiteY1" fmla="*/ 870866 h 5111582"/>
              <a:gd name="connsiteX2" fmla="*/ 377770 w 2928268"/>
              <a:gd name="connsiteY2" fmla="*/ 1062061 h 5111582"/>
              <a:gd name="connsiteX3" fmla="*/ 136702 w 2928268"/>
              <a:gd name="connsiteY3" fmla="*/ 1560824 h 5111582"/>
              <a:gd name="connsiteX4" fmla="*/ 3698 w 2928268"/>
              <a:gd name="connsiteY4" fmla="*/ 2425348 h 5111582"/>
              <a:gd name="connsiteX5" fmla="*/ 278018 w 2928268"/>
              <a:gd name="connsiteY5" fmla="*/ 3140242 h 5111582"/>
              <a:gd name="connsiteX6" fmla="*/ 834970 w 2928268"/>
              <a:gd name="connsiteY6" fmla="*/ 4869289 h 5111582"/>
              <a:gd name="connsiteX7" fmla="*/ 1807559 w 2928268"/>
              <a:gd name="connsiteY7" fmla="*/ 5102047 h 5111582"/>
              <a:gd name="connsiteX8" fmla="*/ 2771835 w 2928268"/>
              <a:gd name="connsiteY8" fmla="*/ 4910854 h 5111582"/>
              <a:gd name="connsiteX9" fmla="*/ 2904839 w 2928268"/>
              <a:gd name="connsiteY9" fmla="*/ 4461966 h 5111582"/>
              <a:gd name="connsiteX10" fmla="*/ 2539080 w 2928268"/>
              <a:gd name="connsiteY10" fmla="*/ 3514314 h 5111582"/>
              <a:gd name="connsiteX11" fmla="*/ 2314636 w 2928268"/>
              <a:gd name="connsiteY11" fmla="*/ 2707981 h 5111582"/>
              <a:gd name="connsiteX12" fmla="*/ 2081880 w 2928268"/>
              <a:gd name="connsiteY12" fmla="*/ 1984773 h 5111582"/>
              <a:gd name="connsiteX13" fmla="*/ 1632993 w 2928268"/>
              <a:gd name="connsiteY13" fmla="*/ 1070374 h 5111582"/>
              <a:gd name="connsiteX14" fmla="*/ 1217356 w 2928268"/>
              <a:gd name="connsiteY14" fmla="*/ 280664 h 5111582"/>
              <a:gd name="connsiteX15" fmla="*/ 1013463 w 2928268"/>
              <a:gd name="connsiteY15" fmla="*/ 66958 h 5111582"/>
              <a:gd name="connsiteX16" fmla="*/ 657748 w 2928268"/>
              <a:gd name="connsiteY16" fmla="*/ 1842 h 5111582"/>
              <a:gd name="connsiteX17" fmla="*/ 236455 w 2928268"/>
              <a:gd name="connsiteY17" fmla="*/ 31283 h 5111582"/>
              <a:gd name="connsiteX0" fmla="*/ 208252 w 2925003"/>
              <a:gd name="connsiteY0" fmla="*/ 39594 h 5110531"/>
              <a:gd name="connsiteX1" fmla="*/ 740267 w 2925003"/>
              <a:gd name="connsiteY1" fmla="*/ 870866 h 5110531"/>
              <a:gd name="connsiteX2" fmla="*/ 374505 w 2925003"/>
              <a:gd name="connsiteY2" fmla="*/ 1062061 h 5110531"/>
              <a:gd name="connsiteX3" fmla="*/ 133437 w 2925003"/>
              <a:gd name="connsiteY3" fmla="*/ 1560824 h 5110531"/>
              <a:gd name="connsiteX4" fmla="*/ 433 w 2925003"/>
              <a:gd name="connsiteY4" fmla="*/ 2425348 h 5110531"/>
              <a:gd name="connsiteX5" fmla="*/ 175000 w 2925003"/>
              <a:gd name="connsiteY5" fmla="*/ 3165180 h 5110531"/>
              <a:gd name="connsiteX6" fmla="*/ 831705 w 2925003"/>
              <a:gd name="connsiteY6" fmla="*/ 4869289 h 5110531"/>
              <a:gd name="connsiteX7" fmla="*/ 1804294 w 2925003"/>
              <a:gd name="connsiteY7" fmla="*/ 5102047 h 5110531"/>
              <a:gd name="connsiteX8" fmla="*/ 2768570 w 2925003"/>
              <a:gd name="connsiteY8" fmla="*/ 4910854 h 5110531"/>
              <a:gd name="connsiteX9" fmla="*/ 2901574 w 2925003"/>
              <a:gd name="connsiteY9" fmla="*/ 4461966 h 5110531"/>
              <a:gd name="connsiteX10" fmla="*/ 2535815 w 2925003"/>
              <a:gd name="connsiteY10" fmla="*/ 3514314 h 5110531"/>
              <a:gd name="connsiteX11" fmla="*/ 2311371 w 2925003"/>
              <a:gd name="connsiteY11" fmla="*/ 2707981 h 5110531"/>
              <a:gd name="connsiteX12" fmla="*/ 2078615 w 2925003"/>
              <a:gd name="connsiteY12" fmla="*/ 1984773 h 5110531"/>
              <a:gd name="connsiteX13" fmla="*/ 1629728 w 2925003"/>
              <a:gd name="connsiteY13" fmla="*/ 1070374 h 5110531"/>
              <a:gd name="connsiteX14" fmla="*/ 1214091 w 2925003"/>
              <a:gd name="connsiteY14" fmla="*/ 280664 h 5110531"/>
              <a:gd name="connsiteX15" fmla="*/ 1010198 w 2925003"/>
              <a:gd name="connsiteY15" fmla="*/ 66958 h 5110531"/>
              <a:gd name="connsiteX16" fmla="*/ 654483 w 2925003"/>
              <a:gd name="connsiteY16" fmla="*/ 1842 h 5110531"/>
              <a:gd name="connsiteX17" fmla="*/ 233190 w 2925003"/>
              <a:gd name="connsiteY17" fmla="*/ 31283 h 5110531"/>
              <a:gd name="connsiteX0" fmla="*/ 316093 w 3032844"/>
              <a:gd name="connsiteY0" fmla="*/ 39594 h 5110531"/>
              <a:gd name="connsiteX1" fmla="*/ 848108 w 3032844"/>
              <a:gd name="connsiteY1" fmla="*/ 870866 h 5110531"/>
              <a:gd name="connsiteX2" fmla="*/ 482346 w 3032844"/>
              <a:gd name="connsiteY2" fmla="*/ 1062061 h 5110531"/>
              <a:gd name="connsiteX3" fmla="*/ 241278 w 3032844"/>
              <a:gd name="connsiteY3" fmla="*/ 1560824 h 5110531"/>
              <a:gd name="connsiteX4" fmla="*/ 208 w 3032844"/>
              <a:gd name="connsiteY4" fmla="*/ 2383784 h 5110531"/>
              <a:gd name="connsiteX5" fmla="*/ 282841 w 3032844"/>
              <a:gd name="connsiteY5" fmla="*/ 3165180 h 5110531"/>
              <a:gd name="connsiteX6" fmla="*/ 939546 w 3032844"/>
              <a:gd name="connsiteY6" fmla="*/ 4869289 h 5110531"/>
              <a:gd name="connsiteX7" fmla="*/ 1912135 w 3032844"/>
              <a:gd name="connsiteY7" fmla="*/ 5102047 h 5110531"/>
              <a:gd name="connsiteX8" fmla="*/ 2876411 w 3032844"/>
              <a:gd name="connsiteY8" fmla="*/ 4910854 h 5110531"/>
              <a:gd name="connsiteX9" fmla="*/ 3009415 w 3032844"/>
              <a:gd name="connsiteY9" fmla="*/ 4461966 h 5110531"/>
              <a:gd name="connsiteX10" fmla="*/ 2643656 w 3032844"/>
              <a:gd name="connsiteY10" fmla="*/ 3514314 h 5110531"/>
              <a:gd name="connsiteX11" fmla="*/ 2419212 w 3032844"/>
              <a:gd name="connsiteY11" fmla="*/ 2707981 h 5110531"/>
              <a:gd name="connsiteX12" fmla="*/ 2186456 w 3032844"/>
              <a:gd name="connsiteY12" fmla="*/ 1984773 h 5110531"/>
              <a:gd name="connsiteX13" fmla="*/ 1737569 w 3032844"/>
              <a:gd name="connsiteY13" fmla="*/ 1070374 h 5110531"/>
              <a:gd name="connsiteX14" fmla="*/ 1321932 w 3032844"/>
              <a:gd name="connsiteY14" fmla="*/ 280664 h 5110531"/>
              <a:gd name="connsiteX15" fmla="*/ 1118039 w 3032844"/>
              <a:gd name="connsiteY15" fmla="*/ 66958 h 5110531"/>
              <a:gd name="connsiteX16" fmla="*/ 762324 w 3032844"/>
              <a:gd name="connsiteY16" fmla="*/ 1842 h 5110531"/>
              <a:gd name="connsiteX17" fmla="*/ 341031 w 3032844"/>
              <a:gd name="connsiteY17" fmla="*/ 31283 h 5110531"/>
              <a:gd name="connsiteX0" fmla="*/ 327289 w 3044040"/>
              <a:gd name="connsiteY0" fmla="*/ 39594 h 5110531"/>
              <a:gd name="connsiteX1" fmla="*/ 859304 w 3044040"/>
              <a:gd name="connsiteY1" fmla="*/ 870866 h 5110531"/>
              <a:gd name="connsiteX2" fmla="*/ 493542 w 3044040"/>
              <a:gd name="connsiteY2" fmla="*/ 1062061 h 5110531"/>
              <a:gd name="connsiteX3" fmla="*/ 252474 w 3044040"/>
              <a:gd name="connsiteY3" fmla="*/ 1560824 h 5110531"/>
              <a:gd name="connsiteX4" fmla="*/ 11404 w 3044040"/>
              <a:gd name="connsiteY4" fmla="*/ 2383784 h 5110531"/>
              <a:gd name="connsiteX5" fmla="*/ 294037 w 3044040"/>
              <a:gd name="connsiteY5" fmla="*/ 3165180 h 5110531"/>
              <a:gd name="connsiteX6" fmla="*/ 950742 w 3044040"/>
              <a:gd name="connsiteY6" fmla="*/ 4869289 h 5110531"/>
              <a:gd name="connsiteX7" fmla="*/ 1923331 w 3044040"/>
              <a:gd name="connsiteY7" fmla="*/ 5102047 h 5110531"/>
              <a:gd name="connsiteX8" fmla="*/ 2887607 w 3044040"/>
              <a:gd name="connsiteY8" fmla="*/ 4910854 h 5110531"/>
              <a:gd name="connsiteX9" fmla="*/ 3020611 w 3044040"/>
              <a:gd name="connsiteY9" fmla="*/ 4461966 h 5110531"/>
              <a:gd name="connsiteX10" fmla="*/ 2654852 w 3044040"/>
              <a:gd name="connsiteY10" fmla="*/ 3514314 h 5110531"/>
              <a:gd name="connsiteX11" fmla="*/ 2430408 w 3044040"/>
              <a:gd name="connsiteY11" fmla="*/ 2707981 h 5110531"/>
              <a:gd name="connsiteX12" fmla="*/ 2197652 w 3044040"/>
              <a:gd name="connsiteY12" fmla="*/ 1984773 h 5110531"/>
              <a:gd name="connsiteX13" fmla="*/ 1748765 w 3044040"/>
              <a:gd name="connsiteY13" fmla="*/ 1070374 h 5110531"/>
              <a:gd name="connsiteX14" fmla="*/ 1333128 w 3044040"/>
              <a:gd name="connsiteY14" fmla="*/ 280664 h 5110531"/>
              <a:gd name="connsiteX15" fmla="*/ 1129235 w 3044040"/>
              <a:gd name="connsiteY15" fmla="*/ 66958 h 5110531"/>
              <a:gd name="connsiteX16" fmla="*/ 773520 w 3044040"/>
              <a:gd name="connsiteY16" fmla="*/ 1842 h 5110531"/>
              <a:gd name="connsiteX17" fmla="*/ 352227 w 3044040"/>
              <a:gd name="connsiteY17" fmla="*/ 31283 h 5110531"/>
              <a:gd name="connsiteX0" fmla="*/ 315894 w 3032645"/>
              <a:gd name="connsiteY0" fmla="*/ 39594 h 5106394"/>
              <a:gd name="connsiteX1" fmla="*/ 847909 w 3032645"/>
              <a:gd name="connsiteY1" fmla="*/ 870866 h 5106394"/>
              <a:gd name="connsiteX2" fmla="*/ 482147 w 3032645"/>
              <a:gd name="connsiteY2" fmla="*/ 1062061 h 5106394"/>
              <a:gd name="connsiteX3" fmla="*/ 241079 w 3032645"/>
              <a:gd name="connsiteY3" fmla="*/ 1560824 h 5106394"/>
              <a:gd name="connsiteX4" fmla="*/ 9 w 3032645"/>
              <a:gd name="connsiteY4" fmla="*/ 2383784 h 5106394"/>
              <a:gd name="connsiteX5" fmla="*/ 249391 w 3032645"/>
              <a:gd name="connsiteY5" fmla="*/ 3273246 h 5106394"/>
              <a:gd name="connsiteX6" fmla="*/ 939347 w 3032645"/>
              <a:gd name="connsiteY6" fmla="*/ 4869289 h 5106394"/>
              <a:gd name="connsiteX7" fmla="*/ 1911936 w 3032645"/>
              <a:gd name="connsiteY7" fmla="*/ 5102047 h 5106394"/>
              <a:gd name="connsiteX8" fmla="*/ 2876212 w 3032645"/>
              <a:gd name="connsiteY8" fmla="*/ 4910854 h 5106394"/>
              <a:gd name="connsiteX9" fmla="*/ 3009216 w 3032645"/>
              <a:gd name="connsiteY9" fmla="*/ 4461966 h 5106394"/>
              <a:gd name="connsiteX10" fmla="*/ 2643457 w 3032645"/>
              <a:gd name="connsiteY10" fmla="*/ 3514314 h 5106394"/>
              <a:gd name="connsiteX11" fmla="*/ 2419013 w 3032645"/>
              <a:gd name="connsiteY11" fmla="*/ 2707981 h 5106394"/>
              <a:gd name="connsiteX12" fmla="*/ 2186257 w 3032645"/>
              <a:gd name="connsiteY12" fmla="*/ 1984773 h 5106394"/>
              <a:gd name="connsiteX13" fmla="*/ 1737370 w 3032645"/>
              <a:gd name="connsiteY13" fmla="*/ 1070374 h 5106394"/>
              <a:gd name="connsiteX14" fmla="*/ 1321733 w 3032645"/>
              <a:gd name="connsiteY14" fmla="*/ 280664 h 5106394"/>
              <a:gd name="connsiteX15" fmla="*/ 1117840 w 3032645"/>
              <a:gd name="connsiteY15" fmla="*/ 66958 h 5106394"/>
              <a:gd name="connsiteX16" fmla="*/ 762125 w 3032645"/>
              <a:gd name="connsiteY16" fmla="*/ 1842 h 5106394"/>
              <a:gd name="connsiteX17" fmla="*/ 340832 w 3032645"/>
              <a:gd name="connsiteY17" fmla="*/ 31283 h 5106394"/>
              <a:gd name="connsiteX0" fmla="*/ 315894 w 3057974"/>
              <a:gd name="connsiteY0" fmla="*/ 39594 h 4994512"/>
              <a:gd name="connsiteX1" fmla="*/ 847909 w 3057974"/>
              <a:gd name="connsiteY1" fmla="*/ 870866 h 4994512"/>
              <a:gd name="connsiteX2" fmla="*/ 482147 w 3057974"/>
              <a:gd name="connsiteY2" fmla="*/ 1062061 h 4994512"/>
              <a:gd name="connsiteX3" fmla="*/ 241079 w 3057974"/>
              <a:gd name="connsiteY3" fmla="*/ 1560824 h 4994512"/>
              <a:gd name="connsiteX4" fmla="*/ 9 w 3057974"/>
              <a:gd name="connsiteY4" fmla="*/ 2383784 h 4994512"/>
              <a:gd name="connsiteX5" fmla="*/ 249391 w 3057974"/>
              <a:gd name="connsiteY5" fmla="*/ 3273246 h 4994512"/>
              <a:gd name="connsiteX6" fmla="*/ 939347 w 3057974"/>
              <a:gd name="connsiteY6" fmla="*/ 4869289 h 4994512"/>
              <a:gd name="connsiteX7" fmla="*/ 1404860 w 3057974"/>
              <a:gd name="connsiteY7" fmla="*/ 4894229 h 4994512"/>
              <a:gd name="connsiteX8" fmla="*/ 2876212 w 3057974"/>
              <a:gd name="connsiteY8" fmla="*/ 4910854 h 4994512"/>
              <a:gd name="connsiteX9" fmla="*/ 3009216 w 3057974"/>
              <a:gd name="connsiteY9" fmla="*/ 4461966 h 4994512"/>
              <a:gd name="connsiteX10" fmla="*/ 2643457 w 3057974"/>
              <a:gd name="connsiteY10" fmla="*/ 3514314 h 4994512"/>
              <a:gd name="connsiteX11" fmla="*/ 2419013 w 3057974"/>
              <a:gd name="connsiteY11" fmla="*/ 2707981 h 4994512"/>
              <a:gd name="connsiteX12" fmla="*/ 2186257 w 3057974"/>
              <a:gd name="connsiteY12" fmla="*/ 1984773 h 4994512"/>
              <a:gd name="connsiteX13" fmla="*/ 1737370 w 3057974"/>
              <a:gd name="connsiteY13" fmla="*/ 1070374 h 4994512"/>
              <a:gd name="connsiteX14" fmla="*/ 1321733 w 3057974"/>
              <a:gd name="connsiteY14" fmla="*/ 280664 h 4994512"/>
              <a:gd name="connsiteX15" fmla="*/ 1117840 w 3057974"/>
              <a:gd name="connsiteY15" fmla="*/ 66958 h 4994512"/>
              <a:gd name="connsiteX16" fmla="*/ 762125 w 3057974"/>
              <a:gd name="connsiteY16" fmla="*/ 1842 h 4994512"/>
              <a:gd name="connsiteX17" fmla="*/ 340832 w 3057974"/>
              <a:gd name="connsiteY17" fmla="*/ 31283 h 4994512"/>
              <a:gd name="connsiteX0" fmla="*/ 315894 w 3057974"/>
              <a:gd name="connsiteY0" fmla="*/ 39594 h 5127288"/>
              <a:gd name="connsiteX1" fmla="*/ 847909 w 3057974"/>
              <a:gd name="connsiteY1" fmla="*/ 870866 h 5127288"/>
              <a:gd name="connsiteX2" fmla="*/ 482147 w 3057974"/>
              <a:gd name="connsiteY2" fmla="*/ 1062061 h 5127288"/>
              <a:gd name="connsiteX3" fmla="*/ 241079 w 3057974"/>
              <a:gd name="connsiteY3" fmla="*/ 1560824 h 5127288"/>
              <a:gd name="connsiteX4" fmla="*/ 9 w 3057974"/>
              <a:gd name="connsiteY4" fmla="*/ 2383784 h 5127288"/>
              <a:gd name="connsiteX5" fmla="*/ 249391 w 3057974"/>
              <a:gd name="connsiteY5" fmla="*/ 3273246 h 5127288"/>
              <a:gd name="connsiteX6" fmla="*/ 939347 w 3057974"/>
              <a:gd name="connsiteY6" fmla="*/ 4869289 h 5127288"/>
              <a:gd name="connsiteX7" fmla="*/ 1404860 w 3057974"/>
              <a:gd name="connsiteY7" fmla="*/ 4894229 h 5127288"/>
              <a:gd name="connsiteX8" fmla="*/ 2876212 w 3057974"/>
              <a:gd name="connsiteY8" fmla="*/ 4910854 h 5127288"/>
              <a:gd name="connsiteX9" fmla="*/ 3009216 w 3057974"/>
              <a:gd name="connsiteY9" fmla="*/ 4461966 h 5127288"/>
              <a:gd name="connsiteX10" fmla="*/ 2643457 w 3057974"/>
              <a:gd name="connsiteY10" fmla="*/ 3514314 h 5127288"/>
              <a:gd name="connsiteX11" fmla="*/ 2419013 w 3057974"/>
              <a:gd name="connsiteY11" fmla="*/ 2707981 h 5127288"/>
              <a:gd name="connsiteX12" fmla="*/ 2186257 w 3057974"/>
              <a:gd name="connsiteY12" fmla="*/ 1984773 h 5127288"/>
              <a:gd name="connsiteX13" fmla="*/ 1737370 w 3057974"/>
              <a:gd name="connsiteY13" fmla="*/ 1070374 h 5127288"/>
              <a:gd name="connsiteX14" fmla="*/ 1321733 w 3057974"/>
              <a:gd name="connsiteY14" fmla="*/ 280664 h 5127288"/>
              <a:gd name="connsiteX15" fmla="*/ 1117840 w 3057974"/>
              <a:gd name="connsiteY15" fmla="*/ 66958 h 5127288"/>
              <a:gd name="connsiteX16" fmla="*/ 762125 w 3057974"/>
              <a:gd name="connsiteY16" fmla="*/ 1842 h 5127288"/>
              <a:gd name="connsiteX17" fmla="*/ 340832 w 3057974"/>
              <a:gd name="connsiteY17" fmla="*/ 31283 h 5127288"/>
              <a:gd name="connsiteX0" fmla="*/ 315894 w 3057974"/>
              <a:gd name="connsiteY0" fmla="*/ 39594 h 4994512"/>
              <a:gd name="connsiteX1" fmla="*/ 847909 w 3057974"/>
              <a:gd name="connsiteY1" fmla="*/ 870866 h 4994512"/>
              <a:gd name="connsiteX2" fmla="*/ 482147 w 3057974"/>
              <a:gd name="connsiteY2" fmla="*/ 1062061 h 4994512"/>
              <a:gd name="connsiteX3" fmla="*/ 241079 w 3057974"/>
              <a:gd name="connsiteY3" fmla="*/ 1560824 h 4994512"/>
              <a:gd name="connsiteX4" fmla="*/ 9 w 3057974"/>
              <a:gd name="connsiteY4" fmla="*/ 2383784 h 4994512"/>
              <a:gd name="connsiteX5" fmla="*/ 249391 w 3057974"/>
              <a:gd name="connsiteY5" fmla="*/ 3273246 h 4994512"/>
              <a:gd name="connsiteX6" fmla="*/ 872845 w 3057974"/>
              <a:gd name="connsiteY6" fmla="*/ 4869289 h 4994512"/>
              <a:gd name="connsiteX7" fmla="*/ 1404860 w 3057974"/>
              <a:gd name="connsiteY7" fmla="*/ 4894229 h 4994512"/>
              <a:gd name="connsiteX8" fmla="*/ 2876212 w 3057974"/>
              <a:gd name="connsiteY8" fmla="*/ 4910854 h 4994512"/>
              <a:gd name="connsiteX9" fmla="*/ 3009216 w 3057974"/>
              <a:gd name="connsiteY9" fmla="*/ 4461966 h 4994512"/>
              <a:gd name="connsiteX10" fmla="*/ 2643457 w 3057974"/>
              <a:gd name="connsiteY10" fmla="*/ 3514314 h 4994512"/>
              <a:gd name="connsiteX11" fmla="*/ 2419013 w 3057974"/>
              <a:gd name="connsiteY11" fmla="*/ 2707981 h 4994512"/>
              <a:gd name="connsiteX12" fmla="*/ 2186257 w 3057974"/>
              <a:gd name="connsiteY12" fmla="*/ 1984773 h 4994512"/>
              <a:gd name="connsiteX13" fmla="*/ 1737370 w 3057974"/>
              <a:gd name="connsiteY13" fmla="*/ 1070374 h 4994512"/>
              <a:gd name="connsiteX14" fmla="*/ 1321733 w 3057974"/>
              <a:gd name="connsiteY14" fmla="*/ 280664 h 4994512"/>
              <a:gd name="connsiteX15" fmla="*/ 1117840 w 3057974"/>
              <a:gd name="connsiteY15" fmla="*/ 66958 h 4994512"/>
              <a:gd name="connsiteX16" fmla="*/ 762125 w 3057974"/>
              <a:gd name="connsiteY16" fmla="*/ 1842 h 4994512"/>
              <a:gd name="connsiteX17" fmla="*/ 340832 w 3057974"/>
              <a:gd name="connsiteY17" fmla="*/ 31283 h 4994512"/>
              <a:gd name="connsiteX0" fmla="*/ 315894 w 3063394"/>
              <a:gd name="connsiteY0" fmla="*/ 39594 h 4926488"/>
              <a:gd name="connsiteX1" fmla="*/ 847909 w 3063394"/>
              <a:gd name="connsiteY1" fmla="*/ 870866 h 4926488"/>
              <a:gd name="connsiteX2" fmla="*/ 482147 w 3063394"/>
              <a:gd name="connsiteY2" fmla="*/ 1062061 h 4926488"/>
              <a:gd name="connsiteX3" fmla="*/ 241079 w 3063394"/>
              <a:gd name="connsiteY3" fmla="*/ 1560824 h 4926488"/>
              <a:gd name="connsiteX4" fmla="*/ 9 w 3063394"/>
              <a:gd name="connsiteY4" fmla="*/ 2383784 h 4926488"/>
              <a:gd name="connsiteX5" fmla="*/ 249391 w 3063394"/>
              <a:gd name="connsiteY5" fmla="*/ 3273246 h 4926488"/>
              <a:gd name="connsiteX6" fmla="*/ 872845 w 3063394"/>
              <a:gd name="connsiteY6" fmla="*/ 4869289 h 4926488"/>
              <a:gd name="connsiteX7" fmla="*/ 1313420 w 3063394"/>
              <a:gd name="connsiteY7" fmla="*/ 4603284 h 4926488"/>
              <a:gd name="connsiteX8" fmla="*/ 2876212 w 3063394"/>
              <a:gd name="connsiteY8" fmla="*/ 4910854 h 4926488"/>
              <a:gd name="connsiteX9" fmla="*/ 3009216 w 3063394"/>
              <a:gd name="connsiteY9" fmla="*/ 4461966 h 4926488"/>
              <a:gd name="connsiteX10" fmla="*/ 2643457 w 3063394"/>
              <a:gd name="connsiteY10" fmla="*/ 3514314 h 4926488"/>
              <a:gd name="connsiteX11" fmla="*/ 2419013 w 3063394"/>
              <a:gd name="connsiteY11" fmla="*/ 2707981 h 4926488"/>
              <a:gd name="connsiteX12" fmla="*/ 2186257 w 3063394"/>
              <a:gd name="connsiteY12" fmla="*/ 1984773 h 4926488"/>
              <a:gd name="connsiteX13" fmla="*/ 1737370 w 3063394"/>
              <a:gd name="connsiteY13" fmla="*/ 1070374 h 4926488"/>
              <a:gd name="connsiteX14" fmla="*/ 1321733 w 3063394"/>
              <a:gd name="connsiteY14" fmla="*/ 280664 h 4926488"/>
              <a:gd name="connsiteX15" fmla="*/ 1117840 w 3063394"/>
              <a:gd name="connsiteY15" fmla="*/ 66958 h 4926488"/>
              <a:gd name="connsiteX16" fmla="*/ 762125 w 3063394"/>
              <a:gd name="connsiteY16" fmla="*/ 1842 h 4926488"/>
              <a:gd name="connsiteX17" fmla="*/ 340832 w 3063394"/>
              <a:gd name="connsiteY17" fmla="*/ 31283 h 4926488"/>
              <a:gd name="connsiteX0" fmla="*/ 315894 w 3072380"/>
              <a:gd name="connsiteY0" fmla="*/ 39594 h 4943075"/>
              <a:gd name="connsiteX1" fmla="*/ 847909 w 3072380"/>
              <a:gd name="connsiteY1" fmla="*/ 870866 h 4943075"/>
              <a:gd name="connsiteX2" fmla="*/ 482147 w 3072380"/>
              <a:gd name="connsiteY2" fmla="*/ 1062061 h 4943075"/>
              <a:gd name="connsiteX3" fmla="*/ 241079 w 3072380"/>
              <a:gd name="connsiteY3" fmla="*/ 1560824 h 4943075"/>
              <a:gd name="connsiteX4" fmla="*/ 9 w 3072380"/>
              <a:gd name="connsiteY4" fmla="*/ 2383784 h 4943075"/>
              <a:gd name="connsiteX5" fmla="*/ 249391 w 3072380"/>
              <a:gd name="connsiteY5" fmla="*/ 3273246 h 4943075"/>
              <a:gd name="connsiteX6" fmla="*/ 872845 w 3072380"/>
              <a:gd name="connsiteY6" fmla="*/ 4869289 h 4943075"/>
              <a:gd name="connsiteX7" fmla="*/ 1313420 w 3072380"/>
              <a:gd name="connsiteY7" fmla="*/ 4603284 h 4943075"/>
              <a:gd name="connsiteX8" fmla="*/ 1213666 w 3072380"/>
              <a:gd name="connsiteY8" fmla="*/ 3946578 h 4943075"/>
              <a:gd name="connsiteX9" fmla="*/ 3009216 w 3072380"/>
              <a:gd name="connsiteY9" fmla="*/ 4461966 h 4943075"/>
              <a:gd name="connsiteX10" fmla="*/ 2643457 w 3072380"/>
              <a:gd name="connsiteY10" fmla="*/ 3514314 h 4943075"/>
              <a:gd name="connsiteX11" fmla="*/ 2419013 w 3072380"/>
              <a:gd name="connsiteY11" fmla="*/ 2707981 h 4943075"/>
              <a:gd name="connsiteX12" fmla="*/ 2186257 w 3072380"/>
              <a:gd name="connsiteY12" fmla="*/ 1984773 h 4943075"/>
              <a:gd name="connsiteX13" fmla="*/ 1737370 w 3072380"/>
              <a:gd name="connsiteY13" fmla="*/ 1070374 h 4943075"/>
              <a:gd name="connsiteX14" fmla="*/ 1321733 w 3072380"/>
              <a:gd name="connsiteY14" fmla="*/ 280664 h 4943075"/>
              <a:gd name="connsiteX15" fmla="*/ 1117840 w 3072380"/>
              <a:gd name="connsiteY15" fmla="*/ 66958 h 4943075"/>
              <a:gd name="connsiteX16" fmla="*/ 762125 w 3072380"/>
              <a:gd name="connsiteY16" fmla="*/ 1842 h 4943075"/>
              <a:gd name="connsiteX17" fmla="*/ 340832 w 3072380"/>
              <a:gd name="connsiteY17" fmla="*/ 31283 h 4943075"/>
              <a:gd name="connsiteX0" fmla="*/ 315894 w 3072380"/>
              <a:gd name="connsiteY0" fmla="*/ 39594 h 4936413"/>
              <a:gd name="connsiteX1" fmla="*/ 847909 w 3072380"/>
              <a:gd name="connsiteY1" fmla="*/ 870866 h 4936413"/>
              <a:gd name="connsiteX2" fmla="*/ 482147 w 3072380"/>
              <a:gd name="connsiteY2" fmla="*/ 1062061 h 4936413"/>
              <a:gd name="connsiteX3" fmla="*/ 241079 w 3072380"/>
              <a:gd name="connsiteY3" fmla="*/ 1560824 h 4936413"/>
              <a:gd name="connsiteX4" fmla="*/ 9 w 3072380"/>
              <a:gd name="connsiteY4" fmla="*/ 2383784 h 4936413"/>
              <a:gd name="connsiteX5" fmla="*/ 249391 w 3072380"/>
              <a:gd name="connsiteY5" fmla="*/ 3273246 h 4936413"/>
              <a:gd name="connsiteX6" fmla="*/ 872845 w 3072380"/>
              <a:gd name="connsiteY6" fmla="*/ 4869289 h 4936413"/>
              <a:gd name="connsiteX7" fmla="*/ 1246918 w 3072380"/>
              <a:gd name="connsiteY7" fmla="*/ 4570033 h 4936413"/>
              <a:gd name="connsiteX8" fmla="*/ 1213666 w 3072380"/>
              <a:gd name="connsiteY8" fmla="*/ 3946578 h 4936413"/>
              <a:gd name="connsiteX9" fmla="*/ 3009216 w 3072380"/>
              <a:gd name="connsiteY9" fmla="*/ 4461966 h 4936413"/>
              <a:gd name="connsiteX10" fmla="*/ 2643457 w 3072380"/>
              <a:gd name="connsiteY10" fmla="*/ 3514314 h 4936413"/>
              <a:gd name="connsiteX11" fmla="*/ 2419013 w 3072380"/>
              <a:gd name="connsiteY11" fmla="*/ 2707981 h 4936413"/>
              <a:gd name="connsiteX12" fmla="*/ 2186257 w 3072380"/>
              <a:gd name="connsiteY12" fmla="*/ 1984773 h 4936413"/>
              <a:gd name="connsiteX13" fmla="*/ 1737370 w 3072380"/>
              <a:gd name="connsiteY13" fmla="*/ 1070374 h 4936413"/>
              <a:gd name="connsiteX14" fmla="*/ 1321733 w 3072380"/>
              <a:gd name="connsiteY14" fmla="*/ 280664 h 4936413"/>
              <a:gd name="connsiteX15" fmla="*/ 1117840 w 3072380"/>
              <a:gd name="connsiteY15" fmla="*/ 66958 h 4936413"/>
              <a:gd name="connsiteX16" fmla="*/ 762125 w 3072380"/>
              <a:gd name="connsiteY16" fmla="*/ 1842 h 4936413"/>
              <a:gd name="connsiteX17" fmla="*/ 340832 w 3072380"/>
              <a:gd name="connsiteY17" fmla="*/ 31283 h 4936413"/>
              <a:gd name="connsiteX0" fmla="*/ 315894 w 3072380"/>
              <a:gd name="connsiteY0" fmla="*/ 39594 h 4939339"/>
              <a:gd name="connsiteX1" fmla="*/ 847909 w 3072380"/>
              <a:gd name="connsiteY1" fmla="*/ 870866 h 4939339"/>
              <a:gd name="connsiteX2" fmla="*/ 482147 w 3072380"/>
              <a:gd name="connsiteY2" fmla="*/ 1062061 h 4939339"/>
              <a:gd name="connsiteX3" fmla="*/ 241079 w 3072380"/>
              <a:gd name="connsiteY3" fmla="*/ 1560824 h 4939339"/>
              <a:gd name="connsiteX4" fmla="*/ 9 w 3072380"/>
              <a:gd name="connsiteY4" fmla="*/ 2383784 h 4939339"/>
              <a:gd name="connsiteX5" fmla="*/ 249391 w 3072380"/>
              <a:gd name="connsiteY5" fmla="*/ 3273246 h 4939339"/>
              <a:gd name="connsiteX6" fmla="*/ 872845 w 3072380"/>
              <a:gd name="connsiteY6" fmla="*/ 4869289 h 4939339"/>
              <a:gd name="connsiteX7" fmla="*/ 1246918 w 3072380"/>
              <a:gd name="connsiteY7" fmla="*/ 4570033 h 4939339"/>
              <a:gd name="connsiteX8" fmla="*/ 1213666 w 3072380"/>
              <a:gd name="connsiteY8" fmla="*/ 3946578 h 4939339"/>
              <a:gd name="connsiteX9" fmla="*/ 3009216 w 3072380"/>
              <a:gd name="connsiteY9" fmla="*/ 4461966 h 4939339"/>
              <a:gd name="connsiteX10" fmla="*/ 2643457 w 3072380"/>
              <a:gd name="connsiteY10" fmla="*/ 3514314 h 4939339"/>
              <a:gd name="connsiteX11" fmla="*/ 2419013 w 3072380"/>
              <a:gd name="connsiteY11" fmla="*/ 2707981 h 4939339"/>
              <a:gd name="connsiteX12" fmla="*/ 2186257 w 3072380"/>
              <a:gd name="connsiteY12" fmla="*/ 1984773 h 4939339"/>
              <a:gd name="connsiteX13" fmla="*/ 1737370 w 3072380"/>
              <a:gd name="connsiteY13" fmla="*/ 1070374 h 4939339"/>
              <a:gd name="connsiteX14" fmla="*/ 1321733 w 3072380"/>
              <a:gd name="connsiteY14" fmla="*/ 280664 h 4939339"/>
              <a:gd name="connsiteX15" fmla="*/ 1117840 w 3072380"/>
              <a:gd name="connsiteY15" fmla="*/ 66958 h 4939339"/>
              <a:gd name="connsiteX16" fmla="*/ 762125 w 3072380"/>
              <a:gd name="connsiteY16" fmla="*/ 1842 h 4939339"/>
              <a:gd name="connsiteX17" fmla="*/ 340832 w 3072380"/>
              <a:gd name="connsiteY17" fmla="*/ 31283 h 4939339"/>
              <a:gd name="connsiteX0" fmla="*/ 315894 w 3084904"/>
              <a:gd name="connsiteY0" fmla="*/ 39594 h 4942481"/>
              <a:gd name="connsiteX1" fmla="*/ 847909 w 3084904"/>
              <a:gd name="connsiteY1" fmla="*/ 870866 h 4942481"/>
              <a:gd name="connsiteX2" fmla="*/ 482147 w 3084904"/>
              <a:gd name="connsiteY2" fmla="*/ 1062061 h 4942481"/>
              <a:gd name="connsiteX3" fmla="*/ 241079 w 3084904"/>
              <a:gd name="connsiteY3" fmla="*/ 1560824 h 4942481"/>
              <a:gd name="connsiteX4" fmla="*/ 9 w 3084904"/>
              <a:gd name="connsiteY4" fmla="*/ 2383784 h 4942481"/>
              <a:gd name="connsiteX5" fmla="*/ 249391 w 3084904"/>
              <a:gd name="connsiteY5" fmla="*/ 3273246 h 4942481"/>
              <a:gd name="connsiteX6" fmla="*/ 872845 w 3084904"/>
              <a:gd name="connsiteY6" fmla="*/ 4869289 h 4942481"/>
              <a:gd name="connsiteX7" fmla="*/ 1246918 w 3084904"/>
              <a:gd name="connsiteY7" fmla="*/ 4570033 h 4942481"/>
              <a:gd name="connsiteX8" fmla="*/ 1014160 w 3084904"/>
              <a:gd name="connsiteY8" fmla="*/ 3647320 h 4942481"/>
              <a:gd name="connsiteX9" fmla="*/ 3009216 w 3084904"/>
              <a:gd name="connsiteY9" fmla="*/ 4461966 h 4942481"/>
              <a:gd name="connsiteX10" fmla="*/ 2643457 w 3084904"/>
              <a:gd name="connsiteY10" fmla="*/ 3514314 h 4942481"/>
              <a:gd name="connsiteX11" fmla="*/ 2419013 w 3084904"/>
              <a:gd name="connsiteY11" fmla="*/ 2707981 h 4942481"/>
              <a:gd name="connsiteX12" fmla="*/ 2186257 w 3084904"/>
              <a:gd name="connsiteY12" fmla="*/ 1984773 h 4942481"/>
              <a:gd name="connsiteX13" fmla="*/ 1737370 w 3084904"/>
              <a:gd name="connsiteY13" fmla="*/ 1070374 h 4942481"/>
              <a:gd name="connsiteX14" fmla="*/ 1321733 w 3084904"/>
              <a:gd name="connsiteY14" fmla="*/ 280664 h 4942481"/>
              <a:gd name="connsiteX15" fmla="*/ 1117840 w 3084904"/>
              <a:gd name="connsiteY15" fmla="*/ 66958 h 4942481"/>
              <a:gd name="connsiteX16" fmla="*/ 762125 w 3084904"/>
              <a:gd name="connsiteY16" fmla="*/ 1842 h 4942481"/>
              <a:gd name="connsiteX17" fmla="*/ 340832 w 3084904"/>
              <a:gd name="connsiteY17" fmla="*/ 31283 h 4942481"/>
              <a:gd name="connsiteX0" fmla="*/ 315894 w 3084904"/>
              <a:gd name="connsiteY0" fmla="*/ 39594 h 4942481"/>
              <a:gd name="connsiteX1" fmla="*/ 847909 w 3084904"/>
              <a:gd name="connsiteY1" fmla="*/ 870866 h 4942481"/>
              <a:gd name="connsiteX2" fmla="*/ 482147 w 3084904"/>
              <a:gd name="connsiteY2" fmla="*/ 1062061 h 4942481"/>
              <a:gd name="connsiteX3" fmla="*/ 241079 w 3084904"/>
              <a:gd name="connsiteY3" fmla="*/ 1560824 h 4942481"/>
              <a:gd name="connsiteX4" fmla="*/ 9 w 3084904"/>
              <a:gd name="connsiteY4" fmla="*/ 2383784 h 4942481"/>
              <a:gd name="connsiteX5" fmla="*/ 249391 w 3084904"/>
              <a:gd name="connsiteY5" fmla="*/ 3273246 h 4942481"/>
              <a:gd name="connsiteX6" fmla="*/ 872845 w 3084904"/>
              <a:gd name="connsiteY6" fmla="*/ 4869289 h 4942481"/>
              <a:gd name="connsiteX7" fmla="*/ 1246918 w 3084904"/>
              <a:gd name="connsiteY7" fmla="*/ 4570033 h 4942481"/>
              <a:gd name="connsiteX8" fmla="*/ 1014160 w 3084904"/>
              <a:gd name="connsiteY8" fmla="*/ 3647320 h 4942481"/>
              <a:gd name="connsiteX9" fmla="*/ 3009216 w 3084904"/>
              <a:gd name="connsiteY9" fmla="*/ 4461966 h 4942481"/>
              <a:gd name="connsiteX10" fmla="*/ 2643457 w 3084904"/>
              <a:gd name="connsiteY10" fmla="*/ 3514314 h 4942481"/>
              <a:gd name="connsiteX11" fmla="*/ 2419013 w 3084904"/>
              <a:gd name="connsiteY11" fmla="*/ 2707981 h 4942481"/>
              <a:gd name="connsiteX12" fmla="*/ 2186257 w 3084904"/>
              <a:gd name="connsiteY12" fmla="*/ 1984773 h 4942481"/>
              <a:gd name="connsiteX13" fmla="*/ 1737370 w 3084904"/>
              <a:gd name="connsiteY13" fmla="*/ 1070374 h 4942481"/>
              <a:gd name="connsiteX14" fmla="*/ 1321733 w 3084904"/>
              <a:gd name="connsiteY14" fmla="*/ 280664 h 4942481"/>
              <a:gd name="connsiteX15" fmla="*/ 1117840 w 3084904"/>
              <a:gd name="connsiteY15" fmla="*/ 66958 h 4942481"/>
              <a:gd name="connsiteX16" fmla="*/ 762125 w 3084904"/>
              <a:gd name="connsiteY16" fmla="*/ 1842 h 4942481"/>
              <a:gd name="connsiteX17" fmla="*/ 340832 w 3084904"/>
              <a:gd name="connsiteY17" fmla="*/ 31283 h 4942481"/>
              <a:gd name="connsiteX0" fmla="*/ 315894 w 2734391"/>
              <a:gd name="connsiteY0" fmla="*/ 39594 h 4942481"/>
              <a:gd name="connsiteX1" fmla="*/ 847909 w 2734391"/>
              <a:gd name="connsiteY1" fmla="*/ 870866 h 4942481"/>
              <a:gd name="connsiteX2" fmla="*/ 482147 w 2734391"/>
              <a:gd name="connsiteY2" fmla="*/ 1062061 h 4942481"/>
              <a:gd name="connsiteX3" fmla="*/ 241079 w 2734391"/>
              <a:gd name="connsiteY3" fmla="*/ 1560824 h 4942481"/>
              <a:gd name="connsiteX4" fmla="*/ 9 w 2734391"/>
              <a:gd name="connsiteY4" fmla="*/ 2383784 h 4942481"/>
              <a:gd name="connsiteX5" fmla="*/ 249391 w 2734391"/>
              <a:gd name="connsiteY5" fmla="*/ 3273246 h 4942481"/>
              <a:gd name="connsiteX6" fmla="*/ 872845 w 2734391"/>
              <a:gd name="connsiteY6" fmla="*/ 4869289 h 4942481"/>
              <a:gd name="connsiteX7" fmla="*/ 1246918 w 2734391"/>
              <a:gd name="connsiteY7" fmla="*/ 4570033 h 4942481"/>
              <a:gd name="connsiteX8" fmla="*/ 1014160 w 2734391"/>
              <a:gd name="connsiteY8" fmla="*/ 3647320 h 4942481"/>
              <a:gd name="connsiteX9" fmla="*/ 781405 w 2734391"/>
              <a:gd name="connsiteY9" fmla="*/ 2807734 h 4942481"/>
              <a:gd name="connsiteX10" fmla="*/ 2643457 w 2734391"/>
              <a:gd name="connsiteY10" fmla="*/ 3514314 h 4942481"/>
              <a:gd name="connsiteX11" fmla="*/ 2419013 w 2734391"/>
              <a:gd name="connsiteY11" fmla="*/ 2707981 h 4942481"/>
              <a:gd name="connsiteX12" fmla="*/ 2186257 w 2734391"/>
              <a:gd name="connsiteY12" fmla="*/ 1984773 h 4942481"/>
              <a:gd name="connsiteX13" fmla="*/ 1737370 w 2734391"/>
              <a:gd name="connsiteY13" fmla="*/ 1070374 h 4942481"/>
              <a:gd name="connsiteX14" fmla="*/ 1321733 w 2734391"/>
              <a:gd name="connsiteY14" fmla="*/ 280664 h 4942481"/>
              <a:gd name="connsiteX15" fmla="*/ 1117840 w 2734391"/>
              <a:gd name="connsiteY15" fmla="*/ 66958 h 4942481"/>
              <a:gd name="connsiteX16" fmla="*/ 762125 w 2734391"/>
              <a:gd name="connsiteY16" fmla="*/ 1842 h 4942481"/>
              <a:gd name="connsiteX17" fmla="*/ 340832 w 2734391"/>
              <a:gd name="connsiteY17" fmla="*/ 31283 h 4942481"/>
              <a:gd name="connsiteX0" fmla="*/ 315894 w 2494071"/>
              <a:gd name="connsiteY0" fmla="*/ 39594 h 4942481"/>
              <a:gd name="connsiteX1" fmla="*/ 847909 w 2494071"/>
              <a:gd name="connsiteY1" fmla="*/ 870866 h 4942481"/>
              <a:gd name="connsiteX2" fmla="*/ 482147 w 2494071"/>
              <a:gd name="connsiteY2" fmla="*/ 1062061 h 4942481"/>
              <a:gd name="connsiteX3" fmla="*/ 241079 w 2494071"/>
              <a:gd name="connsiteY3" fmla="*/ 1560824 h 4942481"/>
              <a:gd name="connsiteX4" fmla="*/ 9 w 2494071"/>
              <a:gd name="connsiteY4" fmla="*/ 2383784 h 4942481"/>
              <a:gd name="connsiteX5" fmla="*/ 249391 w 2494071"/>
              <a:gd name="connsiteY5" fmla="*/ 3273246 h 4942481"/>
              <a:gd name="connsiteX6" fmla="*/ 872845 w 2494071"/>
              <a:gd name="connsiteY6" fmla="*/ 4869289 h 4942481"/>
              <a:gd name="connsiteX7" fmla="*/ 1246918 w 2494071"/>
              <a:gd name="connsiteY7" fmla="*/ 4570033 h 4942481"/>
              <a:gd name="connsiteX8" fmla="*/ 1014160 w 2494071"/>
              <a:gd name="connsiteY8" fmla="*/ 3647320 h 4942481"/>
              <a:gd name="connsiteX9" fmla="*/ 781405 w 2494071"/>
              <a:gd name="connsiteY9" fmla="*/ 2807734 h 4942481"/>
              <a:gd name="connsiteX10" fmla="*/ 831283 w 2494071"/>
              <a:gd name="connsiteY10" fmla="*/ 2034649 h 4942481"/>
              <a:gd name="connsiteX11" fmla="*/ 2419013 w 2494071"/>
              <a:gd name="connsiteY11" fmla="*/ 2707981 h 4942481"/>
              <a:gd name="connsiteX12" fmla="*/ 2186257 w 2494071"/>
              <a:gd name="connsiteY12" fmla="*/ 1984773 h 4942481"/>
              <a:gd name="connsiteX13" fmla="*/ 1737370 w 2494071"/>
              <a:gd name="connsiteY13" fmla="*/ 1070374 h 4942481"/>
              <a:gd name="connsiteX14" fmla="*/ 1321733 w 2494071"/>
              <a:gd name="connsiteY14" fmla="*/ 280664 h 4942481"/>
              <a:gd name="connsiteX15" fmla="*/ 1117840 w 2494071"/>
              <a:gd name="connsiteY15" fmla="*/ 66958 h 4942481"/>
              <a:gd name="connsiteX16" fmla="*/ 762125 w 2494071"/>
              <a:gd name="connsiteY16" fmla="*/ 1842 h 4942481"/>
              <a:gd name="connsiteX17" fmla="*/ 340832 w 2494071"/>
              <a:gd name="connsiteY17" fmla="*/ 31283 h 4942481"/>
              <a:gd name="connsiteX0" fmla="*/ 315894 w 2193870"/>
              <a:gd name="connsiteY0" fmla="*/ 39594 h 4942481"/>
              <a:gd name="connsiteX1" fmla="*/ 847909 w 2193870"/>
              <a:gd name="connsiteY1" fmla="*/ 870866 h 4942481"/>
              <a:gd name="connsiteX2" fmla="*/ 482147 w 2193870"/>
              <a:gd name="connsiteY2" fmla="*/ 1062061 h 4942481"/>
              <a:gd name="connsiteX3" fmla="*/ 241079 w 2193870"/>
              <a:gd name="connsiteY3" fmla="*/ 1560824 h 4942481"/>
              <a:gd name="connsiteX4" fmla="*/ 9 w 2193870"/>
              <a:gd name="connsiteY4" fmla="*/ 2383784 h 4942481"/>
              <a:gd name="connsiteX5" fmla="*/ 249391 w 2193870"/>
              <a:gd name="connsiteY5" fmla="*/ 3273246 h 4942481"/>
              <a:gd name="connsiteX6" fmla="*/ 872845 w 2193870"/>
              <a:gd name="connsiteY6" fmla="*/ 4869289 h 4942481"/>
              <a:gd name="connsiteX7" fmla="*/ 1246918 w 2193870"/>
              <a:gd name="connsiteY7" fmla="*/ 4570033 h 4942481"/>
              <a:gd name="connsiteX8" fmla="*/ 1014160 w 2193870"/>
              <a:gd name="connsiteY8" fmla="*/ 3647320 h 4942481"/>
              <a:gd name="connsiteX9" fmla="*/ 781405 w 2193870"/>
              <a:gd name="connsiteY9" fmla="*/ 2807734 h 4942481"/>
              <a:gd name="connsiteX10" fmla="*/ 831283 w 2193870"/>
              <a:gd name="connsiteY10" fmla="*/ 2034649 h 4942481"/>
              <a:gd name="connsiteX11" fmla="*/ 1346671 w 2193870"/>
              <a:gd name="connsiteY11" fmla="*/ 2583290 h 4942481"/>
              <a:gd name="connsiteX12" fmla="*/ 2186257 w 2193870"/>
              <a:gd name="connsiteY12" fmla="*/ 1984773 h 4942481"/>
              <a:gd name="connsiteX13" fmla="*/ 1737370 w 2193870"/>
              <a:gd name="connsiteY13" fmla="*/ 1070374 h 4942481"/>
              <a:gd name="connsiteX14" fmla="*/ 1321733 w 2193870"/>
              <a:gd name="connsiteY14" fmla="*/ 280664 h 4942481"/>
              <a:gd name="connsiteX15" fmla="*/ 1117840 w 2193870"/>
              <a:gd name="connsiteY15" fmla="*/ 66958 h 4942481"/>
              <a:gd name="connsiteX16" fmla="*/ 762125 w 2193870"/>
              <a:gd name="connsiteY16" fmla="*/ 1842 h 4942481"/>
              <a:gd name="connsiteX17" fmla="*/ 340832 w 2193870"/>
              <a:gd name="connsiteY17" fmla="*/ 31283 h 4942481"/>
              <a:gd name="connsiteX0" fmla="*/ 315894 w 2193870"/>
              <a:gd name="connsiteY0" fmla="*/ 39594 h 4942481"/>
              <a:gd name="connsiteX1" fmla="*/ 847909 w 2193870"/>
              <a:gd name="connsiteY1" fmla="*/ 870866 h 4942481"/>
              <a:gd name="connsiteX2" fmla="*/ 482147 w 2193870"/>
              <a:gd name="connsiteY2" fmla="*/ 1062061 h 4942481"/>
              <a:gd name="connsiteX3" fmla="*/ 241079 w 2193870"/>
              <a:gd name="connsiteY3" fmla="*/ 1560824 h 4942481"/>
              <a:gd name="connsiteX4" fmla="*/ 9 w 2193870"/>
              <a:gd name="connsiteY4" fmla="*/ 2383784 h 4942481"/>
              <a:gd name="connsiteX5" fmla="*/ 249391 w 2193870"/>
              <a:gd name="connsiteY5" fmla="*/ 3273246 h 4942481"/>
              <a:gd name="connsiteX6" fmla="*/ 872845 w 2193870"/>
              <a:gd name="connsiteY6" fmla="*/ 4869289 h 4942481"/>
              <a:gd name="connsiteX7" fmla="*/ 1246918 w 2193870"/>
              <a:gd name="connsiteY7" fmla="*/ 4570033 h 4942481"/>
              <a:gd name="connsiteX8" fmla="*/ 1014160 w 2193870"/>
              <a:gd name="connsiteY8" fmla="*/ 3647320 h 4942481"/>
              <a:gd name="connsiteX9" fmla="*/ 781405 w 2193870"/>
              <a:gd name="connsiteY9" fmla="*/ 2807734 h 4942481"/>
              <a:gd name="connsiteX10" fmla="*/ 831283 w 2193870"/>
              <a:gd name="connsiteY10" fmla="*/ 1876707 h 4942481"/>
              <a:gd name="connsiteX11" fmla="*/ 1346671 w 2193870"/>
              <a:gd name="connsiteY11" fmla="*/ 2583290 h 4942481"/>
              <a:gd name="connsiteX12" fmla="*/ 2186257 w 2193870"/>
              <a:gd name="connsiteY12" fmla="*/ 1984773 h 4942481"/>
              <a:gd name="connsiteX13" fmla="*/ 1737370 w 2193870"/>
              <a:gd name="connsiteY13" fmla="*/ 1070374 h 4942481"/>
              <a:gd name="connsiteX14" fmla="*/ 1321733 w 2193870"/>
              <a:gd name="connsiteY14" fmla="*/ 280664 h 4942481"/>
              <a:gd name="connsiteX15" fmla="*/ 1117840 w 2193870"/>
              <a:gd name="connsiteY15" fmla="*/ 66958 h 4942481"/>
              <a:gd name="connsiteX16" fmla="*/ 762125 w 2193870"/>
              <a:gd name="connsiteY16" fmla="*/ 1842 h 4942481"/>
              <a:gd name="connsiteX17" fmla="*/ 340832 w 2193870"/>
              <a:gd name="connsiteY17" fmla="*/ 31283 h 4942481"/>
              <a:gd name="connsiteX0" fmla="*/ 315894 w 2196227"/>
              <a:gd name="connsiteY0" fmla="*/ 39594 h 4942481"/>
              <a:gd name="connsiteX1" fmla="*/ 847909 w 2196227"/>
              <a:gd name="connsiteY1" fmla="*/ 870866 h 4942481"/>
              <a:gd name="connsiteX2" fmla="*/ 482147 w 2196227"/>
              <a:gd name="connsiteY2" fmla="*/ 1062061 h 4942481"/>
              <a:gd name="connsiteX3" fmla="*/ 241079 w 2196227"/>
              <a:gd name="connsiteY3" fmla="*/ 1560824 h 4942481"/>
              <a:gd name="connsiteX4" fmla="*/ 9 w 2196227"/>
              <a:gd name="connsiteY4" fmla="*/ 2383784 h 4942481"/>
              <a:gd name="connsiteX5" fmla="*/ 249391 w 2196227"/>
              <a:gd name="connsiteY5" fmla="*/ 3273246 h 4942481"/>
              <a:gd name="connsiteX6" fmla="*/ 872845 w 2196227"/>
              <a:gd name="connsiteY6" fmla="*/ 4869289 h 4942481"/>
              <a:gd name="connsiteX7" fmla="*/ 1246918 w 2196227"/>
              <a:gd name="connsiteY7" fmla="*/ 4570033 h 4942481"/>
              <a:gd name="connsiteX8" fmla="*/ 1014160 w 2196227"/>
              <a:gd name="connsiteY8" fmla="*/ 3647320 h 4942481"/>
              <a:gd name="connsiteX9" fmla="*/ 781405 w 2196227"/>
              <a:gd name="connsiteY9" fmla="*/ 2807734 h 4942481"/>
              <a:gd name="connsiteX10" fmla="*/ 831283 w 2196227"/>
              <a:gd name="connsiteY10" fmla="*/ 1876707 h 4942481"/>
              <a:gd name="connsiteX11" fmla="*/ 1280170 w 2196227"/>
              <a:gd name="connsiteY11" fmla="*/ 2641479 h 4942481"/>
              <a:gd name="connsiteX12" fmla="*/ 2186257 w 2196227"/>
              <a:gd name="connsiteY12" fmla="*/ 1984773 h 4942481"/>
              <a:gd name="connsiteX13" fmla="*/ 1737370 w 2196227"/>
              <a:gd name="connsiteY13" fmla="*/ 1070374 h 4942481"/>
              <a:gd name="connsiteX14" fmla="*/ 1321733 w 2196227"/>
              <a:gd name="connsiteY14" fmla="*/ 280664 h 4942481"/>
              <a:gd name="connsiteX15" fmla="*/ 1117840 w 2196227"/>
              <a:gd name="connsiteY15" fmla="*/ 66958 h 4942481"/>
              <a:gd name="connsiteX16" fmla="*/ 762125 w 2196227"/>
              <a:gd name="connsiteY16" fmla="*/ 1842 h 4942481"/>
              <a:gd name="connsiteX17" fmla="*/ 340832 w 2196227"/>
              <a:gd name="connsiteY17" fmla="*/ 31283 h 4942481"/>
              <a:gd name="connsiteX0" fmla="*/ 315894 w 1851888"/>
              <a:gd name="connsiteY0" fmla="*/ 39594 h 4942481"/>
              <a:gd name="connsiteX1" fmla="*/ 847909 w 1851888"/>
              <a:gd name="connsiteY1" fmla="*/ 870866 h 4942481"/>
              <a:gd name="connsiteX2" fmla="*/ 482147 w 1851888"/>
              <a:gd name="connsiteY2" fmla="*/ 1062061 h 4942481"/>
              <a:gd name="connsiteX3" fmla="*/ 241079 w 1851888"/>
              <a:gd name="connsiteY3" fmla="*/ 1560824 h 4942481"/>
              <a:gd name="connsiteX4" fmla="*/ 9 w 1851888"/>
              <a:gd name="connsiteY4" fmla="*/ 2383784 h 4942481"/>
              <a:gd name="connsiteX5" fmla="*/ 249391 w 1851888"/>
              <a:gd name="connsiteY5" fmla="*/ 3273246 h 4942481"/>
              <a:gd name="connsiteX6" fmla="*/ 872845 w 1851888"/>
              <a:gd name="connsiteY6" fmla="*/ 4869289 h 4942481"/>
              <a:gd name="connsiteX7" fmla="*/ 1246918 w 1851888"/>
              <a:gd name="connsiteY7" fmla="*/ 4570033 h 4942481"/>
              <a:gd name="connsiteX8" fmla="*/ 1014160 w 1851888"/>
              <a:gd name="connsiteY8" fmla="*/ 3647320 h 4942481"/>
              <a:gd name="connsiteX9" fmla="*/ 781405 w 1851888"/>
              <a:gd name="connsiteY9" fmla="*/ 2807734 h 4942481"/>
              <a:gd name="connsiteX10" fmla="*/ 831283 w 1851888"/>
              <a:gd name="connsiteY10" fmla="*/ 1876707 h 4942481"/>
              <a:gd name="connsiteX11" fmla="*/ 1280170 w 1851888"/>
              <a:gd name="connsiteY11" fmla="*/ 2641479 h 4942481"/>
              <a:gd name="connsiteX12" fmla="*/ 1820497 w 1851888"/>
              <a:gd name="connsiteY12" fmla="*/ 2358845 h 4942481"/>
              <a:gd name="connsiteX13" fmla="*/ 1737370 w 1851888"/>
              <a:gd name="connsiteY13" fmla="*/ 1070374 h 4942481"/>
              <a:gd name="connsiteX14" fmla="*/ 1321733 w 1851888"/>
              <a:gd name="connsiteY14" fmla="*/ 280664 h 4942481"/>
              <a:gd name="connsiteX15" fmla="*/ 1117840 w 1851888"/>
              <a:gd name="connsiteY15" fmla="*/ 66958 h 4942481"/>
              <a:gd name="connsiteX16" fmla="*/ 762125 w 1851888"/>
              <a:gd name="connsiteY16" fmla="*/ 1842 h 4942481"/>
              <a:gd name="connsiteX17" fmla="*/ 340832 w 1851888"/>
              <a:gd name="connsiteY17" fmla="*/ 31283 h 4942481"/>
              <a:gd name="connsiteX0" fmla="*/ 315894 w 1821251"/>
              <a:gd name="connsiteY0" fmla="*/ 39594 h 4942481"/>
              <a:gd name="connsiteX1" fmla="*/ 847909 w 1821251"/>
              <a:gd name="connsiteY1" fmla="*/ 870866 h 4942481"/>
              <a:gd name="connsiteX2" fmla="*/ 482147 w 1821251"/>
              <a:gd name="connsiteY2" fmla="*/ 1062061 h 4942481"/>
              <a:gd name="connsiteX3" fmla="*/ 241079 w 1821251"/>
              <a:gd name="connsiteY3" fmla="*/ 1560824 h 4942481"/>
              <a:gd name="connsiteX4" fmla="*/ 9 w 1821251"/>
              <a:gd name="connsiteY4" fmla="*/ 2383784 h 4942481"/>
              <a:gd name="connsiteX5" fmla="*/ 249391 w 1821251"/>
              <a:gd name="connsiteY5" fmla="*/ 3273246 h 4942481"/>
              <a:gd name="connsiteX6" fmla="*/ 872845 w 1821251"/>
              <a:gd name="connsiteY6" fmla="*/ 4869289 h 4942481"/>
              <a:gd name="connsiteX7" fmla="*/ 1246918 w 1821251"/>
              <a:gd name="connsiteY7" fmla="*/ 4570033 h 4942481"/>
              <a:gd name="connsiteX8" fmla="*/ 1014160 w 1821251"/>
              <a:gd name="connsiteY8" fmla="*/ 3647320 h 4942481"/>
              <a:gd name="connsiteX9" fmla="*/ 781405 w 1821251"/>
              <a:gd name="connsiteY9" fmla="*/ 2807734 h 4942481"/>
              <a:gd name="connsiteX10" fmla="*/ 831283 w 1821251"/>
              <a:gd name="connsiteY10" fmla="*/ 1876707 h 4942481"/>
              <a:gd name="connsiteX11" fmla="*/ 1280170 w 1821251"/>
              <a:gd name="connsiteY11" fmla="*/ 2641479 h 4942481"/>
              <a:gd name="connsiteX12" fmla="*/ 1820497 w 1821251"/>
              <a:gd name="connsiteY12" fmla="*/ 2358845 h 4942481"/>
              <a:gd name="connsiteX13" fmla="*/ 1396549 w 1821251"/>
              <a:gd name="connsiteY13" fmla="*/ 1353007 h 4942481"/>
              <a:gd name="connsiteX14" fmla="*/ 1321733 w 1821251"/>
              <a:gd name="connsiteY14" fmla="*/ 280664 h 4942481"/>
              <a:gd name="connsiteX15" fmla="*/ 1117840 w 1821251"/>
              <a:gd name="connsiteY15" fmla="*/ 66958 h 4942481"/>
              <a:gd name="connsiteX16" fmla="*/ 762125 w 1821251"/>
              <a:gd name="connsiteY16" fmla="*/ 1842 h 4942481"/>
              <a:gd name="connsiteX17" fmla="*/ 340832 w 1821251"/>
              <a:gd name="connsiteY17" fmla="*/ 31283 h 4942481"/>
              <a:gd name="connsiteX0" fmla="*/ 315894 w 1821274"/>
              <a:gd name="connsiteY0" fmla="*/ 64280 h 4967167"/>
              <a:gd name="connsiteX1" fmla="*/ 847909 w 1821274"/>
              <a:gd name="connsiteY1" fmla="*/ 895552 h 4967167"/>
              <a:gd name="connsiteX2" fmla="*/ 482147 w 1821274"/>
              <a:gd name="connsiteY2" fmla="*/ 1086747 h 4967167"/>
              <a:gd name="connsiteX3" fmla="*/ 241079 w 1821274"/>
              <a:gd name="connsiteY3" fmla="*/ 1585510 h 4967167"/>
              <a:gd name="connsiteX4" fmla="*/ 9 w 1821274"/>
              <a:gd name="connsiteY4" fmla="*/ 2408470 h 4967167"/>
              <a:gd name="connsiteX5" fmla="*/ 249391 w 1821274"/>
              <a:gd name="connsiteY5" fmla="*/ 3297932 h 4967167"/>
              <a:gd name="connsiteX6" fmla="*/ 872845 w 1821274"/>
              <a:gd name="connsiteY6" fmla="*/ 4893975 h 4967167"/>
              <a:gd name="connsiteX7" fmla="*/ 1246918 w 1821274"/>
              <a:gd name="connsiteY7" fmla="*/ 4594719 h 4967167"/>
              <a:gd name="connsiteX8" fmla="*/ 1014160 w 1821274"/>
              <a:gd name="connsiteY8" fmla="*/ 3672006 h 4967167"/>
              <a:gd name="connsiteX9" fmla="*/ 781405 w 1821274"/>
              <a:gd name="connsiteY9" fmla="*/ 2832420 h 4967167"/>
              <a:gd name="connsiteX10" fmla="*/ 831283 w 1821274"/>
              <a:gd name="connsiteY10" fmla="*/ 1901393 h 4967167"/>
              <a:gd name="connsiteX11" fmla="*/ 1280170 w 1821274"/>
              <a:gd name="connsiteY11" fmla="*/ 2666165 h 4967167"/>
              <a:gd name="connsiteX12" fmla="*/ 1820497 w 1821274"/>
              <a:gd name="connsiteY12" fmla="*/ 2383531 h 4967167"/>
              <a:gd name="connsiteX13" fmla="*/ 1396549 w 1821274"/>
              <a:gd name="connsiteY13" fmla="*/ 1377693 h 4967167"/>
              <a:gd name="connsiteX14" fmla="*/ 1255231 w 1821274"/>
              <a:gd name="connsiteY14" fmla="*/ 995306 h 4967167"/>
              <a:gd name="connsiteX15" fmla="*/ 1117840 w 1821274"/>
              <a:gd name="connsiteY15" fmla="*/ 91644 h 4967167"/>
              <a:gd name="connsiteX16" fmla="*/ 762125 w 1821274"/>
              <a:gd name="connsiteY16" fmla="*/ 26528 h 4967167"/>
              <a:gd name="connsiteX17" fmla="*/ 340832 w 1821274"/>
              <a:gd name="connsiteY17" fmla="*/ 55969 h 4967167"/>
              <a:gd name="connsiteX0" fmla="*/ 315894 w 1821274"/>
              <a:gd name="connsiteY0" fmla="*/ 50789 h 4953676"/>
              <a:gd name="connsiteX1" fmla="*/ 847909 w 1821274"/>
              <a:gd name="connsiteY1" fmla="*/ 882061 h 4953676"/>
              <a:gd name="connsiteX2" fmla="*/ 482147 w 1821274"/>
              <a:gd name="connsiteY2" fmla="*/ 1073256 h 4953676"/>
              <a:gd name="connsiteX3" fmla="*/ 241079 w 1821274"/>
              <a:gd name="connsiteY3" fmla="*/ 1572019 h 4953676"/>
              <a:gd name="connsiteX4" fmla="*/ 9 w 1821274"/>
              <a:gd name="connsiteY4" fmla="*/ 2394979 h 4953676"/>
              <a:gd name="connsiteX5" fmla="*/ 249391 w 1821274"/>
              <a:gd name="connsiteY5" fmla="*/ 3284441 h 4953676"/>
              <a:gd name="connsiteX6" fmla="*/ 872845 w 1821274"/>
              <a:gd name="connsiteY6" fmla="*/ 4880484 h 4953676"/>
              <a:gd name="connsiteX7" fmla="*/ 1246918 w 1821274"/>
              <a:gd name="connsiteY7" fmla="*/ 4581228 h 4953676"/>
              <a:gd name="connsiteX8" fmla="*/ 1014160 w 1821274"/>
              <a:gd name="connsiteY8" fmla="*/ 3658515 h 4953676"/>
              <a:gd name="connsiteX9" fmla="*/ 781405 w 1821274"/>
              <a:gd name="connsiteY9" fmla="*/ 2818929 h 4953676"/>
              <a:gd name="connsiteX10" fmla="*/ 831283 w 1821274"/>
              <a:gd name="connsiteY10" fmla="*/ 1887902 h 4953676"/>
              <a:gd name="connsiteX11" fmla="*/ 1280170 w 1821274"/>
              <a:gd name="connsiteY11" fmla="*/ 2652674 h 4953676"/>
              <a:gd name="connsiteX12" fmla="*/ 1820497 w 1821274"/>
              <a:gd name="connsiteY12" fmla="*/ 2370040 h 4953676"/>
              <a:gd name="connsiteX13" fmla="*/ 1396549 w 1821274"/>
              <a:gd name="connsiteY13" fmla="*/ 1364202 h 4953676"/>
              <a:gd name="connsiteX14" fmla="*/ 1255231 w 1821274"/>
              <a:gd name="connsiteY14" fmla="*/ 981815 h 4953676"/>
              <a:gd name="connsiteX15" fmla="*/ 1117840 w 1821274"/>
              <a:gd name="connsiteY15" fmla="*/ 78153 h 4953676"/>
              <a:gd name="connsiteX16" fmla="*/ 340832 w 1821274"/>
              <a:gd name="connsiteY16" fmla="*/ 42478 h 4953676"/>
              <a:gd name="connsiteX0" fmla="*/ 315894 w 1821274"/>
              <a:gd name="connsiteY0" fmla="*/ 0 h 4902887"/>
              <a:gd name="connsiteX1" fmla="*/ 847909 w 1821274"/>
              <a:gd name="connsiteY1" fmla="*/ 831272 h 4902887"/>
              <a:gd name="connsiteX2" fmla="*/ 482147 w 1821274"/>
              <a:gd name="connsiteY2" fmla="*/ 1022467 h 4902887"/>
              <a:gd name="connsiteX3" fmla="*/ 241079 w 1821274"/>
              <a:gd name="connsiteY3" fmla="*/ 1521230 h 4902887"/>
              <a:gd name="connsiteX4" fmla="*/ 9 w 1821274"/>
              <a:gd name="connsiteY4" fmla="*/ 2344190 h 4902887"/>
              <a:gd name="connsiteX5" fmla="*/ 249391 w 1821274"/>
              <a:gd name="connsiteY5" fmla="*/ 3233652 h 4902887"/>
              <a:gd name="connsiteX6" fmla="*/ 872845 w 1821274"/>
              <a:gd name="connsiteY6" fmla="*/ 4829695 h 4902887"/>
              <a:gd name="connsiteX7" fmla="*/ 1246918 w 1821274"/>
              <a:gd name="connsiteY7" fmla="*/ 4530439 h 4902887"/>
              <a:gd name="connsiteX8" fmla="*/ 1014160 w 1821274"/>
              <a:gd name="connsiteY8" fmla="*/ 3607726 h 4902887"/>
              <a:gd name="connsiteX9" fmla="*/ 781405 w 1821274"/>
              <a:gd name="connsiteY9" fmla="*/ 2768140 h 4902887"/>
              <a:gd name="connsiteX10" fmla="*/ 831283 w 1821274"/>
              <a:gd name="connsiteY10" fmla="*/ 1837113 h 4902887"/>
              <a:gd name="connsiteX11" fmla="*/ 1280170 w 1821274"/>
              <a:gd name="connsiteY11" fmla="*/ 2601885 h 4902887"/>
              <a:gd name="connsiteX12" fmla="*/ 1820497 w 1821274"/>
              <a:gd name="connsiteY12" fmla="*/ 2319251 h 4902887"/>
              <a:gd name="connsiteX13" fmla="*/ 1396549 w 1821274"/>
              <a:gd name="connsiteY13" fmla="*/ 1313413 h 4902887"/>
              <a:gd name="connsiteX14" fmla="*/ 1255231 w 1821274"/>
              <a:gd name="connsiteY14" fmla="*/ 931026 h 4902887"/>
              <a:gd name="connsiteX15" fmla="*/ 1117840 w 1821274"/>
              <a:gd name="connsiteY15" fmla="*/ 27364 h 4902887"/>
              <a:gd name="connsiteX16" fmla="*/ 822971 w 1821274"/>
              <a:gd name="connsiteY16" fmla="*/ 448889 h 4902887"/>
              <a:gd name="connsiteX0" fmla="*/ 847909 w 1821274"/>
              <a:gd name="connsiteY0" fmla="*/ 812510 h 4884125"/>
              <a:gd name="connsiteX1" fmla="*/ 482147 w 1821274"/>
              <a:gd name="connsiteY1" fmla="*/ 1003705 h 4884125"/>
              <a:gd name="connsiteX2" fmla="*/ 241079 w 1821274"/>
              <a:gd name="connsiteY2" fmla="*/ 1502468 h 4884125"/>
              <a:gd name="connsiteX3" fmla="*/ 9 w 1821274"/>
              <a:gd name="connsiteY3" fmla="*/ 2325428 h 4884125"/>
              <a:gd name="connsiteX4" fmla="*/ 249391 w 1821274"/>
              <a:gd name="connsiteY4" fmla="*/ 3214890 h 4884125"/>
              <a:gd name="connsiteX5" fmla="*/ 872845 w 1821274"/>
              <a:gd name="connsiteY5" fmla="*/ 4810933 h 4884125"/>
              <a:gd name="connsiteX6" fmla="*/ 1246918 w 1821274"/>
              <a:gd name="connsiteY6" fmla="*/ 4511677 h 4884125"/>
              <a:gd name="connsiteX7" fmla="*/ 1014160 w 1821274"/>
              <a:gd name="connsiteY7" fmla="*/ 3588964 h 4884125"/>
              <a:gd name="connsiteX8" fmla="*/ 781405 w 1821274"/>
              <a:gd name="connsiteY8" fmla="*/ 2749378 h 4884125"/>
              <a:gd name="connsiteX9" fmla="*/ 831283 w 1821274"/>
              <a:gd name="connsiteY9" fmla="*/ 1818351 h 4884125"/>
              <a:gd name="connsiteX10" fmla="*/ 1280170 w 1821274"/>
              <a:gd name="connsiteY10" fmla="*/ 2583123 h 4884125"/>
              <a:gd name="connsiteX11" fmla="*/ 1820497 w 1821274"/>
              <a:gd name="connsiteY11" fmla="*/ 2300489 h 4884125"/>
              <a:gd name="connsiteX12" fmla="*/ 1396549 w 1821274"/>
              <a:gd name="connsiteY12" fmla="*/ 1294651 h 4884125"/>
              <a:gd name="connsiteX13" fmla="*/ 1255231 w 1821274"/>
              <a:gd name="connsiteY13" fmla="*/ 912264 h 4884125"/>
              <a:gd name="connsiteX14" fmla="*/ 1117840 w 1821274"/>
              <a:gd name="connsiteY14" fmla="*/ 8602 h 4884125"/>
              <a:gd name="connsiteX15" fmla="*/ 822971 w 1821274"/>
              <a:gd name="connsiteY15" fmla="*/ 430127 h 4884125"/>
              <a:gd name="connsiteX0" fmla="*/ 889472 w 1821274"/>
              <a:gd name="connsiteY0" fmla="*/ 770946 h 4884125"/>
              <a:gd name="connsiteX1" fmla="*/ 482147 w 1821274"/>
              <a:gd name="connsiteY1" fmla="*/ 1003705 h 4884125"/>
              <a:gd name="connsiteX2" fmla="*/ 241079 w 1821274"/>
              <a:gd name="connsiteY2" fmla="*/ 1502468 h 4884125"/>
              <a:gd name="connsiteX3" fmla="*/ 9 w 1821274"/>
              <a:gd name="connsiteY3" fmla="*/ 2325428 h 4884125"/>
              <a:gd name="connsiteX4" fmla="*/ 249391 w 1821274"/>
              <a:gd name="connsiteY4" fmla="*/ 3214890 h 4884125"/>
              <a:gd name="connsiteX5" fmla="*/ 872845 w 1821274"/>
              <a:gd name="connsiteY5" fmla="*/ 4810933 h 4884125"/>
              <a:gd name="connsiteX6" fmla="*/ 1246918 w 1821274"/>
              <a:gd name="connsiteY6" fmla="*/ 4511677 h 4884125"/>
              <a:gd name="connsiteX7" fmla="*/ 1014160 w 1821274"/>
              <a:gd name="connsiteY7" fmla="*/ 3588964 h 4884125"/>
              <a:gd name="connsiteX8" fmla="*/ 781405 w 1821274"/>
              <a:gd name="connsiteY8" fmla="*/ 2749378 h 4884125"/>
              <a:gd name="connsiteX9" fmla="*/ 831283 w 1821274"/>
              <a:gd name="connsiteY9" fmla="*/ 1818351 h 4884125"/>
              <a:gd name="connsiteX10" fmla="*/ 1280170 w 1821274"/>
              <a:gd name="connsiteY10" fmla="*/ 2583123 h 4884125"/>
              <a:gd name="connsiteX11" fmla="*/ 1820497 w 1821274"/>
              <a:gd name="connsiteY11" fmla="*/ 2300489 h 4884125"/>
              <a:gd name="connsiteX12" fmla="*/ 1396549 w 1821274"/>
              <a:gd name="connsiteY12" fmla="*/ 1294651 h 4884125"/>
              <a:gd name="connsiteX13" fmla="*/ 1255231 w 1821274"/>
              <a:gd name="connsiteY13" fmla="*/ 912264 h 4884125"/>
              <a:gd name="connsiteX14" fmla="*/ 1117840 w 1821274"/>
              <a:gd name="connsiteY14" fmla="*/ 8602 h 4884125"/>
              <a:gd name="connsiteX15" fmla="*/ 822971 w 1821274"/>
              <a:gd name="connsiteY15" fmla="*/ 430127 h 4884125"/>
              <a:gd name="connsiteX0" fmla="*/ 889472 w 1821274"/>
              <a:gd name="connsiteY0" fmla="*/ 770946 h 4884125"/>
              <a:gd name="connsiteX1" fmla="*/ 482147 w 1821274"/>
              <a:gd name="connsiteY1" fmla="*/ 1003705 h 4884125"/>
              <a:gd name="connsiteX2" fmla="*/ 241079 w 1821274"/>
              <a:gd name="connsiteY2" fmla="*/ 1502468 h 4884125"/>
              <a:gd name="connsiteX3" fmla="*/ 9 w 1821274"/>
              <a:gd name="connsiteY3" fmla="*/ 2325428 h 4884125"/>
              <a:gd name="connsiteX4" fmla="*/ 249391 w 1821274"/>
              <a:gd name="connsiteY4" fmla="*/ 3214890 h 4884125"/>
              <a:gd name="connsiteX5" fmla="*/ 872845 w 1821274"/>
              <a:gd name="connsiteY5" fmla="*/ 4810933 h 4884125"/>
              <a:gd name="connsiteX6" fmla="*/ 1246918 w 1821274"/>
              <a:gd name="connsiteY6" fmla="*/ 4511677 h 4884125"/>
              <a:gd name="connsiteX7" fmla="*/ 1014160 w 1821274"/>
              <a:gd name="connsiteY7" fmla="*/ 3588964 h 4884125"/>
              <a:gd name="connsiteX8" fmla="*/ 781405 w 1821274"/>
              <a:gd name="connsiteY8" fmla="*/ 2749378 h 4884125"/>
              <a:gd name="connsiteX9" fmla="*/ 831283 w 1821274"/>
              <a:gd name="connsiteY9" fmla="*/ 1818351 h 4884125"/>
              <a:gd name="connsiteX10" fmla="*/ 1280170 w 1821274"/>
              <a:gd name="connsiteY10" fmla="*/ 2583123 h 4884125"/>
              <a:gd name="connsiteX11" fmla="*/ 1820497 w 1821274"/>
              <a:gd name="connsiteY11" fmla="*/ 2300489 h 4884125"/>
              <a:gd name="connsiteX12" fmla="*/ 1396549 w 1821274"/>
              <a:gd name="connsiteY12" fmla="*/ 1294651 h 4884125"/>
              <a:gd name="connsiteX13" fmla="*/ 1255231 w 1821274"/>
              <a:gd name="connsiteY13" fmla="*/ 912264 h 4884125"/>
              <a:gd name="connsiteX14" fmla="*/ 1117840 w 1821274"/>
              <a:gd name="connsiteY14" fmla="*/ 8602 h 4884125"/>
              <a:gd name="connsiteX15" fmla="*/ 822971 w 1821274"/>
              <a:gd name="connsiteY15" fmla="*/ 430127 h 4884125"/>
              <a:gd name="connsiteX0" fmla="*/ 889472 w 1821274"/>
              <a:gd name="connsiteY0" fmla="*/ 762925 h 4876104"/>
              <a:gd name="connsiteX1" fmla="*/ 482147 w 1821274"/>
              <a:gd name="connsiteY1" fmla="*/ 995684 h 4876104"/>
              <a:gd name="connsiteX2" fmla="*/ 241079 w 1821274"/>
              <a:gd name="connsiteY2" fmla="*/ 1494447 h 4876104"/>
              <a:gd name="connsiteX3" fmla="*/ 9 w 1821274"/>
              <a:gd name="connsiteY3" fmla="*/ 2317407 h 4876104"/>
              <a:gd name="connsiteX4" fmla="*/ 249391 w 1821274"/>
              <a:gd name="connsiteY4" fmla="*/ 3206869 h 4876104"/>
              <a:gd name="connsiteX5" fmla="*/ 872845 w 1821274"/>
              <a:gd name="connsiteY5" fmla="*/ 4802912 h 4876104"/>
              <a:gd name="connsiteX6" fmla="*/ 1246918 w 1821274"/>
              <a:gd name="connsiteY6" fmla="*/ 4503656 h 4876104"/>
              <a:gd name="connsiteX7" fmla="*/ 1014160 w 1821274"/>
              <a:gd name="connsiteY7" fmla="*/ 3580943 h 4876104"/>
              <a:gd name="connsiteX8" fmla="*/ 781405 w 1821274"/>
              <a:gd name="connsiteY8" fmla="*/ 2741357 h 4876104"/>
              <a:gd name="connsiteX9" fmla="*/ 831283 w 1821274"/>
              <a:gd name="connsiteY9" fmla="*/ 1810330 h 4876104"/>
              <a:gd name="connsiteX10" fmla="*/ 1280170 w 1821274"/>
              <a:gd name="connsiteY10" fmla="*/ 2575102 h 4876104"/>
              <a:gd name="connsiteX11" fmla="*/ 1820497 w 1821274"/>
              <a:gd name="connsiteY11" fmla="*/ 2292468 h 4876104"/>
              <a:gd name="connsiteX12" fmla="*/ 1396549 w 1821274"/>
              <a:gd name="connsiteY12" fmla="*/ 1286630 h 4876104"/>
              <a:gd name="connsiteX13" fmla="*/ 1255231 w 1821274"/>
              <a:gd name="connsiteY13" fmla="*/ 904243 h 4876104"/>
              <a:gd name="connsiteX14" fmla="*/ 1117840 w 1821274"/>
              <a:gd name="connsiteY14" fmla="*/ 581 h 4876104"/>
              <a:gd name="connsiteX15" fmla="*/ 889472 w 1821274"/>
              <a:gd name="connsiteY15" fmla="*/ 754615 h 4876104"/>
              <a:gd name="connsiteX0" fmla="*/ 889472 w 1821274"/>
              <a:gd name="connsiteY0" fmla="*/ 76518 h 4189697"/>
              <a:gd name="connsiteX1" fmla="*/ 482147 w 1821274"/>
              <a:gd name="connsiteY1" fmla="*/ 309277 h 4189697"/>
              <a:gd name="connsiteX2" fmla="*/ 241079 w 1821274"/>
              <a:gd name="connsiteY2" fmla="*/ 808040 h 4189697"/>
              <a:gd name="connsiteX3" fmla="*/ 9 w 1821274"/>
              <a:gd name="connsiteY3" fmla="*/ 1631000 h 4189697"/>
              <a:gd name="connsiteX4" fmla="*/ 249391 w 1821274"/>
              <a:gd name="connsiteY4" fmla="*/ 2520462 h 4189697"/>
              <a:gd name="connsiteX5" fmla="*/ 872845 w 1821274"/>
              <a:gd name="connsiteY5" fmla="*/ 4116505 h 4189697"/>
              <a:gd name="connsiteX6" fmla="*/ 1246918 w 1821274"/>
              <a:gd name="connsiteY6" fmla="*/ 3817249 h 4189697"/>
              <a:gd name="connsiteX7" fmla="*/ 1014160 w 1821274"/>
              <a:gd name="connsiteY7" fmla="*/ 2894536 h 4189697"/>
              <a:gd name="connsiteX8" fmla="*/ 781405 w 1821274"/>
              <a:gd name="connsiteY8" fmla="*/ 2054950 h 4189697"/>
              <a:gd name="connsiteX9" fmla="*/ 831283 w 1821274"/>
              <a:gd name="connsiteY9" fmla="*/ 1123923 h 4189697"/>
              <a:gd name="connsiteX10" fmla="*/ 1280170 w 1821274"/>
              <a:gd name="connsiteY10" fmla="*/ 1888695 h 4189697"/>
              <a:gd name="connsiteX11" fmla="*/ 1820497 w 1821274"/>
              <a:gd name="connsiteY11" fmla="*/ 1606061 h 4189697"/>
              <a:gd name="connsiteX12" fmla="*/ 1396549 w 1821274"/>
              <a:gd name="connsiteY12" fmla="*/ 600223 h 4189697"/>
              <a:gd name="connsiteX13" fmla="*/ 1255231 w 1821274"/>
              <a:gd name="connsiteY13" fmla="*/ 217836 h 4189697"/>
              <a:gd name="connsiteX14" fmla="*/ 1192654 w 1821274"/>
              <a:gd name="connsiteY14" fmla="*/ 4131 h 4189697"/>
              <a:gd name="connsiteX15" fmla="*/ 889472 w 1821274"/>
              <a:gd name="connsiteY15" fmla="*/ 68208 h 4189697"/>
              <a:gd name="connsiteX0" fmla="*/ 889472 w 1821274"/>
              <a:gd name="connsiteY0" fmla="*/ 76518 h 4189697"/>
              <a:gd name="connsiteX1" fmla="*/ 482147 w 1821274"/>
              <a:gd name="connsiteY1" fmla="*/ 309277 h 4189697"/>
              <a:gd name="connsiteX2" fmla="*/ 241079 w 1821274"/>
              <a:gd name="connsiteY2" fmla="*/ 808040 h 4189697"/>
              <a:gd name="connsiteX3" fmla="*/ 9 w 1821274"/>
              <a:gd name="connsiteY3" fmla="*/ 1631000 h 4189697"/>
              <a:gd name="connsiteX4" fmla="*/ 249391 w 1821274"/>
              <a:gd name="connsiteY4" fmla="*/ 2520462 h 4189697"/>
              <a:gd name="connsiteX5" fmla="*/ 872845 w 1821274"/>
              <a:gd name="connsiteY5" fmla="*/ 4116505 h 4189697"/>
              <a:gd name="connsiteX6" fmla="*/ 1246918 w 1821274"/>
              <a:gd name="connsiteY6" fmla="*/ 3817249 h 4189697"/>
              <a:gd name="connsiteX7" fmla="*/ 1014160 w 1821274"/>
              <a:gd name="connsiteY7" fmla="*/ 2894536 h 4189697"/>
              <a:gd name="connsiteX8" fmla="*/ 781405 w 1821274"/>
              <a:gd name="connsiteY8" fmla="*/ 2054950 h 4189697"/>
              <a:gd name="connsiteX9" fmla="*/ 889472 w 1821274"/>
              <a:gd name="connsiteY9" fmla="*/ 1364992 h 4189697"/>
              <a:gd name="connsiteX10" fmla="*/ 1280170 w 1821274"/>
              <a:gd name="connsiteY10" fmla="*/ 1888695 h 4189697"/>
              <a:gd name="connsiteX11" fmla="*/ 1820497 w 1821274"/>
              <a:gd name="connsiteY11" fmla="*/ 1606061 h 4189697"/>
              <a:gd name="connsiteX12" fmla="*/ 1396549 w 1821274"/>
              <a:gd name="connsiteY12" fmla="*/ 600223 h 4189697"/>
              <a:gd name="connsiteX13" fmla="*/ 1255231 w 1821274"/>
              <a:gd name="connsiteY13" fmla="*/ 217836 h 4189697"/>
              <a:gd name="connsiteX14" fmla="*/ 1192654 w 1821274"/>
              <a:gd name="connsiteY14" fmla="*/ 4131 h 4189697"/>
              <a:gd name="connsiteX15" fmla="*/ 889472 w 1821274"/>
              <a:gd name="connsiteY15" fmla="*/ 68208 h 4189697"/>
              <a:gd name="connsiteX0" fmla="*/ 889472 w 1821274"/>
              <a:gd name="connsiteY0" fmla="*/ 76518 h 4190060"/>
              <a:gd name="connsiteX1" fmla="*/ 482147 w 1821274"/>
              <a:gd name="connsiteY1" fmla="*/ 309277 h 4190060"/>
              <a:gd name="connsiteX2" fmla="*/ 241079 w 1821274"/>
              <a:gd name="connsiteY2" fmla="*/ 808040 h 4190060"/>
              <a:gd name="connsiteX3" fmla="*/ 9 w 1821274"/>
              <a:gd name="connsiteY3" fmla="*/ 1631000 h 4190060"/>
              <a:gd name="connsiteX4" fmla="*/ 249391 w 1821274"/>
              <a:gd name="connsiteY4" fmla="*/ 2520462 h 4190060"/>
              <a:gd name="connsiteX5" fmla="*/ 872845 w 1821274"/>
              <a:gd name="connsiteY5" fmla="*/ 4116505 h 4190060"/>
              <a:gd name="connsiteX6" fmla="*/ 1246918 w 1821274"/>
              <a:gd name="connsiteY6" fmla="*/ 3817249 h 4190060"/>
              <a:gd name="connsiteX7" fmla="*/ 906095 w 1821274"/>
              <a:gd name="connsiteY7" fmla="*/ 2877910 h 4190060"/>
              <a:gd name="connsiteX8" fmla="*/ 781405 w 1821274"/>
              <a:gd name="connsiteY8" fmla="*/ 2054950 h 4190060"/>
              <a:gd name="connsiteX9" fmla="*/ 889472 w 1821274"/>
              <a:gd name="connsiteY9" fmla="*/ 1364992 h 4190060"/>
              <a:gd name="connsiteX10" fmla="*/ 1280170 w 1821274"/>
              <a:gd name="connsiteY10" fmla="*/ 1888695 h 4190060"/>
              <a:gd name="connsiteX11" fmla="*/ 1820497 w 1821274"/>
              <a:gd name="connsiteY11" fmla="*/ 1606061 h 4190060"/>
              <a:gd name="connsiteX12" fmla="*/ 1396549 w 1821274"/>
              <a:gd name="connsiteY12" fmla="*/ 600223 h 4190060"/>
              <a:gd name="connsiteX13" fmla="*/ 1255231 w 1821274"/>
              <a:gd name="connsiteY13" fmla="*/ 217836 h 4190060"/>
              <a:gd name="connsiteX14" fmla="*/ 1192654 w 1821274"/>
              <a:gd name="connsiteY14" fmla="*/ 4131 h 4190060"/>
              <a:gd name="connsiteX15" fmla="*/ 889472 w 1821274"/>
              <a:gd name="connsiteY15" fmla="*/ 68208 h 4190060"/>
              <a:gd name="connsiteX0" fmla="*/ 889472 w 1821274"/>
              <a:gd name="connsiteY0" fmla="*/ 76518 h 4191869"/>
              <a:gd name="connsiteX1" fmla="*/ 482147 w 1821274"/>
              <a:gd name="connsiteY1" fmla="*/ 309277 h 4191869"/>
              <a:gd name="connsiteX2" fmla="*/ 241079 w 1821274"/>
              <a:gd name="connsiteY2" fmla="*/ 808040 h 4191869"/>
              <a:gd name="connsiteX3" fmla="*/ 9 w 1821274"/>
              <a:gd name="connsiteY3" fmla="*/ 1631000 h 4191869"/>
              <a:gd name="connsiteX4" fmla="*/ 249391 w 1821274"/>
              <a:gd name="connsiteY4" fmla="*/ 2520462 h 4191869"/>
              <a:gd name="connsiteX5" fmla="*/ 872845 w 1821274"/>
              <a:gd name="connsiteY5" fmla="*/ 4116505 h 4191869"/>
              <a:gd name="connsiteX6" fmla="*/ 1172103 w 1821274"/>
              <a:gd name="connsiteY6" fmla="*/ 3825562 h 4191869"/>
              <a:gd name="connsiteX7" fmla="*/ 906095 w 1821274"/>
              <a:gd name="connsiteY7" fmla="*/ 2877910 h 4191869"/>
              <a:gd name="connsiteX8" fmla="*/ 781405 w 1821274"/>
              <a:gd name="connsiteY8" fmla="*/ 2054950 h 4191869"/>
              <a:gd name="connsiteX9" fmla="*/ 889472 w 1821274"/>
              <a:gd name="connsiteY9" fmla="*/ 1364992 h 4191869"/>
              <a:gd name="connsiteX10" fmla="*/ 1280170 w 1821274"/>
              <a:gd name="connsiteY10" fmla="*/ 1888695 h 4191869"/>
              <a:gd name="connsiteX11" fmla="*/ 1820497 w 1821274"/>
              <a:gd name="connsiteY11" fmla="*/ 1606061 h 4191869"/>
              <a:gd name="connsiteX12" fmla="*/ 1396549 w 1821274"/>
              <a:gd name="connsiteY12" fmla="*/ 600223 h 4191869"/>
              <a:gd name="connsiteX13" fmla="*/ 1255231 w 1821274"/>
              <a:gd name="connsiteY13" fmla="*/ 217836 h 4191869"/>
              <a:gd name="connsiteX14" fmla="*/ 1192654 w 1821274"/>
              <a:gd name="connsiteY14" fmla="*/ 4131 h 4191869"/>
              <a:gd name="connsiteX15" fmla="*/ 889472 w 1821274"/>
              <a:gd name="connsiteY15" fmla="*/ 68208 h 4191869"/>
              <a:gd name="connsiteX0" fmla="*/ 889472 w 1821274"/>
              <a:gd name="connsiteY0" fmla="*/ 76518 h 4191869"/>
              <a:gd name="connsiteX1" fmla="*/ 482147 w 1821274"/>
              <a:gd name="connsiteY1" fmla="*/ 309277 h 4191869"/>
              <a:gd name="connsiteX2" fmla="*/ 241079 w 1821274"/>
              <a:gd name="connsiteY2" fmla="*/ 808040 h 4191869"/>
              <a:gd name="connsiteX3" fmla="*/ 9 w 1821274"/>
              <a:gd name="connsiteY3" fmla="*/ 1631000 h 4191869"/>
              <a:gd name="connsiteX4" fmla="*/ 249391 w 1821274"/>
              <a:gd name="connsiteY4" fmla="*/ 2520462 h 4191869"/>
              <a:gd name="connsiteX5" fmla="*/ 872845 w 1821274"/>
              <a:gd name="connsiteY5" fmla="*/ 4116505 h 4191869"/>
              <a:gd name="connsiteX6" fmla="*/ 1172103 w 1821274"/>
              <a:gd name="connsiteY6" fmla="*/ 3825562 h 4191869"/>
              <a:gd name="connsiteX7" fmla="*/ 906095 w 1821274"/>
              <a:gd name="connsiteY7" fmla="*/ 2877910 h 4191869"/>
              <a:gd name="connsiteX8" fmla="*/ 681653 w 1821274"/>
              <a:gd name="connsiteY8" fmla="*/ 2021699 h 4191869"/>
              <a:gd name="connsiteX9" fmla="*/ 889472 w 1821274"/>
              <a:gd name="connsiteY9" fmla="*/ 1364992 h 4191869"/>
              <a:gd name="connsiteX10" fmla="*/ 1280170 w 1821274"/>
              <a:gd name="connsiteY10" fmla="*/ 1888695 h 4191869"/>
              <a:gd name="connsiteX11" fmla="*/ 1820497 w 1821274"/>
              <a:gd name="connsiteY11" fmla="*/ 1606061 h 4191869"/>
              <a:gd name="connsiteX12" fmla="*/ 1396549 w 1821274"/>
              <a:gd name="connsiteY12" fmla="*/ 600223 h 4191869"/>
              <a:gd name="connsiteX13" fmla="*/ 1255231 w 1821274"/>
              <a:gd name="connsiteY13" fmla="*/ 217836 h 4191869"/>
              <a:gd name="connsiteX14" fmla="*/ 1192654 w 1821274"/>
              <a:gd name="connsiteY14" fmla="*/ 4131 h 4191869"/>
              <a:gd name="connsiteX15" fmla="*/ 889472 w 1821274"/>
              <a:gd name="connsiteY15" fmla="*/ 68208 h 4191869"/>
              <a:gd name="connsiteX0" fmla="*/ 947658 w 1879460"/>
              <a:gd name="connsiteY0" fmla="*/ 76518 h 4191869"/>
              <a:gd name="connsiteX1" fmla="*/ 540333 w 1879460"/>
              <a:gd name="connsiteY1" fmla="*/ 309277 h 4191869"/>
              <a:gd name="connsiteX2" fmla="*/ 299265 w 1879460"/>
              <a:gd name="connsiteY2" fmla="*/ 808040 h 4191869"/>
              <a:gd name="connsiteX3" fmla="*/ 6 w 1879460"/>
              <a:gd name="connsiteY3" fmla="*/ 1697502 h 4191869"/>
              <a:gd name="connsiteX4" fmla="*/ 307577 w 1879460"/>
              <a:gd name="connsiteY4" fmla="*/ 2520462 h 4191869"/>
              <a:gd name="connsiteX5" fmla="*/ 931031 w 1879460"/>
              <a:gd name="connsiteY5" fmla="*/ 4116505 h 4191869"/>
              <a:gd name="connsiteX6" fmla="*/ 1230289 w 1879460"/>
              <a:gd name="connsiteY6" fmla="*/ 3825562 h 4191869"/>
              <a:gd name="connsiteX7" fmla="*/ 964281 w 1879460"/>
              <a:gd name="connsiteY7" fmla="*/ 2877910 h 4191869"/>
              <a:gd name="connsiteX8" fmla="*/ 739839 w 1879460"/>
              <a:gd name="connsiteY8" fmla="*/ 2021699 h 4191869"/>
              <a:gd name="connsiteX9" fmla="*/ 947658 w 1879460"/>
              <a:gd name="connsiteY9" fmla="*/ 1364992 h 4191869"/>
              <a:gd name="connsiteX10" fmla="*/ 1338356 w 1879460"/>
              <a:gd name="connsiteY10" fmla="*/ 1888695 h 4191869"/>
              <a:gd name="connsiteX11" fmla="*/ 1878683 w 1879460"/>
              <a:gd name="connsiteY11" fmla="*/ 1606061 h 4191869"/>
              <a:gd name="connsiteX12" fmla="*/ 1454735 w 1879460"/>
              <a:gd name="connsiteY12" fmla="*/ 600223 h 4191869"/>
              <a:gd name="connsiteX13" fmla="*/ 1313417 w 1879460"/>
              <a:gd name="connsiteY13" fmla="*/ 217836 h 4191869"/>
              <a:gd name="connsiteX14" fmla="*/ 1250840 w 1879460"/>
              <a:gd name="connsiteY14" fmla="*/ 4131 h 4191869"/>
              <a:gd name="connsiteX15" fmla="*/ 947658 w 1879460"/>
              <a:gd name="connsiteY15" fmla="*/ 68208 h 4191869"/>
              <a:gd name="connsiteX0" fmla="*/ 948122 w 1879924"/>
              <a:gd name="connsiteY0" fmla="*/ 76518 h 4187237"/>
              <a:gd name="connsiteX1" fmla="*/ 540797 w 1879924"/>
              <a:gd name="connsiteY1" fmla="*/ 309277 h 4187237"/>
              <a:gd name="connsiteX2" fmla="*/ 299729 w 1879924"/>
              <a:gd name="connsiteY2" fmla="*/ 808040 h 4187237"/>
              <a:gd name="connsiteX3" fmla="*/ 470 w 1879924"/>
              <a:gd name="connsiteY3" fmla="*/ 1697502 h 4187237"/>
              <a:gd name="connsiteX4" fmla="*/ 249852 w 1879924"/>
              <a:gd name="connsiteY4" fmla="*/ 2586964 h 4187237"/>
              <a:gd name="connsiteX5" fmla="*/ 931495 w 1879924"/>
              <a:gd name="connsiteY5" fmla="*/ 4116505 h 4187237"/>
              <a:gd name="connsiteX6" fmla="*/ 1230753 w 1879924"/>
              <a:gd name="connsiteY6" fmla="*/ 3825562 h 4187237"/>
              <a:gd name="connsiteX7" fmla="*/ 964745 w 1879924"/>
              <a:gd name="connsiteY7" fmla="*/ 2877910 h 4187237"/>
              <a:gd name="connsiteX8" fmla="*/ 740303 w 1879924"/>
              <a:gd name="connsiteY8" fmla="*/ 2021699 h 4187237"/>
              <a:gd name="connsiteX9" fmla="*/ 948122 w 1879924"/>
              <a:gd name="connsiteY9" fmla="*/ 1364992 h 4187237"/>
              <a:gd name="connsiteX10" fmla="*/ 1338820 w 1879924"/>
              <a:gd name="connsiteY10" fmla="*/ 1888695 h 4187237"/>
              <a:gd name="connsiteX11" fmla="*/ 1879147 w 1879924"/>
              <a:gd name="connsiteY11" fmla="*/ 1606061 h 4187237"/>
              <a:gd name="connsiteX12" fmla="*/ 1455199 w 1879924"/>
              <a:gd name="connsiteY12" fmla="*/ 600223 h 4187237"/>
              <a:gd name="connsiteX13" fmla="*/ 1313881 w 1879924"/>
              <a:gd name="connsiteY13" fmla="*/ 217836 h 4187237"/>
              <a:gd name="connsiteX14" fmla="*/ 1251304 w 1879924"/>
              <a:gd name="connsiteY14" fmla="*/ 4131 h 4187237"/>
              <a:gd name="connsiteX15" fmla="*/ 948122 w 1879924"/>
              <a:gd name="connsiteY15" fmla="*/ 68208 h 4187237"/>
              <a:gd name="connsiteX0" fmla="*/ 948027 w 1879829"/>
              <a:gd name="connsiteY0" fmla="*/ 76518 h 4130067"/>
              <a:gd name="connsiteX1" fmla="*/ 540702 w 1879829"/>
              <a:gd name="connsiteY1" fmla="*/ 309277 h 4130067"/>
              <a:gd name="connsiteX2" fmla="*/ 299634 w 1879829"/>
              <a:gd name="connsiteY2" fmla="*/ 808040 h 4130067"/>
              <a:gd name="connsiteX3" fmla="*/ 375 w 1879829"/>
              <a:gd name="connsiteY3" fmla="*/ 1697502 h 4130067"/>
              <a:gd name="connsiteX4" fmla="*/ 249757 w 1879829"/>
              <a:gd name="connsiteY4" fmla="*/ 2586964 h 4130067"/>
              <a:gd name="connsiteX5" fmla="*/ 756832 w 1879829"/>
              <a:gd name="connsiteY5" fmla="*/ 4050003 h 4130067"/>
              <a:gd name="connsiteX6" fmla="*/ 1230658 w 1879829"/>
              <a:gd name="connsiteY6" fmla="*/ 3825562 h 4130067"/>
              <a:gd name="connsiteX7" fmla="*/ 964650 w 1879829"/>
              <a:gd name="connsiteY7" fmla="*/ 2877910 h 4130067"/>
              <a:gd name="connsiteX8" fmla="*/ 740208 w 1879829"/>
              <a:gd name="connsiteY8" fmla="*/ 2021699 h 4130067"/>
              <a:gd name="connsiteX9" fmla="*/ 948027 w 1879829"/>
              <a:gd name="connsiteY9" fmla="*/ 1364992 h 4130067"/>
              <a:gd name="connsiteX10" fmla="*/ 1338725 w 1879829"/>
              <a:gd name="connsiteY10" fmla="*/ 1888695 h 4130067"/>
              <a:gd name="connsiteX11" fmla="*/ 1879052 w 1879829"/>
              <a:gd name="connsiteY11" fmla="*/ 1606061 h 4130067"/>
              <a:gd name="connsiteX12" fmla="*/ 1455104 w 1879829"/>
              <a:gd name="connsiteY12" fmla="*/ 600223 h 4130067"/>
              <a:gd name="connsiteX13" fmla="*/ 1313786 w 1879829"/>
              <a:gd name="connsiteY13" fmla="*/ 217836 h 4130067"/>
              <a:gd name="connsiteX14" fmla="*/ 1251209 w 1879829"/>
              <a:gd name="connsiteY14" fmla="*/ 4131 h 4130067"/>
              <a:gd name="connsiteX15" fmla="*/ 948027 w 1879829"/>
              <a:gd name="connsiteY15" fmla="*/ 68208 h 4130067"/>
              <a:gd name="connsiteX0" fmla="*/ 948027 w 1879829"/>
              <a:gd name="connsiteY0" fmla="*/ 76518 h 4121970"/>
              <a:gd name="connsiteX1" fmla="*/ 540702 w 1879829"/>
              <a:gd name="connsiteY1" fmla="*/ 309277 h 4121970"/>
              <a:gd name="connsiteX2" fmla="*/ 299634 w 1879829"/>
              <a:gd name="connsiteY2" fmla="*/ 808040 h 4121970"/>
              <a:gd name="connsiteX3" fmla="*/ 375 w 1879829"/>
              <a:gd name="connsiteY3" fmla="*/ 1697502 h 4121970"/>
              <a:gd name="connsiteX4" fmla="*/ 249757 w 1879829"/>
              <a:gd name="connsiteY4" fmla="*/ 2586964 h 4121970"/>
              <a:gd name="connsiteX5" fmla="*/ 756832 w 1879829"/>
              <a:gd name="connsiteY5" fmla="*/ 4050003 h 4121970"/>
              <a:gd name="connsiteX6" fmla="*/ 1047778 w 1879829"/>
              <a:gd name="connsiteY6" fmla="*/ 3792311 h 4121970"/>
              <a:gd name="connsiteX7" fmla="*/ 964650 w 1879829"/>
              <a:gd name="connsiteY7" fmla="*/ 2877910 h 4121970"/>
              <a:gd name="connsiteX8" fmla="*/ 740208 w 1879829"/>
              <a:gd name="connsiteY8" fmla="*/ 2021699 h 4121970"/>
              <a:gd name="connsiteX9" fmla="*/ 948027 w 1879829"/>
              <a:gd name="connsiteY9" fmla="*/ 1364992 h 4121970"/>
              <a:gd name="connsiteX10" fmla="*/ 1338725 w 1879829"/>
              <a:gd name="connsiteY10" fmla="*/ 1888695 h 4121970"/>
              <a:gd name="connsiteX11" fmla="*/ 1879052 w 1879829"/>
              <a:gd name="connsiteY11" fmla="*/ 1606061 h 4121970"/>
              <a:gd name="connsiteX12" fmla="*/ 1455104 w 1879829"/>
              <a:gd name="connsiteY12" fmla="*/ 600223 h 4121970"/>
              <a:gd name="connsiteX13" fmla="*/ 1313786 w 1879829"/>
              <a:gd name="connsiteY13" fmla="*/ 217836 h 4121970"/>
              <a:gd name="connsiteX14" fmla="*/ 1251209 w 1879829"/>
              <a:gd name="connsiteY14" fmla="*/ 4131 h 4121970"/>
              <a:gd name="connsiteX15" fmla="*/ 948027 w 1879829"/>
              <a:gd name="connsiteY15" fmla="*/ 68208 h 4121970"/>
              <a:gd name="connsiteX0" fmla="*/ 948027 w 1879829"/>
              <a:gd name="connsiteY0" fmla="*/ 76518 h 4122369"/>
              <a:gd name="connsiteX1" fmla="*/ 540702 w 1879829"/>
              <a:gd name="connsiteY1" fmla="*/ 309277 h 4122369"/>
              <a:gd name="connsiteX2" fmla="*/ 299634 w 1879829"/>
              <a:gd name="connsiteY2" fmla="*/ 808040 h 4122369"/>
              <a:gd name="connsiteX3" fmla="*/ 375 w 1879829"/>
              <a:gd name="connsiteY3" fmla="*/ 1697502 h 4122369"/>
              <a:gd name="connsiteX4" fmla="*/ 249757 w 1879829"/>
              <a:gd name="connsiteY4" fmla="*/ 2586964 h 4122369"/>
              <a:gd name="connsiteX5" fmla="*/ 756832 w 1879829"/>
              <a:gd name="connsiteY5" fmla="*/ 4050003 h 4122369"/>
              <a:gd name="connsiteX6" fmla="*/ 1047778 w 1879829"/>
              <a:gd name="connsiteY6" fmla="*/ 3792311 h 4122369"/>
              <a:gd name="connsiteX7" fmla="*/ 864897 w 1879829"/>
              <a:gd name="connsiteY7" fmla="*/ 2861285 h 4122369"/>
              <a:gd name="connsiteX8" fmla="*/ 740208 w 1879829"/>
              <a:gd name="connsiteY8" fmla="*/ 2021699 h 4122369"/>
              <a:gd name="connsiteX9" fmla="*/ 948027 w 1879829"/>
              <a:gd name="connsiteY9" fmla="*/ 1364992 h 4122369"/>
              <a:gd name="connsiteX10" fmla="*/ 1338725 w 1879829"/>
              <a:gd name="connsiteY10" fmla="*/ 1888695 h 4122369"/>
              <a:gd name="connsiteX11" fmla="*/ 1879052 w 1879829"/>
              <a:gd name="connsiteY11" fmla="*/ 1606061 h 4122369"/>
              <a:gd name="connsiteX12" fmla="*/ 1455104 w 1879829"/>
              <a:gd name="connsiteY12" fmla="*/ 600223 h 4122369"/>
              <a:gd name="connsiteX13" fmla="*/ 1313786 w 1879829"/>
              <a:gd name="connsiteY13" fmla="*/ 217836 h 4122369"/>
              <a:gd name="connsiteX14" fmla="*/ 1251209 w 1879829"/>
              <a:gd name="connsiteY14" fmla="*/ 4131 h 4122369"/>
              <a:gd name="connsiteX15" fmla="*/ 948027 w 1879829"/>
              <a:gd name="connsiteY15" fmla="*/ 68208 h 4122369"/>
              <a:gd name="connsiteX0" fmla="*/ 948027 w 1879829"/>
              <a:gd name="connsiteY0" fmla="*/ 76518 h 4122369"/>
              <a:gd name="connsiteX1" fmla="*/ 540702 w 1879829"/>
              <a:gd name="connsiteY1" fmla="*/ 309277 h 4122369"/>
              <a:gd name="connsiteX2" fmla="*/ 299634 w 1879829"/>
              <a:gd name="connsiteY2" fmla="*/ 808040 h 4122369"/>
              <a:gd name="connsiteX3" fmla="*/ 375 w 1879829"/>
              <a:gd name="connsiteY3" fmla="*/ 1697502 h 4122369"/>
              <a:gd name="connsiteX4" fmla="*/ 249757 w 1879829"/>
              <a:gd name="connsiteY4" fmla="*/ 2586964 h 4122369"/>
              <a:gd name="connsiteX5" fmla="*/ 756832 w 1879829"/>
              <a:gd name="connsiteY5" fmla="*/ 4050003 h 4122369"/>
              <a:gd name="connsiteX6" fmla="*/ 1047778 w 1879829"/>
              <a:gd name="connsiteY6" fmla="*/ 3792311 h 4122369"/>
              <a:gd name="connsiteX7" fmla="*/ 864897 w 1879829"/>
              <a:gd name="connsiteY7" fmla="*/ 2861285 h 4122369"/>
              <a:gd name="connsiteX8" fmla="*/ 740208 w 1879829"/>
              <a:gd name="connsiteY8" fmla="*/ 2021699 h 4122369"/>
              <a:gd name="connsiteX9" fmla="*/ 914777 w 1879829"/>
              <a:gd name="connsiteY9" fmla="*/ 1115610 h 4122369"/>
              <a:gd name="connsiteX10" fmla="*/ 1338725 w 1879829"/>
              <a:gd name="connsiteY10" fmla="*/ 1888695 h 4122369"/>
              <a:gd name="connsiteX11" fmla="*/ 1879052 w 1879829"/>
              <a:gd name="connsiteY11" fmla="*/ 1606061 h 4122369"/>
              <a:gd name="connsiteX12" fmla="*/ 1455104 w 1879829"/>
              <a:gd name="connsiteY12" fmla="*/ 600223 h 4122369"/>
              <a:gd name="connsiteX13" fmla="*/ 1313786 w 1879829"/>
              <a:gd name="connsiteY13" fmla="*/ 217836 h 4122369"/>
              <a:gd name="connsiteX14" fmla="*/ 1251209 w 1879829"/>
              <a:gd name="connsiteY14" fmla="*/ 4131 h 4122369"/>
              <a:gd name="connsiteX15" fmla="*/ 948027 w 1879829"/>
              <a:gd name="connsiteY15" fmla="*/ 68208 h 4122369"/>
              <a:gd name="connsiteX0" fmla="*/ 1114093 w 2045895"/>
              <a:gd name="connsiteY0" fmla="*/ 76518 h 4122369"/>
              <a:gd name="connsiteX1" fmla="*/ 706768 w 2045895"/>
              <a:gd name="connsiteY1" fmla="*/ 309277 h 4122369"/>
              <a:gd name="connsiteX2" fmla="*/ 465700 w 2045895"/>
              <a:gd name="connsiteY2" fmla="*/ 808040 h 4122369"/>
              <a:gd name="connsiteX3" fmla="*/ 187 w 2045895"/>
              <a:gd name="connsiteY3" fmla="*/ 1888695 h 4122369"/>
              <a:gd name="connsiteX4" fmla="*/ 415823 w 2045895"/>
              <a:gd name="connsiteY4" fmla="*/ 2586964 h 4122369"/>
              <a:gd name="connsiteX5" fmla="*/ 922898 w 2045895"/>
              <a:gd name="connsiteY5" fmla="*/ 4050003 h 4122369"/>
              <a:gd name="connsiteX6" fmla="*/ 1213844 w 2045895"/>
              <a:gd name="connsiteY6" fmla="*/ 3792311 h 4122369"/>
              <a:gd name="connsiteX7" fmla="*/ 1030963 w 2045895"/>
              <a:gd name="connsiteY7" fmla="*/ 2861285 h 4122369"/>
              <a:gd name="connsiteX8" fmla="*/ 906274 w 2045895"/>
              <a:gd name="connsiteY8" fmla="*/ 2021699 h 4122369"/>
              <a:gd name="connsiteX9" fmla="*/ 1080843 w 2045895"/>
              <a:gd name="connsiteY9" fmla="*/ 1115610 h 4122369"/>
              <a:gd name="connsiteX10" fmla="*/ 1504791 w 2045895"/>
              <a:gd name="connsiteY10" fmla="*/ 1888695 h 4122369"/>
              <a:gd name="connsiteX11" fmla="*/ 2045118 w 2045895"/>
              <a:gd name="connsiteY11" fmla="*/ 1606061 h 4122369"/>
              <a:gd name="connsiteX12" fmla="*/ 1621170 w 2045895"/>
              <a:gd name="connsiteY12" fmla="*/ 600223 h 4122369"/>
              <a:gd name="connsiteX13" fmla="*/ 1479852 w 2045895"/>
              <a:gd name="connsiteY13" fmla="*/ 217836 h 4122369"/>
              <a:gd name="connsiteX14" fmla="*/ 1417275 w 2045895"/>
              <a:gd name="connsiteY14" fmla="*/ 4131 h 4122369"/>
              <a:gd name="connsiteX15" fmla="*/ 1114093 w 2045895"/>
              <a:gd name="connsiteY15" fmla="*/ 68208 h 4122369"/>
              <a:gd name="connsiteX0" fmla="*/ 1114938 w 2046740"/>
              <a:gd name="connsiteY0" fmla="*/ 76518 h 4121782"/>
              <a:gd name="connsiteX1" fmla="*/ 707613 w 2046740"/>
              <a:gd name="connsiteY1" fmla="*/ 309277 h 4121782"/>
              <a:gd name="connsiteX2" fmla="*/ 466545 w 2046740"/>
              <a:gd name="connsiteY2" fmla="*/ 808040 h 4121782"/>
              <a:gd name="connsiteX3" fmla="*/ 1032 w 2046740"/>
              <a:gd name="connsiteY3" fmla="*/ 1888695 h 4121782"/>
              <a:gd name="connsiteX4" fmla="*/ 358479 w 2046740"/>
              <a:gd name="connsiteY4" fmla="*/ 2595277 h 4121782"/>
              <a:gd name="connsiteX5" fmla="*/ 923743 w 2046740"/>
              <a:gd name="connsiteY5" fmla="*/ 4050003 h 4121782"/>
              <a:gd name="connsiteX6" fmla="*/ 1214689 w 2046740"/>
              <a:gd name="connsiteY6" fmla="*/ 3792311 h 4121782"/>
              <a:gd name="connsiteX7" fmla="*/ 1031808 w 2046740"/>
              <a:gd name="connsiteY7" fmla="*/ 2861285 h 4121782"/>
              <a:gd name="connsiteX8" fmla="*/ 907119 w 2046740"/>
              <a:gd name="connsiteY8" fmla="*/ 2021699 h 4121782"/>
              <a:gd name="connsiteX9" fmla="*/ 1081688 w 2046740"/>
              <a:gd name="connsiteY9" fmla="*/ 1115610 h 4121782"/>
              <a:gd name="connsiteX10" fmla="*/ 1505636 w 2046740"/>
              <a:gd name="connsiteY10" fmla="*/ 1888695 h 4121782"/>
              <a:gd name="connsiteX11" fmla="*/ 2045963 w 2046740"/>
              <a:gd name="connsiteY11" fmla="*/ 1606061 h 4121782"/>
              <a:gd name="connsiteX12" fmla="*/ 1622015 w 2046740"/>
              <a:gd name="connsiteY12" fmla="*/ 600223 h 4121782"/>
              <a:gd name="connsiteX13" fmla="*/ 1480697 w 2046740"/>
              <a:gd name="connsiteY13" fmla="*/ 217836 h 4121782"/>
              <a:gd name="connsiteX14" fmla="*/ 1418120 w 2046740"/>
              <a:gd name="connsiteY14" fmla="*/ 4131 h 4121782"/>
              <a:gd name="connsiteX15" fmla="*/ 1114938 w 2046740"/>
              <a:gd name="connsiteY15" fmla="*/ 68208 h 4121782"/>
              <a:gd name="connsiteX0" fmla="*/ 1118165 w 2049967"/>
              <a:gd name="connsiteY0" fmla="*/ 76518 h 4122369"/>
              <a:gd name="connsiteX1" fmla="*/ 710840 w 2049967"/>
              <a:gd name="connsiteY1" fmla="*/ 309277 h 4122369"/>
              <a:gd name="connsiteX2" fmla="*/ 469772 w 2049967"/>
              <a:gd name="connsiteY2" fmla="*/ 808040 h 4122369"/>
              <a:gd name="connsiteX3" fmla="*/ 4259 w 2049967"/>
              <a:gd name="connsiteY3" fmla="*/ 1888695 h 4122369"/>
              <a:gd name="connsiteX4" fmla="*/ 278579 w 2049967"/>
              <a:gd name="connsiteY4" fmla="*/ 2586964 h 4122369"/>
              <a:gd name="connsiteX5" fmla="*/ 926970 w 2049967"/>
              <a:gd name="connsiteY5" fmla="*/ 4050003 h 4122369"/>
              <a:gd name="connsiteX6" fmla="*/ 1217916 w 2049967"/>
              <a:gd name="connsiteY6" fmla="*/ 3792311 h 4122369"/>
              <a:gd name="connsiteX7" fmla="*/ 1035035 w 2049967"/>
              <a:gd name="connsiteY7" fmla="*/ 2861285 h 4122369"/>
              <a:gd name="connsiteX8" fmla="*/ 910346 w 2049967"/>
              <a:gd name="connsiteY8" fmla="*/ 2021699 h 4122369"/>
              <a:gd name="connsiteX9" fmla="*/ 1084915 w 2049967"/>
              <a:gd name="connsiteY9" fmla="*/ 1115610 h 4122369"/>
              <a:gd name="connsiteX10" fmla="*/ 1508863 w 2049967"/>
              <a:gd name="connsiteY10" fmla="*/ 1888695 h 4122369"/>
              <a:gd name="connsiteX11" fmla="*/ 2049190 w 2049967"/>
              <a:gd name="connsiteY11" fmla="*/ 1606061 h 4122369"/>
              <a:gd name="connsiteX12" fmla="*/ 1625242 w 2049967"/>
              <a:gd name="connsiteY12" fmla="*/ 600223 h 4122369"/>
              <a:gd name="connsiteX13" fmla="*/ 1483924 w 2049967"/>
              <a:gd name="connsiteY13" fmla="*/ 217836 h 4122369"/>
              <a:gd name="connsiteX14" fmla="*/ 1421347 w 2049967"/>
              <a:gd name="connsiteY14" fmla="*/ 4131 h 4122369"/>
              <a:gd name="connsiteX15" fmla="*/ 1118165 w 2049967"/>
              <a:gd name="connsiteY15" fmla="*/ 68208 h 4122369"/>
              <a:gd name="connsiteX0" fmla="*/ 1117903 w 2049705"/>
              <a:gd name="connsiteY0" fmla="*/ 76518 h 3793059"/>
              <a:gd name="connsiteX1" fmla="*/ 710578 w 2049705"/>
              <a:gd name="connsiteY1" fmla="*/ 309277 h 3793059"/>
              <a:gd name="connsiteX2" fmla="*/ 469510 w 2049705"/>
              <a:gd name="connsiteY2" fmla="*/ 808040 h 3793059"/>
              <a:gd name="connsiteX3" fmla="*/ 3997 w 2049705"/>
              <a:gd name="connsiteY3" fmla="*/ 1888695 h 3793059"/>
              <a:gd name="connsiteX4" fmla="*/ 278317 w 2049705"/>
              <a:gd name="connsiteY4" fmla="*/ 2586964 h 3793059"/>
              <a:gd name="connsiteX5" fmla="*/ 851894 w 2049705"/>
              <a:gd name="connsiteY5" fmla="*/ 3010912 h 3793059"/>
              <a:gd name="connsiteX6" fmla="*/ 1217654 w 2049705"/>
              <a:gd name="connsiteY6" fmla="*/ 3792311 h 3793059"/>
              <a:gd name="connsiteX7" fmla="*/ 1034773 w 2049705"/>
              <a:gd name="connsiteY7" fmla="*/ 2861285 h 3793059"/>
              <a:gd name="connsiteX8" fmla="*/ 910084 w 2049705"/>
              <a:gd name="connsiteY8" fmla="*/ 2021699 h 3793059"/>
              <a:gd name="connsiteX9" fmla="*/ 1084653 w 2049705"/>
              <a:gd name="connsiteY9" fmla="*/ 1115610 h 3793059"/>
              <a:gd name="connsiteX10" fmla="*/ 1508601 w 2049705"/>
              <a:gd name="connsiteY10" fmla="*/ 1888695 h 3793059"/>
              <a:gd name="connsiteX11" fmla="*/ 2048928 w 2049705"/>
              <a:gd name="connsiteY11" fmla="*/ 1606061 h 3793059"/>
              <a:gd name="connsiteX12" fmla="*/ 1624980 w 2049705"/>
              <a:gd name="connsiteY12" fmla="*/ 600223 h 3793059"/>
              <a:gd name="connsiteX13" fmla="*/ 1483662 w 2049705"/>
              <a:gd name="connsiteY13" fmla="*/ 217836 h 3793059"/>
              <a:gd name="connsiteX14" fmla="*/ 1421085 w 2049705"/>
              <a:gd name="connsiteY14" fmla="*/ 4131 h 3793059"/>
              <a:gd name="connsiteX15" fmla="*/ 1117903 w 2049705"/>
              <a:gd name="connsiteY15" fmla="*/ 68208 h 3793059"/>
              <a:gd name="connsiteX0" fmla="*/ 1117903 w 2483012"/>
              <a:gd name="connsiteY0" fmla="*/ 76518 h 3802572"/>
              <a:gd name="connsiteX1" fmla="*/ 710578 w 2483012"/>
              <a:gd name="connsiteY1" fmla="*/ 309277 h 3802572"/>
              <a:gd name="connsiteX2" fmla="*/ 469510 w 2483012"/>
              <a:gd name="connsiteY2" fmla="*/ 808040 h 3802572"/>
              <a:gd name="connsiteX3" fmla="*/ 3997 w 2483012"/>
              <a:gd name="connsiteY3" fmla="*/ 1888695 h 3802572"/>
              <a:gd name="connsiteX4" fmla="*/ 278317 w 2483012"/>
              <a:gd name="connsiteY4" fmla="*/ 2586964 h 3802572"/>
              <a:gd name="connsiteX5" fmla="*/ 851894 w 2483012"/>
              <a:gd name="connsiteY5" fmla="*/ 3010912 h 3802572"/>
              <a:gd name="connsiteX6" fmla="*/ 1217654 w 2483012"/>
              <a:gd name="connsiteY6" fmla="*/ 3792311 h 3802572"/>
              <a:gd name="connsiteX7" fmla="*/ 2481187 w 2483012"/>
              <a:gd name="connsiteY7" fmla="*/ 3360049 h 3802572"/>
              <a:gd name="connsiteX8" fmla="*/ 910084 w 2483012"/>
              <a:gd name="connsiteY8" fmla="*/ 2021699 h 3802572"/>
              <a:gd name="connsiteX9" fmla="*/ 1084653 w 2483012"/>
              <a:gd name="connsiteY9" fmla="*/ 1115610 h 3802572"/>
              <a:gd name="connsiteX10" fmla="*/ 1508601 w 2483012"/>
              <a:gd name="connsiteY10" fmla="*/ 1888695 h 3802572"/>
              <a:gd name="connsiteX11" fmla="*/ 2048928 w 2483012"/>
              <a:gd name="connsiteY11" fmla="*/ 1606061 h 3802572"/>
              <a:gd name="connsiteX12" fmla="*/ 1624980 w 2483012"/>
              <a:gd name="connsiteY12" fmla="*/ 600223 h 3802572"/>
              <a:gd name="connsiteX13" fmla="*/ 1483662 w 2483012"/>
              <a:gd name="connsiteY13" fmla="*/ 217836 h 3802572"/>
              <a:gd name="connsiteX14" fmla="*/ 1421085 w 2483012"/>
              <a:gd name="connsiteY14" fmla="*/ 4131 h 3802572"/>
              <a:gd name="connsiteX15" fmla="*/ 1117903 w 2483012"/>
              <a:gd name="connsiteY15" fmla="*/ 68208 h 3802572"/>
              <a:gd name="connsiteX0" fmla="*/ 1117903 w 3091523"/>
              <a:gd name="connsiteY0" fmla="*/ 76518 h 3799113"/>
              <a:gd name="connsiteX1" fmla="*/ 710578 w 3091523"/>
              <a:gd name="connsiteY1" fmla="*/ 309277 h 3799113"/>
              <a:gd name="connsiteX2" fmla="*/ 469510 w 3091523"/>
              <a:gd name="connsiteY2" fmla="*/ 808040 h 3799113"/>
              <a:gd name="connsiteX3" fmla="*/ 3997 w 3091523"/>
              <a:gd name="connsiteY3" fmla="*/ 1888695 h 3799113"/>
              <a:gd name="connsiteX4" fmla="*/ 278317 w 3091523"/>
              <a:gd name="connsiteY4" fmla="*/ 2586964 h 3799113"/>
              <a:gd name="connsiteX5" fmla="*/ 851894 w 3091523"/>
              <a:gd name="connsiteY5" fmla="*/ 3010912 h 3799113"/>
              <a:gd name="connsiteX6" fmla="*/ 1217654 w 3091523"/>
              <a:gd name="connsiteY6" fmla="*/ 3792311 h 3799113"/>
              <a:gd name="connsiteX7" fmla="*/ 2481187 w 3091523"/>
              <a:gd name="connsiteY7" fmla="*/ 3360049 h 3799113"/>
              <a:gd name="connsiteX8" fmla="*/ 3029829 w 3091523"/>
              <a:gd name="connsiteY8" fmla="*/ 2828033 h 3799113"/>
              <a:gd name="connsiteX9" fmla="*/ 1084653 w 3091523"/>
              <a:gd name="connsiteY9" fmla="*/ 1115610 h 3799113"/>
              <a:gd name="connsiteX10" fmla="*/ 1508601 w 3091523"/>
              <a:gd name="connsiteY10" fmla="*/ 1888695 h 3799113"/>
              <a:gd name="connsiteX11" fmla="*/ 2048928 w 3091523"/>
              <a:gd name="connsiteY11" fmla="*/ 1606061 h 3799113"/>
              <a:gd name="connsiteX12" fmla="*/ 1624980 w 3091523"/>
              <a:gd name="connsiteY12" fmla="*/ 600223 h 3799113"/>
              <a:gd name="connsiteX13" fmla="*/ 1483662 w 3091523"/>
              <a:gd name="connsiteY13" fmla="*/ 217836 h 3799113"/>
              <a:gd name="connsiteX14" fmla="*/ 1421085 w 3091523"/>
              <a:gd name="connsiteY14" fmla="*/ 4131 h 3799113"/>
              <a:gd name="connsiteX15" fmla="*/ 1117903 w 3091523"/>
              <a:gd name="connsiteY15" fmla="*/ 68208 h 3799113"/>
              <a:gd name="connsiteX0" fmla="*/ 1117903 w 3091523"/>
              <a:gd name="connsiteY0" fmla="*/ 76518 h 3799113"/>
              <a:gd name="connsiteX1" fmla="*/ 710578 w 3091523"/>
              <a:gd name="connsiteY1" fmla="*/ 309277 h 3799113"/>
              <a:gd name="connsiteX2" fmla="*/ 469510 w 3091523"/>
              <a:gd name="connsiteY2" fmla="*/ 808040 h 3799113"/>
              <a:gd name="connsiteX3" fmla="*/ 3997 w 3091523"/>
              <a:gd name="connsiteY3" fmla="*/ 1888695 h 3799113"/>
              <a:gd name="connsiteX4" fmla="*/ 278317 w 3091523"/>
              <a:gd name="connsiteY4" fmla="*/ 2586964 h 3799113"/>
              <a:gd name="connsiteX5" fmla="*/ 851894 w 3091523"/>
              <a:gd name="connsiteY5" fmla="*/ 3010912 h 3799113"/>
              <a:gd name="connsiteX6" fmla="*/ 1217654 w 3091523"/>
              <a:gd name="connsiteY6" fmla="*/ 3792311 h 3799113"/>
              <a:gd name="connsiteX7" fmla="*/ 2481187 w 3091523"/>
              <a:gd name="connsiteY7" fmla="*/ 3360049 h 3799113"/>
              <a:gd name="connsiteX8" fmla="*/ 3029829 w 3091523"/>
              <a:gd name="connsiteY8" fmla="*/ 2828033 h 3799113"/>
              <a:gd name="connsiteX9" fmla="*/ 1084653 w 3091523"/>
              <a:gd name="connsiteY9" fmla="*/ 1115610 h 3799113"/>
              <a:gd name="connsiteX10" fmla="*/ 2639132 w 3091523"/>
              <a:gd name="connsiteY10" fmla="*/ 2387459 h 3799113"/>
              <a:gd name="connsiteX11" fmla="*/ 2048928 w 3091523"/>
              <a:gd name="connsiteY11" fmla="*/ 1606061 h 3799113"/>
              <a:gd name="connsiteX12" fmla="*/ 1624980 w 3091523"/>
              <a:gd name="connsiteY12" fmla="*/ 600223 h 3799113"/>
              <a:gd name="connsiteX13" fmla="*/ 1483662 w 3091523"/>
              <a:gd name="connsiteY13" fmla="*/ 217836 h 3799113"/>
              <a:gd name="connsiteX14" fmla="*/ 1421085 w 3091523"/>
              <a:gd name="connsiteY14" fmla="*/ 4131 h 3799113"/>
              <a:gd name="connsiteX15" fmla="*/ 1117903 w 3091523"/>
              <a:gd name="connsiteY15" fmla="*/ 68208 h 3799113"/>
              <a:gd name="connsiteX0" fmla="*/ 1117903 w 3091523"/>
              <a:gd name="connsiteY0" fmla="*/ 76518 h 3799113"/>
              <a:gd name="connsiteX1" fmla="*/ 710578 w 3091523"/>
              <a:gd name="connsiteY1" fmla="*/ 309277 h 3799113"/>
              <a:gd name="connsiteX2" fmla="*/ 469510 w 3091523"/>
              <a:gd name="connsiteY2" fmla="*/ 808040 h 3799113"/>
              <a:gd name="connsiteX3" fmla="*/ 3997 w 3091523"/>
              <a:gd name="connsiteY3" fmla="*/ 1888695 h 3799113"/>
              <a:gd name="connsiteX4" fmla="*/ 278317 w 3091523"/>
              <a:gd name="connsiteY4" fmla="*/ 2586964 h 3799113"/>
              <a:gd name="connsiteX5" fmla="*/ 851894 w 3091523"/>
              <a:gd name="connsiteY5" fmla="*/ 3010912 h 3799113"/>
              <a:gd name="connsiteX6" fmla="*/ 1217654 w 3091523"/>
              <a:gd name="connsiteY6" fmla="*/ 3792311 h 3799113"/>
              <a:gd name="connsiteX7" fmla="*/ 2481187 w 3091523"/>
              <a:gd name="connsiteY7" fmla="*/ 3360049 h 3799113"/>
              <a:gd name="connsiteX8" fmla="*/ 3029829 w 3091523"/>
              <a:gd name="connsiteY8" fmla="*/ 2828033 h 3799113"/>
              <a:gd name="connsiteX9" fmla="*/ 1084653 w 3091523"/>
              <a:gd name="connsiteY9" fmla="*/ 1115610 h 3799113"/>
              <a:gd name="connsiteX10" fmla="*/ 2747197 w 3091523"/>
              <a:gd name="connsiteY10" fmla="*/ 1281866 h 3799113"/>
              <a:gd name="connsiteX11" fmla="*/ 2048928 w 3091523"/>
              <a:gd name="connsiteY11" fmla="*/ 1606061 h 3799113"/>
              <a:gd name="connsiteX12" fmla="*/ 1624980 w 3091523"/>
              <a:gd name="connsiteY12" fmla="*/ 600223 h 3799113"/>
              <a:gd name="connsiteX13" fmla="*/ 1483662 w 3091523"/>
              <a:gd name="connsiteY13" fmla="*/ 217836 h 3799113"/>
              <a:gd name="connsiteX14" fmla="*/ 1421085 w 3091523"/>
              <a:gd name="connsiteY14" fmla="*/ 4131 h 3799113"/>
              <a:gd name="connsiteX15" fmla="*/ 1117903 w 3091523"/>
              <a:gd name="connsiteY15" fmla="*/ 68208 h 3799113"/>
              <a:gd name="connsiteX0" fmla="*/ 1117903 w 3044113"/>
              <a:gd name="connsiteY0" fmla="*/ 76518 h 3799113"/>
              <a:gd name="connsiteX1" fmla="*/ 710578 w 3044113"/>
              <a:gd name="connsiteY1" fmla="*/ 309277 h 3799113"/>
              <a:gd name="connsiteX2" fmla="*/ 469510 w 3044113"/>
              <a:gd name="connsiteY2" fmla="*/ 808040 h 3799113"/>
              <a:gd name="connsiteX3" fmla="*/ 3997 w 3044113"/>
              <a:gd name="connsiteY3" fmla="*/ 1888695 h 3799113"/>
              <a:gd name="connsiteX4" fmla="*/ 278317 w 3044113"/>
              <a:gd name="connsiteY4" fmla="*/ 2586964 h 3799113"/>
              <a:gd name="connsiteX5" fmla="*/ 851894 w 3044113"/>
              <a:gd name="connsiteY5" fmla="*/ 3010912 h 3799113"/>
              <a:gd name="connsiteX6" fmla="*/ 1217654 w 3044113"/>
              <a:gd name="connsiteY6" fmla="*/ 3792311 h 3799113"/>
              <a:gd name="connsiteX7" fmla="*/ 2481187 w 3044113"/>
              <a:gd name="connsiteY7" fmla="*/ 3360049 h 3799113"/>
              <a:gd name="connsiteX8" fmla="*/ 3029829 w 3044113"/>
              <a:gd name="connsiteY8" fmla="*/ 2828033 h 3799113"/>
              <a:gd name="connsiteX9" fmla="*/ 2871889 w 3044113"/>
              <a:gd name="connsiteY9" fmla="*/ 2379144 h 3799113"/>
              <a:gd name="connsiteX10" fmla="*/ 2747197 w 3044113"/>
              <a:gd name="connsiteY10" fmla="*/ 1281866 h 3799113"/>
              <a:gd name="connsiteX11" fmla="*/ 2048928 w 3044113"/>
              <a:gd name="connsiteY11" fmla="*/ 1606061 h 3799113"/>
              <a:gd name="connsiteX12" fmla="*/ 1624980 w 3044113"/>
              <a:gd name="connsiteY12" fmla="*/ 600223 h 3799113"/>
              <a:gd name="connsiteX13" fmla="*/ 1483662 w 3044113"/>
              <a:gd name="connsiteY13" fmla="*/ 217836 h 3799113"/>
              <a:gd name="connsiteX14" fmla="*/ 1421085 w 3044113"/>
              <a:gd name="connsiteY14" fmla="*/ 4131 h 3799113"/>
              <a:gd name="connsiteX15" fmla="*/ 1117903 w 3044113"/>
              <a:gd name="connsiteY15" fmla="*/ 68208 h 3799113"/>
              <a:gd name="connsiteX0" fmla="*/ 1114067 w 3040277"/>
              <a:gd name="connsiteY0" fmla="*/ 76518 h 3799113"/>
              <a:gd name="connsiteX1" fmla="*/ 706742 w 3040277"/>
              <a:gd name="connsiteY1" fmla="*/ 309277 h 3799113"/>
              <a:gd name="connsiteX2" fmla="*/ 307733 w 3040277"/>
              <a:gd name="connsiteY2" fmla="*/ 1697502 h 3799113"/>
              <a:gd name="connsiteX3" fmla="*/ 161 w 3040277"/>
              <a:gd name="connsiteY3" fmla="*/ 1888695 h 3799113"/>
              <a:gd name="connsiteX4" fmla="*/ 274481 w 3040277"/>
              <a:gd name="connsiteY4" fmla="*/ 2586964 h 3799113"/>
              <a:gd name="connsiteX5" fmla="*/ 848058 w 3040277"/>
              <a:gd name="connsiteY5" fmla="*/ 3010912 h 3799113"/>
              <a:gd name="connsiteX6" fmla="*/ 1213818 w 3040277"/>
              <a:gd name="connsiteY6" fmla="*/ 3792311 h 3799113"/>
              <a:gd name="connsiteX7" fmla="*/ 2477351 w 3040277"/>
              <a:gd name="connsiteY7" fmla="*/ 3360049 h 3799113"/>
              <a:gd name="connsiteX8" fmla="*/ 3025993 w 3040277"/>
              <a:gd name="connsiteY8" fmla="*/ 2828033 h 3799113"/>
              <a:gd name="connsiteX9" fmla="*/ 2868053 w 3040277"/>
              <a:gd name="connsiteY9" fmla="*/ 2379144 h 3799113"/>
              <a:gd name="connsiteX10" fmla="*/ 2743361 w 3040277"/>
              <a:gd name="connsiteY10" fmla="*/ 1281866 h 3799113"/>
              <a:gd name="connsiteX11" fmla="*/ 2045092 w 3040277"/>
              <a:gd name="connsiteY11" fmla="*/ 1606061 h 3799113"/>
              <a:gd name="connsiteX12" fmla="*/ 1621144 w 3040277"/>
              <a:gd name="connsiteY12" fmla="*/ 600223 h 3799113"/>
              <a:gd name="connsiteX13" fmla="*/ 1479826 w 3040277"/>
              <a:gd name="connsiteY13" fmla="*/ 217836 h 3799113"/>
              <a:gd name="connsiteX14" fmla="*/ 1417249 w 3040277"/>
              <a:gd name="connsiteY14" fmla="*/ 4131 h 3799113"/>
              <a:gd name="connsiteX15" fmla="*/ 1114067 w 3040277"/>
              <a:gd name="connsiteY15" fmla="*/ 68208 h 3799113"/>
              <a:gd name="connsiteX0" fmla="*/ 1235639 w 3161849"/>
              <a:gd name="connsiteY0" fmla="*/ 76518 h 3799113"/>
              <a:gd name="connsiteX1" fmla="*/ 21980 w 3161849"/>
              <a:gd name="connsiteY1" fmla="*/ 475532 h 3799113"/>
              <a:gd name="connsiteX2" fmla="*/ 429305 w 3161849"/>
              <a:gd name="connsiteY2" fmla="*/ 1697502 h 3799113"/>
              <a:gd name="connsiteX3" fmla="*/ 121733 w 3161849"/>
              <a:gd name="connsiteY3" fmla="*/ 1888695 h 3799113"/>
              <a:gd name="connsiteX4" fmla="*/ 396053 w 3161849"/>
              <a:gd name="connsiteY4" fmla="*/ 2586964 h 3799113"/>
              <a:gd name="connsiteX5" fmla="*/ 969630 w 3161849"/>
              <a:gd name="connsiteY5" fmla="*/ 3010912 h 3799113"/>
              <a:gd name="connsiteX6" fmla="*/ 1335390 w 3161849"/>
              <a:gd name="connsiteY6" fmla="*/ 3792311 h 3799113"/>
              <a:gd name="connsiteX7" fmla="*/ 2598923 w 3161849"/>
              <a:gd name="connsiteY7" fmla="*/ 3360049 h 3799113"/>
              <a:gd name="connsiteX8" fmla="*/ 3147565 w 3161849"/>
              <a:gd name="connsiteY8" fmla="*/ 2828033 h 3799113"/>
              <a:gd name="connsiteX9" fmla="*/ 2989625 w 3161849"/>
              <a:gd name="connsiteY9" fmla="*/ 2379144 h 3799113"/>
              <a:gd name="connsiteX10" fmla="*/ 2864933 w 3161849"/>
              <a:gd name="connsiteY10" fmla="*/ 1281866 h 3799113"/>
              <a:gd name="connsiteX11" fmla="*/ 2166664 w 3161849"/>
              <a:gd name="connsiteY11" fmla="*/ 1606061 h 3799113"/>
              <a:gd name="connsiteX12" fmla="*/ 1742716 w 3161849"/>
              <a:gd name="connsiteY12" fmla="*/ 600223 h 3799113"/>
              <a:gd name="connsiteX13" fmla="*/ 1601398 w 3161849"/>
              <a:gd name="connsiteY13" fmla="*/ 217836 h 3799113"/>
              <a:gd name="connsiteX14" fmla="*/ 1538821 w 3161849"/>
              <a:gd name="connsiteY14" fmla="*/ 4131 h 3799113"/>
              <a:gd name="connsiteX15" fmla="*/ 1235639 w 3161849"/>
              <a:gd name="connsiteY15" fmla="*/ 68208 h 3799113"/>
              <a:gd name="connsiteX0" fmla="*/ 1235639 w 3161849"/>
              <a:gd name="connsiteY0" fmla="*/ 133001 h 3855596"/>
              <a:gd name="connsiteX1" fmla="*/ 21980 w 3161849"/>
              <a:gd name="connsiteY1" fmla="*/ 532015 h 3855596"/>
              <a:gd name="connsiteX2" fmla="*/ 429305 w 3161849"/>
              <a:gd name="connsiteY2" fmla="*/ 1753985 h 3855596"/>
              <a:gd name="connsiteX3" fmla="*/ 121733 w 3161849"/>
              <a:gd name="connsiteY3" fmla="*/ 1945178 h 3855596"/>
              <a:gd name="connsiteX4" fmla="*/ 396053 w 3161849"/>
              <a:gd name="connsiteY4" fmla="*/ 2643447 h 3855596"/>
              <a:gd name="connsiteX5" fmla="*/ 969630 w 3161849"/>
              <a:gd name="connsiteY5" fmla="*/ 3067395 h 3855596"/>
              <a:gd name="connsiteX6" fmla="*/ 1335390 w 3161849"/>
              <a:gd name="connsiteY6" fmla="*/ 3848794 h 3855596"/>
              <a:gd name="connsiteX7" fmla="*/ 2598923 w 3161849"/>
              <a:gd name="connsiteY7" fmla="*/ 3416532 h 3855596"/>
              <a:gd name="connsiteX8" fmla="*/ 3147565 w 3161849"/>
              <a:gd name="connsiteY8" fmla="*/ 2884516 h 3855596"/>
              <a:gd name="connsiteX9" fmla="*/ 2989625 w 3161849"/>
              <a:gd name="connsiteY9" fmla="*/ 2435627 h 3855596"/>
              <a:gd name="connsiteX10" fmla="*/ 2864933 w 3161849"/>
              <a:gd name="connsiteY10" fmla="*/ 1338349 h 3855596"/>
              <a:gd name="connsiteX11" fmla="*/ 2166664 w 3161849"/>
              <a:gd name="connsiteY11" fmla="*/ 1662544 h 3855596"/>
              <a:gd name="connsiteX12" fmla="*/ 1742716 w 3161849"/>
              <a:gd name="connsiteY12" fmla="*/ 656706 h 3855596"/>
              <a:gd name="connsiteX13" fmla="*/ 1601398 w 3161849"/>
              <a:gd name="connsiteY13" fmla="*/ 274319 h 3855596"/>
              <a:gd name="connsiteX14" fmla="*/ 1538821 w 3161849"/>
              <a:gd name="connsiteY14" fmla="*/ 60614 h 3855596"/>
              <a:gd name="connsiteX15" fmla="*/ 1235639 w 3161849"/>
              <a:gd name="connsiteY15" fmla="*/ 0 h 3855596"/>
              <a:gd name="connsiteX0" fmla="*/ 864345 w 3148003"/>
              <a:gd name="connsiteY0" fmla="*/ 8310 h 3855596"/>
              <a:gd name="connsiteX1" fmla="*/ 8134 w 3148003"/>
              <a:gd name="connsiteY1" fmla="*/ 532015 h 3855596"/>
              <a:gd name="connsiteX2" fmla="*/ 415459 w 3148003"/>
              <a:gd name="connsiteY2" fmla="*/ 1753985 h 3855596"/>
              <a:gd name="connsiteX3" fmla="*/ 107887 w 3148003"/>
              <a:gd name="connsiteY3" fmla="*/ 1945178 h 3855596"/>
              <a:gd name="connsiteX4" fmla="*/ 382207 w 3148003"/>
              <a:gd name="connsiteY4" fmla="*/ 2643447 h 3855596"/>
              <a:gd name="connsiteX5" fmla="*/ 955784 w 3148003"/>
              <a:gd name="connsiteY5" fmla="*/ 3067395 h 3855596"/>
              <a:gd name="connsiteX6" fmla="*/ 1321544 w 3148003"/>
              <a:gd name="connsiteY6" fmla="*/ 3848794 h 3855596"/>
              <a:gd name="connsiteX7" fmla="*/ 2585077 w 3148003"/>
              <a:gd name="connsiteY7" fmla="*/ 3416532 h 3855596"/>
              <a:gd name="connsiteX8" fmla="*/ 3133719 w 3148003"/>
              <a:gd name="connsiteY8" fmla="*/ 2884516 h 3855596"/>
              <a:gd name="connsiteX9" fmla="*/ 2975779 w 3148003"/>
              <a:gd name="connsiteY9" fmla="*/ 2435627 h 3855596"/>
              <a:gd name="connsiteX10" fmla="*/ 2851087 w 3148003"/>
              <a:gd name="connsiteY10" fmla="*/ 1338349 h 3855596"/>
              <a:gd name="connsiteX11" fmla="*/ 2152818 w 3148003"/>
              <a:gd name="connsiteY11" fmla="*/ 1662544 h 3855596"/>
              <a:gd name="connsiteX12" fmla="*/ 1728870 w 3148003"/>
              <a:gd name="connsiteY12" fmla="*/ 656706 h 3855596"/>
              <a:gd name="connsiteX13" fmla="*/ 1587552 w 3148003"/>
              <a:gd name="connsiteY13" fmla="*/ 274319 h 3855596"/>
              <a:gd name="connsiteX14" fmla="*/ 1524975 w 3148003"/>
              <a:gd name="connsiteY14" fmla="*/ 60614 h 3855596"/>
              <a:gd name="connsiteX15" fmla="*/ 1221793 w 3148003"/>
              <a:gd name="connsiteY15" fmla="*/ 0 h 3855596"/>
              <a:gd name="connsiteX0" fmla="*/ 864345 w 3148003"/>
              <a:gd name="connsiteY0" fmla="*/ 16623 h 3863909"/>
              <a:gd name="connsiteX1" fmla="*/ 8134 w 3148003"/>
              <a:gd name="connsiteY1" fmla="*/ 540328 h 3863909"/>
              <a:gd name="connsiteX2" fmla="*/ 415459 w 3148003"/>
              <a:gd name="connsiteY2" fmla="*/ 1762298 h 3863909"/>
              <a:gd name="connsiteX3" fmla="*/ 107887 w 3148003"/>
              <a:gd name="connsiteY3" fmla="*/ 1953491 h 3863909"/>
              <a:gd name="connsiteX4" fmla="*/ 382207 w 3148003"/>
              <a:gd name="connsiteY4" fmla="*/ 2651760 h 3863909"/>
              <a:gd name="connsiteX5" fmla="*/ 955784 w 3148003"/>
              <a:gd name="connsiteY5" fmla="*/ 3075708 h 3863909"/>
              <a:gd name="connsiteX6" fmla="*/ 1321544 w 3148003"/>
              <a:gd name="connsiteY6" fmla="*/ 3857107 h 3863909"/>
              <a:gd name="connsiteX7" fmla="*/ 2585077 w 3148003"/>
              <a:gd name="connsiteY7" fmla="*/ 3424845 h 3863909"/>
              <a:gd name="connsiteX8" fmla="*/ 3133719 w 3148003"/>
              <a:gd name="connsiteY8" fmla="*/ 2892829 h 3863909"/>
              <a:gd name="connsiteX9" fmla="*/ 2975779 w 3148003"/>
              <a:gd name="connsiteY9" fmla="*/ 2443940 h 3863909"/>
              <a:gd name="connsiteX10" fmla="*/ 2851087 w 3148003"/>
              <a:gd name="connsiteY10" fmla="*/ 1346662 h 3863909"/>
              <a:gd name="connsiteX11" fmla="*/ 2152818 w 3148003"/>
              <a:gd name="connsiteY11" fmla="*/ 1670857 h 3863909"/>
              <a:gd name="connsiteX12" fmla="*/ 1728870 w 3148003"/>
              <a:gd name="connsiteY12" fmla="*/ 665019 h 3863909"/>
              <a:gd name="connsiteX13" fmla="*/ 1587552 w 3148003"/>
              <a:gd name="connsiteY13" fmla="*/ 282632 h 3863909"/>
              <a:gd name="connsiteX14" fmla="*/ 1524975 w 3148003"/>
              <a:gd name="connsiteY14" fmla="*/ 68927 h 3863909"/>
              <a:gd name="connsiteX15" fmla="*/ 922535 w 3148003"/>
              <a:gd name="connsiteY15" fmla="*/ 0 h 3863909"/>
              <a:gd name="connsiteX0" fmla="*/ 864345 w 3148003"/>
              <a:gd name="connsiteY0" fmla="*/ 76550 h 3923836"/>
              <a:gd name="connsiteX1" fmla="*/ 8134 w 3148003"/>
              <a:gd name="connsiteY1" fmla="*/ 600255 h 3923836"/>
              <a:gd name="connsiteX2" fmla="*/ 415459 w 3148003"/>
              <a:gd name="connsiteY2" fmla="*/ 1822225 h 3923836"/>
              <a:gd name="connsiteX3" fmla="*/ 107887 w 3148003"/>
              <a:gd name="connsiteY3" fmla="*/ 2013418 h 3923836"/>
              <a:gd name="connsiteX4" fmla="*/ 382207 w 3148003"/>
              <a:gd name="connsiteY4" fmla="*/ 2711687 h 3923836"/>
              <a:gd name="connsiteX5" fmla="*/ 955784 w 3148003"/>
              <a:gd name="connsiteY5" fmla="*/ 3135635 h 3923836"/>
              <a:gd name="connsiteX6" fmla="*/ 1321544 w 3148003"/>
              <a:gd name="connsiteY6" fmla="*/ 3917034 h 3923836"/>
              <a:gd name="connsiteX7" fmla="*/ 2585077 w 3148003"/>
              <a:gd name="connsiteY7" fmla="*/ 3484772 h 3923836"/>
              <a:gd name="connsiteX8" fmla="*/ 3133719 w 3148003"/>
              <a:gd name="connsiteY8" fmla="*/ 2952756 h 3923836"/>
              <a:gd name="connsiteX9" fmla="*/ 2975779 w 3148003"/>
              <a:gd name="connsiteY9" fmla="*/ 2503867 h 3923836"/>
              <a:gd name="connsiteX10" fmla="*/ 2851087 w 3148003"/>
              <a:gd name="connsiteY10" fmla="*/ 1406589 h 3923836"/>
              <a:gd name="connsiteX11" fmla="*/ 2152818 w 3148003"/>
              <a:gd name="connsiteY11" fmla="*/ 1730784 h 3923836"/>
              <a:gd name="connsiteX12" fmla="*/ 1728870 w 3148003"/>
              <a:gd name="connsiteY12" fmla="*/ 724946 h 3923836"/>
              <a:gd name="connsiteX13" fmla="*/ 1587552 w 3148003"/>
              <a:gd name="connsiteY13" fmla="*/ 342559 h 3923836"/>
              <a:gd name="connsiteX14" fmla="*/ 1549913 w 3148003"/>
              <a:gd name="connsiteY14" fmla="*/ 12476 h 3923836"/>
              <a:gd name="connsiteX15" fmla="*/ 922535 w 3148003"/>
              <a:gd name="connsiteY15" fmla="*/ 59927 h 3923836"/>
              <a:gd name="connsiteX0" fmla="*/ 864345 w 3148003"/>
              <a:gd name="connsiteY0" fmla="*/ 71135 h 3918421"/>
              <a:gd name="connsiteX1" fmla="*/ 8134 w 3148003"/>
              <a:gd name="connsiteY1" fmla="*/ 594840 h 3918421"/>
              <a:gd name="connsiteX2" fmla="*/ 415459 w 3148003"/>
              <a:gd name="connsiteY2" fmla="*/ 1816810 h 3918421"/>
              <a:gd name="connsiteX3" fmla="*/ 107887 w 3148003"/>
              <a:gd name="connsiteY3" fmla="*/ 2008003 h 3918421"/>
              <a:gd name="connsiteX4" fmla="*/ 382207 w 3148003"/>
              <a:gd name="connsiteY4" fmla="*/ 2706272 h 3918421"/>
              <a:gd name="connsiteX5" fmla="*/ 955784 w 3148003"/>
              <a:gd name="connsiteY5" fmla="*/ 3130220 h 3918421"/>
              <a:gd name="connsiteX6" fmla="*/ 1321544 w 3148003"/>
              <a:gd name="connsiteY6" fmla="*/ 3911619 h 3918421"/>
              <a:gd name="connsiteX7" fmla="*/ 2585077 w 3148003"/>
              <a:gd name="connsiteY7" fmla="*/ 3479357 h 3918421"/>
              <a:gd name="connsiteX8" fmla="*/ 3133719 w 3148003"/>
              <a:gd name="connsiteY8" fmla="*/ 2947341 h 3918421"/>
              <a:gd name="connsiteX9" fmla="*/ 2975779 w 3148003"/>
              <a:gd name="connsiteY9" fmla="*/ 2498452 h 3918421"/>
              <a:gd name="connsiteX10" fmla="*/ 2851087 w 3148003"/>
              <a:gd name="connsiteY10" fmla="*/ 1401174 h 3918421"/>
              <a:gd name="connsiteX11" fmla="*/ 2152818 w 3148003"/>
              <a:gd name="connsiteY11" fmla="*/ 1725369 h 3918421"/>
              <a:gd name="connsiteX12" fmla="*/ 1728870 w 3148003"/>
              <a:gd name="connsiteY12" fmla="*/ 719531 h 3918421"/>
              <a:gd name="connsiteX13" fmla="*/ 1870185 w 3148003"/>
              <a:gd name="connsiteY13" fmla="*/ 245704 h 3918421"/>
              <a:gd name="connsiteX14" fmla="*/ 1549913 w 3148003"/>
              <a:gd name="connsiteY14" fmla="*/ 7061 h 3918421"/>
              <a:gd name="connsiteX15" fmla="*/ 922535 w 3148003"/>
              <a:gd name="connsiteY15" fmla="*/ 54512 h 3918421"/>
              <a:gd name="connsiteX0" fmla="*/ 864345 w 3148003"/>
              <a:gd name="connsiteY0" fmla="*/ 71135 h 3918421"/>
              <a:gd name="connsiteX1" fmla="*/ 8134 w 3148003"/>
              <a:gd name="connsiteY1" fmla="*/ 594840 h 3918421"/>
              <a:gd name="connsiteX2" fmla="*/ 415459 w 3148003"/>
              <a:gd name="connsiteY2" fmla="*/ 1816810 h 3918421"/>
              <a:gd name="connsiteX3" fmla="*/ 107887 w 3148003"/>
              <a:gd name="connsiteY3" fmla="*/ 2008003 h 3918421"/>
              <a:gd name="connsiteX4" fmla="*/ 382207 w 3148003"/>
              <a:gd name="connsiteY4" fmla="*/ 2706272 h 3918421"/>
              <a:gd name="connsiteX5" fmla="*/ 955784 w 3148003"/>
              <a:gd name="connsiteY5" fmla="*/ 3130220 h 3918421"/>
              <a:gd name="connsiteX6" fmla="*/ 1321544 w 3148003"/>
              <a:gd name="connsiteY6" fmla="*/ 3911619 h 3918421"/>
              <a:gd name="connsiteX7" fmla="*/ 2585077 w 3148003"/>
              <a:gd name="connsiteY7" fmla="*/ 3479357 h 3918421"/>
              <a:gd name="connsiteX8" fmla="*/ 3133719 w 3148003"/>
              <a:gd name="connsiteY8" fmla="*/ 2947341 h 3918421"/>
              <a:gd name="connsiteX9" fmla="*/ 2975779 w 3148003"/>
              <a:gd name="connsiteY9" fmla="*/ 2498452 h 3918421"/>
              <a:gd name="connsiteX10" fmla="*/ 2851087 w 3148003"/>
              <a:gd name="connsiteY10" fmla="*/ 1401174 h 3918421"/>
              <a:gd name="connsiteX11" fmla="*/ 2152818 w 3148003"/>
              <a:gd name="connsiteY11" fmla="*/ 1725369 h 3918421"/>
              <a:gd name="connsiteX12" fmla="*/ 2053066 w 3148003"/>
              <a:gd name="connsiteY12" fmla="*/ 653030 h 3918421"/>
              <a:gd name="connsiteX13" fmla="*/ 1870185 w 3148003"/>
              <a:gd name="connsiteY13" fmla="*/ 245704 h 3918421"/>
              <a:gd name="connsiteX14" fmla="*/ 1549913 w 3148003"/>
              <a:gd name="connsiteY14" fmla="*/ 7061 h 3918421"/>
              <a:gd name="connsiteX15" fmla="*/ 922535 w 3148003"/>
              <a:gd name="connsiteY15" fmla="*/ 54512 h 3918421"/>
              <a:gd name="connsiteX0" fmla="*/ 864345 w 3148003"/>
              <a:gd name="connsiteY0" fmla="*/ 71135 h 3918421"/>
              <a:gd name="connsiteX1" fmla="*/ 8134 w 3148003"/>
              <a:gd name="connsiteY1" fmla="*/ 594840 h 3918421"/>
              <a:gd name="connsiteX2" fmla="*/ 415459 w 3148003"/>
              <a:gd name="connsiteY2" fmla="*/ 1816810 h 3918421"/>
              <a:gd name="connsiteX3" fmla="*/ 107887 w 3148003"/>
              <a:gd name="connsiteY3" fmla="*/ 2008003 h 3918421"/>
              <a:gd name="connsiteX4" fmla="*/ 382207 w 3148003"/>
              <a:gd name="connsiteY4" fmla="*/ 2706272 h 3918421"/>
              <a:gd name="connsiteX5" fmla="*/ 955784 w 3148003"/>
              <a:gd name="connsiteY5" fmla="*/ 3130220 h 3918421"/>
              <a:gd name="connsiteX6" fmla="*/ 1321544 w 3148003"/>
              <a:gd name="connsiteY6" fmla="*/ 3911619 h 3918421"/>
              <a:gd name="connsiteX7" fmla="*/ 2585077 w 3148003"/>
              <a:gd name="connsiteY7" fmla="*/ 3479357 h 3918421"/>
              <a:gd name="connsiteX8" fmla="*/ 3133719 w 3148003"/>
              <a:gd name="connsiteY8" fmla="*/ 2947341 h 3918421"/>
              <a:gd name="connsiteX9" fmla="*/ 2975779 w 3148003"/>
              <a:gd name="connsiteY9" fmla="*/ 2498452 h 3918421"/>
              <a:gd name="connsiteX10" fmla="*/ 2851087 w 3148003"/>
              <a:gd name="connsiteY10" fmla="*/ 1401174 h 3918421"/>
              <a:gd name="connsiteX11" fmla="*/ 2285822 w 3148003"/>
              <a:gd name="connsiteY11" fmla="*/ 1018788 h 3918421"/>
              <a:gd name="connsiteX12" fmla="*/ 2053066 w 3148003"/>
              <a:gd name="connsiteY12" fmla="*/ 653030 h 3918421"/>
              <a:gd name="connsiteX13" fmla="*/ 1870185 w 3148003"/>
              <a:gd name="connsiteY13" fmla="*/ 245704 h 3918421"/>
              <a:gd name="connsiteX14" fmla="*/ 1549913 w 3148003"/>
              <a:gd name="connsiteY14" fmla="*/ 7061 h 3918421"/>
              <a:gd name="connsiteX15" fmla="*/ 922535 w 3148003"/>
              <a:gd name="connsiteY15" fmla="*/ 54512 h 3918421"/>
              <a:gd name="connsiteX0" fmla="*/ 864345 w 3152810"/>
              <a:gd name="connsiteY0" fmla="*/ 71135 h 3918421"/>
              <a:gd name="connsiteX1" fmla="*/ 8134 w 3152810"/>
              <a:gd name="connsiteY1" fmla="*/ 594840 h 3918421"/>
              <a:gd name="connsiteX2" fmla="*/ 415459 w 3152810"/>
              <a:gd name="connsiteY2" fmla="*/ 1816810 h 3918421"/>
              <a:gd name="connsiteX3" fmla="*/ 107887 w 3152810"/>
              <a:gd name="connsiteY3" fmla="*/ 2008003 h 3918421"/>
              <a:gd name="connsiteX4" fmla="*/ 382207 w 3152810"/>
              <a:gd name="connsiteY4" fmla="*/ 2706272 h 3918421"/>
              <a:gd name="connsiteX5" fmla="*/ 955784 w 3152810"/>
              <a:gd name="connsiteY5" fmla="*/ 3130220 h 3918421"/>
              <a:gd name="connsiteX6" fmla="*/ 1321544 w 3152810"/>
              <a:gd name="connsiteY6" fmla="*/ 3911619 h 3918421"/>
              <a:gd name="connsiteX7" fmla="*/ 2585077 w 3152810"/>
              <a:gd name="connsiteY7" fmla="*/ 3479357 h 3918421"/>
              <a:gd name="connsiteX8" fmla="*/ 3133719 w 3152810"/>
              <a:gd name="connsiteY8" fmla="*/ 2947341 h 3918421"/>
              <a:gd name="connsiteX9" fmla="*/ 2975779 w 3152810"/>
              <a:gd name="connsiteY9" fmla="*/ 2498452 h 3918421"/>
              <a:gd name="connsiteX10" fmla="*/ 2477015 w 3152810"/>
              <a:gd name="connsiteY10" fmla="*/ 1475988 h 3918421"/>
              <a:gd name="connsiteX11" fmla="*/ 2285822 w 3152810"/>
              <a:gd name="connsiteY11" fmla="*/ 1018788 h 3918421"/>
              <a:gd name="connsiteX12" fmla="*/ 2053066 w 3152810"/>
              <a:gd name="connsiteY12" fmla="*/ 653030 h 3918421"/>
              <a:gd name="connsiteX13" fmla="*/ 1870185 w 3152810"/>
              <a:gd name="connsiteY13" fmla="*/ 245704 h 3918421"/>
              <a:gd name="connsiteX14" fmla="*/ 1549913 w 3152810"/>
              <a:gd name="connsiteY14" fmla="*/ 7061 h 3918421"/>
              <a:gd name="connsiteX15" fmla="*/ 922535 w 3152810"/>
              <a:gd name="connsiteY15" fmla="*/ 54512 h 3918421"/>
              <a:gd name="connsiteX0" fmla="*/ 864345 w 3152810"/>
              <a:gd name="connsiteY0" fmla="*/ 102720 h 3950006"/>
              <a:gd name="connsiteX1" fmla="*/ 8134 w 3152810"/>
              <a:gd name="connsiteY1" fmla="*/ 626425 h 3950006"/>
              <a:gd name="connsiteX2" fmla="*/ 415459 w 3152810"/>
              <a:gd name="connsiteY2" fmla="*/ 1848395 h 3950006"/>
              <a:gd name="connsiteX3" fmla="*/ 107887 w 3152810"/>
              <a:gd name="connsiteY3" fmla="*/ 2039588 h 3950006"/>
              <a:gd name="connsiteX4" fmla="*/ 382207 w 3152810"/>
              <a:gd name="connsiteY4" fmla="*/ 2737857 h 3950006"/>
              <a:gd name="connsiteX5" fmla="*/ 955784 w 3152810"/>
              <a:gd name="connsiteY5" fmla="*/ 3161805 h 3950006"/>
              <a:gd name="connsiteX6" fmla="*/ 1321544 w 3152810"/>
              <a:gd name="connsiteY6" fmla="*/ 3943204 h 3950006"/>
              <a:gd name="connsiteX7" fmla="*/ 2585077 w 3152810"/>
              <a:gd name="connsiteY7" fmla="*/ 3510942 h 3950006"/>
              <a:gd name="connsiteX8" fmla="*/ 3133719 w 3152810"/>
              <a:gd name="connsiteY8" fmla="*/ 2978926 h 3950006"/>
              <a:gd name="connsiteX9" fmla="*/ 2975779 w 3152810"/>
              <a:gd name="connsiteY9" fmla="*/ 2530037 h 3950006"/>
              <a:gd name="connsiteX10" fmla="*/ 2477015 w 3152810"/>
              <a:gd name="connsiteY10" fmla="*/ 1507573 h 3950006"/>
              <a:gd name="connsiteX11" fmla="*/ 2285822 w 3152810"/>
              <a:gd name="connsiteY11" fmla="*/ 1050373 h 3950006"/>
              <a:gd name="connsiteX12" fmla="*/ 2053066 w 3152810"/>
              <a:gd name="connsiteY12" fmla="*/ 684615 h 3950006"/>
              <a:gd name="connsiteX13" fmla="*/ 1870185 w 3152810"/>
              <a:gd name="connsiteY13" fmla="*/ 277289 h 3950006"/>
              <a:gd name="connsiteX14" fmla="*/ 1599790 w 3152810"/>
              <a:gd name="connsiteY14" fmla="*/ 5395 h 3950006"/>
              <a:gd name="connsiteX15" fmla="*/ 922535 w 3152810"/>
              <a:gd name="connsiteY15" fmla="*/ 86097 h 3950006"/>
              <a:gd name="connsiteX0" fmla="*/ 864345 w 3152810"/>
              <a:gd name="connsiteY0" fmla="*/ 159333 h 4006619"/>
              <a:gd name="connsiteX1" fmla="*/ 8134 w 3152810"/>
              <a:gd name="connsiteY1" fmla="*/ 683038 h 4006619"/>
              <a:gd name="connsiteX2" fmla="*/ 415459 w 3152810"/>
              <a:gd name="connsiteY2" fmla="*/ 1905008 h 4006619"/>
              <a:gd name="connsiteX3" fmla="*/ 107887 w 3152810"/>
              <a:gd name="connsiteY3" fmla="*/ 2096201 h 4006619"/>
              <a:gd name="connsiteX4" fmla="*/ 382207 w 3152810"/>
              <a:gd name="connsiteY4" fmla="*/ 2794470 h 4006619"/>
              <a:gd name="connsiteX5" fmla="*/ 955784 w 3152810"/>
              <a:gd name="connsiteY5" fmla="*/ 3218418 h 4006619"/>
              <a:gd name="connsiteX6" fmla="*/ 1321544 w 3152810"/>
              <a:gd name="connsiteY6" fmla="*/ 3999817 h 4006619"/>
              <a:gd name="connsiteX7" fmla="*/ 2585077 w 3152810"/>
              <a:gd name="connsiteY7" fmla="*/ 3567555 h 4006619"/>
              <a:gd name="connsiteX8" fmla="*/ 3133719 w 3152810"/>
              <a:gd name="connsiteY8" fmla="*/ 3035539 h 4006619"/>
              <a:gd name="connsiteX9" fmla="*/ 2975779 w 3152810"/>
              <a:gd name="connsiteY9" fmla="*/ 2586650 h 4006619"/>
              <a:gd name="connsiteX10" fmla="*/ 2477015 w 3152810"/>
              <a:gd name="connsiteY10" fmla="*/ 1564186 h 4006619"/>
              <a:gd name="connsiteX11" fmla="*/ 2285822 w 3152810"/>
              <a:gd name="connsiteY11" fmla="*/ 1106986 h 4006619"/>
              <a:gd name="connsiteX12" fmla="*/ 2053066 w 3152810"/>
              <a:gd name="connsiteY12" fmla="*/ 741228 h 4006619"/>
              <a:gd name="connsiteX13" fmla="*/ 1870185 w 3152810"/>
              <a:gd name="connsiteY13" fmla="*/ 333902 h 4006619"/>
              <a:gd name="connsiteX14" fmla="*/ 1599790 w 3152810"/>
              <a:gd name="connsiteY14" fmla="*/ 3819 h 4006619"/>
              <a:gd name="connsiteX15" fmla="*/ 922535 w 3152810"/>
              <a:gd name="connsiteY15" fmla="*/ 142710 h 4006619"/>
              <a:gd name="connsiteX0" fmla="*/ 864345 w 3152810"/>
              <a:gd name="connsiteY0" fmla="*/ 158248 h 4005534"/>
              <a:gd name="connsiteX1" fmla="*/ 8134 w 3152810"/>
              <a:gd name="connsiteY1" fmla="*/ 681953 h 4005534"/>
              <a:gd name="connsiteX2" fmla="*/ 415459 w 3152810"/>
              <a:gd name="connsiteY2" fmla="*/ 1903923 h 4005534"/>
              <a:gd name="connsiteX3" fmla="*/ 107887 w 3152810"/>
              <a:gd name="connsiteY3" fmla="*/ 2095116 h 4005534"/>
              <a:gd name="connsiteX4" fmla="*/ 382207 w 3152810"/>
              <a:gd name="connsiteY4" fmla="*/ 2793385 h 4005534"/>
              <a:gd name="connsiteX5" fmla="*/ 955784 w 3152810"/>
              <a:gd name="connsiteY5" fmla="*/ 3217333 h 4005534"/>
              <a:gd name="connsiteX6" fmla="*/ 1321544 w 3152810"/>
              <a:gd name="connsiteY6" fmla="*/ 3998732 h 4005534"/>
              <a:gd name="connsiteX7" fmla="*/ 2585077 w 3152810"/>
              <a:gd name="connsiteY7" fmla="*/ 3566470 h 4005534"/>
              <a:gd name="connsiteX8" fmla="*/ 3133719 w 3152810"/>
              <a:gd name="connsiteY8" fmla="*/ 3034454 h 4005534"/>
              <a:gd name="connsiteX9" fmla="*/ 2975779 w 3152810"/>
              <a:gd name="connsiteY9" fmla="*/ 2585565 h 4005534"/>
              <a:gd name="connsiteX10" fmla="*/ 2477015 w 3152810"/>
              <a:gd name="connsiteY10" fmla="*/ 1563101 h 4005534"/>
              <a:gd name="connsiteX11" fmla="*/ 2285822 w 3152810"/>
              <a:gd name="connsiteY11" fmla="*/ 1105901 h 4005534"/>
              <a:gd name="connsiteX12" fmla="*/ 2053066 w 3152810"/>
              <a:gd name="connsiteY12" fmla="*/ 740143 h 4005534"/>
              <a:gd name="connsiteX13" fmla="*/ 1911748 w 3152810"/>
              <a:gd name="connsiteY13" fmla="*/ 299566 h 4005534"/>
              <a:gd name="connsiteX14" fmla="*/ 1599790 w 3152810"/>
              <a:gd name="connsiteY14" fmla="*/ 2734 h 4005534"/>
              <a:gd name="connsiteX15" fmla="*/ 922535 w 3152810"/>
              <a:gd name="connsiteY15" fmla="*/ 141625 h 4005534"/>
              <a:gd name="connsiteX0" fmla="*/ 864345 w 3152810"/>
              <a:gd name="connsiteY0" fmla="*/ 158248 h 4005534"/>
              <a:gd name="connsiteX1" fmla="*/ 8134 w 3152810"/>
              <a:gd name="connsiteY1" fmla="*/ 681953 h 4005534"/>
              <a:gd name="connsiteX2" fmla="*/ 415459 w 3152810"/>
              <a:gd name="connsiteY2" fmla="*/ 1903923 h 4005534"/>
              <a:gd name="connsiteX3" fmla="*/ 107887 w 3152810"/>
              <a:gd name="connsiteY3" fmla="*/ 2095116 h 4005534"/>
              <a:gd name="connsiteX4" fmla="*/ 382207 w 3152810"/>
              <a:gd name="connsiteY4" fmla="*/ 2793385 h 4005534"/>
              <a:gd name="connsiteX5" fmla="*/ 955784 w 3152810"/>
              <a:gd name="connsiteY5" fmla="*/ 3217333 h 4005534"/>
              <a:gd name="connsiteX6" fmla="*/ 1321544 w 3152810"/>
              <a:gd name="connsiteY6" fmla="*/ 3998732 h 4005534"/>
              <a:gd name="connsiteX7" fmla="*/ 2585077 w 3152810"/>
              <a:gd name="connsiteY7" fmla="*/ 3566470 h 4005534"/>
              <a:gd name="connsiteX8" fmla="*/ 3133719 w 3152810"/>
              <a:gd name="connsiteY8" fmla="*/ 3034454 h 4005534"/>
              <a:gd name="connsiteX9" fmla="*/ 2975779 w 3152810"/>
              <a:gd name="connsiteY9" fmla="*/ 2585565 h 4005534"/>
              <a:gd name="connsiteX10" fmla="*/ 2477015 w 3152810"/>
              <a:gd name="connsiteY10" fmla="*/ 1563101 h 4005534"/>
              <a:gd name="connsiteX11" fmla="*/ 2285822 w 3152810"/>
              <a:gd name="connsiteY11" fmla="*/ 1105901 h 4005534"/>
              <a:gd name="connsiteX12" fmla="*/ 2102942 w 3152810"/>
              <a:gd name="connsiteY12" fmla="*/ 723518 h 4005534"/>
              <a:gd name="connsiteX13" fmla="*/ 1911748 w 3152810"/>
              <a:gd name="connsiteY13" fmla="*/ 299566 h 4005534"/>
              <a:gd name="connsiteX14" fmla="*/ 1599790 w 3152810"/>
              <a:gd name="connsiteY14" fmla="*/ 2734 h 4005534"/>
              <a:gd name="connsiteX15" fmla="*/ 922535 w 3152810"/>
              <a:gd name="connsiteY15" fmla="*/ 141625 h 4005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152810" h="4005534">
                <a:moveTo>
                  <a:pt x="864345" y="158248"/>
                </a:moveTo>
                <a:cubicBezTo>
                  <a:pt x="650985" y="295408"/>
                  <a:pt x="82948" y="391007"/>
                  <a:pt x="8134" y="681953"/>
                </a:cubicBezTo>
                <a:cubicBezTo>
                  <a:pt x="-66680" y="972899"/>
                  <a:pt x="398834" y="1668396"/>
                  <a:pt x="415459" y="1903923"/>
                </a:cubicBezTo>
                <a:cubicBezTo>
                  <a:pt x="432085" y="2139450"/>
                  <a:pt x="113429" y="1946872"/>
                  <a:pt x="107887" y="2095116"/>
                </a:cubicBezTo>
                <a:cubicBezTo>
                  <a:pt x="102345" y="2243360"/>
                  <a:pt x="240891" y="2606349"/>
                  <a:pt x="382207" y="2793385"/>
                </a:cubicBezTo>
                <a:cubicBezTo>
                  <a:pt x="523523" y="2980421"/>
                  <a:pt x="799228" y="3016442"/>
                  <a:pt x="955784" y="3217333"/>
                </a:cubicBezTo>
                <a:cubicBezTo>
                  <a:pt x="1112340" y="3418224"/>
                  <a:pt x="1049995" y="3940542"/>
                  <a:pt x="1321544" y="3998732"/>
                </a:cubicBezTo>
                <a:cubicBezTo>
                  <a:pt x="1593093" y="4056922"/>
                  <a:pt x="2283048" y="3727183"/>
                  <a:pt x="2585077" y="3566470"/>
                </a:cubicBezTo>
                <a:cubicBezTo>
                  <a:pt x="2887106" y="3405757"/>
                  <a:pt x="3068602" y="3197938"/>
                  <a:pt x="3133719" y="3034454"/>
                </a:cubicBezTo>
                <a:cubicBezTo>
                  <a:pt x="3198836" y="2870970"/>
                  <a:pt x="3085230" y="2830790"/>
                  <a:pt x="2975779" y="2585565"/>
                </a:cubicBezTo>
                <a:cubicBezTo>
                  <a:pt x="2866328" y="2340340"/>
                  <a:pt x="2592008" y="1809712"/>
                  <a:pt x="2477015" y="1563101"/>
                </a:cubicBezTo>
                <a:cubicBezTo>
                  <a:pt x="2362022" y="1316490"/>
                  <a:pt x="2348167" y="1245831"/>
                  <a:pt x="2285822" y="1105901"/>
                </a:cubicBezTo>
                <a:cubicBezTo>
                  <a:pt x="2223477" y="965971"/>
                  <a:pt x="2165288" y="857907"/>
                  <a:pt x="2102942" y="723518"/>
                </a:cubicBezTo>
                <a:cubicBezTo>
                  <a:pt x="2040596" y="589129"/>
                  <a:pt x="1995607" y="419697"/>
                  <a:pt x="1911748" y="299566"/>
                </a:cubicBezTo>
                <a:cubicBezTo>
                  <a:pt x="1827889" y="179435"/>
                  <a:pt x="1764659" y="29058"/>
                  <a:pt x="1599790" y="2734"/>
                </a:cubicBezTo>
                <a:cubicBezTo>
                  <a:pt x="1434921" y="-23590"/>
                  <a:pt x="1084412" y="149057"/>
                  <a:pt x="922535" y="141625"/>
                </a:cubicBezTo>
              </a:path>
            </a:pathLst>
          </a:cu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2BF4D7C-F442-4AED-B911-D53D41D7DDF5}"/>
              </a:ext>
            </a:extLst>
          </p:cNvPr>
          <p:cNvSpPr txBox="1"/>
          <p:nvPr/>
        </p:nvSpPr>
        <p:spPr>
          <a:xfrm>
            <a:off x="5569717" y="1111933"/>
            <a:ext cx="6144445" cy="3766022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sv-SE" sz="1600" u="sng" dirty="0">
                <a:solidFill>
                  <a:schemeClr val="tx2">
                    <a:lumMod val="50000"/>
                  </a:schemeClr>
                </a:solidFill>
              </a:rPr>
              <a:t>Avgränsningar</a:t>
            </a:r>
          </a:p>
          <a:p>
            <a:r>
              <a:rPr lang="sv-SE" sz="1600" dirty="0">
                <a:solidFill>
                  <a:schemeClr val="tx2">
                    <a:lumMod val="50000"/>
                  </a:schemeClr>
                </a:solidFill>
              </a:rPr>
              <a:t>Norr – Vägen</a:t>
            </a:r>
          </a:p>
          <a:p>
            <a:endParaRPr lang="sv-SE" sz="1600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sv-SE" sz="1600" dirty="0">
                <a:solidFill>
                  <a:schemeClr val="tx2">
                    <a:lumMod val="50000"/>
                  </a:schemeClr>
                </a:solidFill>
              </a:rPr>
              <a:t>Väster – Ner mot slänten mot bäcken; Området direkt utanför staketet</a:t>
            </a:r>
          </a:p>
          <a:p>
            <a:endParaRPr lang="sv-SE" sz="1600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sv-SE" sz="1600" dirty="0">
                <a:solidFill>
                  <a:schemeClr val="tx2">
                    <a:lumMod val="50000"/>
                  </a:schemeClr>
                </a:solidFill>
              </a:rPr>
              <a:t>Söder – Några meter utanför staketet</a:t>
            </a:r>
          </a:p>
          <a:p>
            <a:endParaRPr lang="sv-SE" sz="1600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sv-SE" sz="1600" dirty="0">
                <a:solidFill>
                  <a:schemeClr val="tx2">
                    <a:lumMod val="50000"/>
                  </a:schemeClr>
                </a:solidFill>
              </a:rPr>
              <a:t>Öster – 10 m upp i slänten mot golfbanan</a:t>
            </a:r>
          </a:p>
          <a:p>
            <a:endParaRPr lang="sv-SE" sz="1600" dirty="0">
              <a:solidFill>
                <a:schemeClr val="tx2">
                  <a:lumMod val="50000"/>
                </a:schemeClr>
              </a:solidFill>
            </a:endParaRPr>
          </a:p>
          <a:p>
            <a:endParaRPr lang="sv-SE" sz="1600" dirty="0">
              <a:solidFill>
                <a:schemeClr val="tx2">
                  <a:lumMod val="50000"/>
                </a:schemeClr>
              </a:solidFill>
            </a:endParaRPr>
          </a:p>
          <a:p>
            <a:endParaRPr lang="sv-SE" sz="1600" dirty="0">
              <a:solidFill>
                <a:schemeClr val="tx2">
                  <a:lumMod val="50000"/>
                </a:schemeClr>
              </a:solidFill>
            </a:endParaRPr>
          </a:p>
          <a:p>
            <a:endParaRPr lang="sv-SE" sz="1600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sv-SE" sz="1600" dirty="0">
                <a:solidFill>
                  <a:schemeClr val="tx2">
                    <a:lumMod val="50000"/>
                  </a:schemeClr>
                </a:solidFill>
              </a:rPr>
              <a:t>Slyröjning </a:t>
            </a:r>
          </a:p>
          <a:p>
            <a:r>
              <a:rPr lang="sv-SE" sz="1600" dirty="0">
                <a:solidFill>
                  <a:schemeClr val="tx2">
                    <a:lumMod val="50000"/>
                  </a:schemeClr>
                </a:solidFill>
              </a:rPr>
              <a:t>Grästrimning</a:t>
            </a: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680A03B3-FAAB-47A4-B426-FE367F0EE146}"/>
              </a:ext>
            </a:extLst>
          </p:cNvPr>
          <p:cNvSpPr/>
          <p:nvPr/>
        </p:nvSpPr>
        <p:spPr>
          <a:xfrm>
            <a:off x="473079" y="2779229"/>
            <a:ext cx="706582" cy="1014160"/>
          </a:xfrm>
          <a:custGeom>
            <a:avLst/>
            <a:gdLst>
              <a:gd name="connsiteX0" fmla="*/ 0 w 1562793"/>
              <a:gd name="connsiteY0" fmla="*/ 1756683 h 1756683"/>
              <a:gd name="connsiteX1" fmla="*/ 224444 w 1562793"/>
              <a:gd name="connsiteY1" fmla="*/ 1623679 h 1756683"/>
              <a:gd name="connsiteX2" fmla="*/ 374073 w 1562793"/>
              <a:gd name="connsiteY2" fmla="*/ 1432487 h 1756683"/>
              <a:gd name="connsiteX3" fmla="*/ 399011 w 1562793"/>
              <a:gd name="connsiteY3" fmla="*/ 1099977 h 1756683"/>
              <a:gd name="connsiteX4" fmla="*/ 407324 w 1562793"/>
              <a:gd name="connsiteY4" fmla="*/ 742530 h 1756683"/>
              <a:gd name="connsiteX5" fmla="*/ 498764 w 1562793"/>
              <a:gd name="connsiteY5" fmla="*/ 484836 h 1756683"/>
              <a:gd name="connsiteX6" fmla="*/ 656706 w 1562793"/>
              <a:gd name="connsiteY6" fmla="*/ 69199 h 1756683"/>
              <a:gd name="connsiteX7" fmla="*/ 856211 w 1562793"/>
              <a:gd name="connsiteY7" fmla="*/ 2697 h 1756683"/>
              <a:gd name="connsiteX8" fmla="*/ 1105593 w 1562793"/>
              <a:gd name="connsiteY8" fmla="*/ 94137 h 1756683"/>
              <a:gd name="connsiteX9" fmla="*/ 1296786 w 1562793"/>
              <a:gd name="connsiteY9" fmla="*/ 443272 h 1756683"/>
              <a:gd name="connsiteX10" fmla="*/ 1562793 w 1562793"/>
              <a:gd name="connsiteY10" fmla="*/ 900472 h 1756683"/>
              <a:gd name="connsiteX11" fmla="*/ 1562793 w 1562793"/>
              <a:gd name="connsiteY11" fmla="*/ 900472 h 1756683"/>
              <a:gd name="connsiteX0" fmla="*/ 0 w 1562793"/>
              <a:gd name="connsiteY0" fmla="*/ 1777500 h 1777500"/>
              <a:gd name="connsiteX1" fmla="*/ 224444 w 1562793"/>
              <a:gd name="connsiteY1" fmla="*/ 1644496 h 1777500"/>
              <a:gd name="connsiteX2" fmla="*/ 374073 w 1562793"/>
              <a:gd name="connsiteY2" fmla="*/ 1453304 h 1777500"/>
              <a:gd name="connsiteX3" fmla="*/ 399011 w 1562793"/>
              <a:gd name="connsiteY3" fmla="*/ 1120794 h 1777500"/>
              <a:gd name="connsiteX4" fmla="*/ 407324 w 1562793"/>
              <a:gd name="connsiteY4" fmla="*/ 763347 h 1777500"/>
              <a:gd name="connsiteX5" fmla="*/ 498764 w 1562793"/>
              <a:gd name="connsiteY5" fmla="*/ 505653 h 1777500"/>
              <a:gd name="connsiteX6" fmla="*/ 856211 w 1562793"/>
              <a:gd name="connsiteY6" fmla="*/ 23514 h 1777500"/>
              <a:gd name="connsiteX7" fmla="*/ 1105593 w 1562793"/>
              <a:gd name="connsiteY7" fmla="*/ 114954 h 1777500"/>
              <a:gd name="connsiteX8" fmla="*/ 1296786 w 1562793"/>
              <a:gd name="connsiteY8" fmla="*/ 464089 h 1777500"/>
              <a:gd name="connsiteX9" fmla="*/ 1562793 w 1562793"/>
              <a:gd name="connsiteY9" fmla="*/ 921289 h 1777500"/>
              <a:gd name="connsiteX10" fmla="*/ 1562793 w 1562793"/>
              <a:gd name="connsiteY10" fmla="*/ 921289 h 1777500"/>
              <a:gd name="connsiteX0" fmla="*/ 0 w 1562793"/>
              <a:gd name="connsiteY0" fmla="*/ 1795987 h 1795987"/>
              <a:gd name="connsiteX1" fmla="*/ 224444 w 1562793"/>
              <a:gd name="connsiteY1" fmla="*/ 1662983 h 1795987"/>
              <a:gd name="connsiteX2" fmla="*/ 374073 w 1562793"/>
              <a:gd name="connsiteY2" fmla="*/ 1471791 h 1795987"/>
              <a:gd name="connsiteX3" fmla="*/ 399011 w 1562793"/>
              <a:gd name="connsiteY3" fmla="*/ 1139281 h 1795987"/>
              <a:gd name="connsiteX4" fmla="*/ 407324 w 1562793"/>
              <a:gd name="connsiteY4" fmla="*/ 781834 h 1795987"/>
              <a:gd name="connsiteX5" fmla="*/ 856211 w 1562793"/>
              <a:gd name="connsiteY5" fmla="*/ 42001 h 1795987"/>
              <a:gd name="connsiteX6" fmla="*/ 1105593 w 1562793"/>
              <a:gd name="connsiteY6" fmla="*/ 133441 h 1795987"/>
              <a:gd name="connsiteX7" fmla="*/ 1296786 w 1562793"/>
              <a:gd name="connsiteY7" fmla="*/ 482576 h 1795987"/>
              <a:gd name="connsiteX8" fmla="*/ 1562793 w 1562793"/>
              <a:gd name="connsiteY8" fmla="*/ 939776 h 1795987"/>
              <a:gd name="connsiteX9" fmla="*/ 1562793 w 1562793"/>
              <a:gd name="connsiteY9" fmla="*/ 939776 h 1795987"/>
              <a:gd name="connsiteX0" fmla="*/ 0 w 1562793"/>
              <a:gd name="connsiteY0" fmla="*/ 1822063 h 1822063"/>
              <a:gd name="connsiteX1" fmla="*/ 224444 w 1562793"/>
              <a:gd name="connsiteY1" fmla="*/ 1689059 h 1822063"/>
              <a:gd name="connsiteX2" fmla="*/ 374073 w 1562793"/>
              <a:gd name="connsiteY2" fmla="*/ 1497867 h 1822063"/>
              <a:gd name="connsiteX3" fmla="*/ 399011 w 1562793"/>
              <a:gd name="connsiteY3" fmla="*/ 1165357 h 1822063"/>
              <a:gd name="connsiteX4" fmla="*/ 856211 w 1562793"/>
              <a:gd name="connsiteY4" fmla="*/ 68077 h 1822063"/>
              <a:gd name="connsiteX5" fmla="*/ 1105593 w 1562793"/>
              <a:gd name="connsiteY5" fmla="*/ 159517 h 1822063"/>
              <a:gd name="connsiteX6" fmla="*/ 1296786 w 1562793"/>
              <a:gd name="connsiteY6" fmla="*/ 508652 h 1822063"/>
              <a:gd name="connsiteX7" fmla="*/ 1562793 w 1562793"/>
              <a:gd name="connsiteY7" fmla="*/ 965852 h 1822063"/>
              <a:gd name="connsiteX8" fmla="*/ 1562793 w 1562793"/>
              <a:gd name="connsiteY8" fmla="*/ 965852 h 1822063"/>
              <a:gd name="connsiteX0" fmla="*/ 0 w 1562793"/>
              <a:gd name="connsiteY0" fmla="*/ 1846487 h 1846487"/>
              <a:gd name="connsiteX1" fmla="*/ 224444 w 1562793"/>
              <a:gd name="connsiteY1" fmla="*/ 1713483 h 1846487"/>
              <a:gd name="connsiteX2" fmla="*/ 374073 w 1562793"/>
              <a:gd name="connsiteY2" fmla="*/ 1522291 h 1846487"/>
              <a:gd name="connsiteX3" fmla="*/ 856211 w 1562793"/>
              <a:gd name="connsiteY3" fmla="*/ 92501 h 1846487"/>
              <a:gd name="connsiteX4" fmla="*/ 1105593 w 1562793"/>
              <a:gd name="connsiteY4" fmla="*/ 183941 h 1846487"/>
              <a:gd name="connsiteX5" fmla="*/ 1296786 w 1562793"/>
              <a:gd name="connsiteY5" fmla="*/ 533076 h 1846487"/>
              <a:gd name="connsiteX6" fmla="*/ 1562793 w 1562793"/>
              <a:gd name="connsiteY6" fmla="*/ 990276 h 1846487"/>
              <a:gd name="connsiteX7" fmla="*/ 1562793 w 1562793"/>
              <a:gd name="connsiteY7" fmla="*/ 990276 h 1846487"/>
              <a:gd name="connsiteX0" fmla="*/ 0 w 1562793"/>
              <a:gd name="connsiteY0" fmla="*/ 1860566 h 1890327"/>
              <a:gd name="connsiteX1" fmla="*/ 224444 w 1562793"/>
              <a:gd name="connsiteY1" fmla="*/ 1727562 h 1890327"/>
              <a:gd name="connsiteX2" fmla="*/ 856211 w 1562793"/>
              <a:gd name="connsiteY2" fmla="*/ 106580 h 1890327"/>
              <a:gd name="connsiteX3" fmla="*/ 1105593 w 1562793"/>
              <a:gd name="connsiteY3" fmla="*/ 198020 h 1890327"/>
              <a:gd name="connsiteX4" fmla="*/ 1296786 w 1562793"/>
              <a:gd name="connsiteY4" fmla="*/ 547155 h 1890327"/>
              <a:gd name="connsiteX5" fmla="*/ 1562793 w 1562793"/>
              <a:gd name="connsiteY5" fmla="*/ 1004355 h 1890327"/>
              <a:gd name="connsiteX6" fmla="*/ 1562793 w 1562793"/>
              <a:gd name="connsiteY6" fmla="*/ 1004355 h 1890327"/>
              <a:gd name="connsiteX0" fmla="*/ 0 w 1562793"/>
              <a:gd name="connsiteY0" fmla="*/ 1870371 h 1870371"/>
              <a:gd name="connsiteX1" fmla="*/ 856211 w 1562793"/>
              <a:gd name="connsiteY1" fmla="*/ 116385 h 1870371"/>
              <a:gd name="connsiteX2" fmla="*/ 1105593 w 1562793"/>
              <a:gd name="connsiteY2" fmla="*/ 207825 h 1870371"/>
              <a:gd name="connsiteX3" fmla="*/ 1296786 w 1562793"/>
              <a:gd name="connsiteY3" fmla="*/ 556960 h 1870371"/>
              <a:gd name="connsiteX4" fmla="*/ 1562793 w 1562793"/>
              <a:gd name="connsiteY4" fmla="*/ 1014160 h 1870371"/>
              <a:gd name="connsiteX5" fmla="*/ 1562793 w 1562793"/>
              <a:gd name="connsiteY5" fmla="*/ 1014160 h 1870371"/>
              <a:gd name="connsiteX0" fmla="*/ 0 w 706582"/>
              <a:gd name="connsiteY0" fmla="*/ 116385 h 1014160"/>
              <a:gd name="connsiteX1" fmla="*/ 249382 w 706582"/>
              <a:gd name="connsiteY1" fmla="*/ 207825 h 1014160"/>
              <a:gd name="connsiteX2" fmla="*/ 440575 w 706582"/>
              <a:gd name="connsiteY2" fmla="*/ 556960 h 1014160"/>
              <a:gd name="connsiteX3" fmla="*/ 706582 w 706582"/>
              <a:gd name="connsiteY3" fmla="*/ 1014160 h 1014160"/>
              <a:gd name="connsiteX4" fmla="*/ 706582 w 706582"/>
              <a:gd name="connsiteY4" fmla="*/ 1014160 h 10141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06582" h="1014160">
                <a:moveTo>
                  <a:pt x="0" y="116385"/>
                </a:moveTo>
                <a:cubicBezTo>
                  <a:pt x="184266" y="-160706"/>
                  <a:pt x="175953" y="134396"/>
                  <a:pt x="249382" y="207825"/>
                </a:cubicBezTo>
                <a:cubicBezTo>
                  <a:pt x="322811" y="281254"/>
                  <a:pt x="364375" y="422571"/>
                  <a:pt x="440575" y="556960"/>
                </a:cubicBezTo>
                <a:cubicBezTo>
                  <a:pt x="516775" y="691349"/>
                  <a:pt x="706582" y="1014160"/>
                  <a:pt x="706582" y="1014160"/>
                </a:cubicBezTo>
                <a:lnTo>
                  <a:pt x="706582" y="1014160"/>
                </a:lnTo>
              </a:path>
            </a:pathLst>
          </a:cu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055139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DE64665-F3E3-4A9D-8FFA-4399F5F745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2190" y="1258650"/>
            <a:ext cx="4565398" cy="3898542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B4510128-26E2-462C-839F-D805EB3AA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1013" y="404814"/>
            <a:ext cx="11233150" cy="935955"/>
          </a:xfrm>
        </p:spPr>
        <p:txBody>
          <a:bodyPr>
            <a:noAutofit/>
          </a:bodyPr>
          <a:lstStyle/>
          <a:p>
            <a:r>
              <a:rPr lang="sv-SE" sz="3600" b="1" dirty="0"/>
              <a:t>Tennisplan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E43836D-ACD0-4B88-8381-18CD800E8F78}"/>
              </a:ext>
            </a:extLst>
          </p:cNvPr>
          <p:cNvSpPr/>
          <p:nvPr/>
        </p:nvSpPr>
        <p:spPr>
          <a:xfrm>
            <a:off x="10167056" y="5389718"/>
            <a:ext cx="1864027" cy="13958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D6182688-AD03-41EA-A6DF-194133B1B8E3}"/>
              </a:ext>
            </a:extLst>
          </p:cNvPr>
          <p:cNvSpPr/>
          <p:nvPr/>
        </p:nvSpPr>
        <p:spPr>
          <a:xfrm>
            <a:off x="1663952" y="1933156"/>
            <a:ext cx="2435290" cy="2731965"/>
          </a:xfrm>
          <a:custGeom>
            <a:avLst/>
            <a:gdLst>
              <a:gd name="connsiteX0" fmla="*/ 601996 w 3575230"/>
              <a:gd name="connsiteY0" fmla="*/ 726714 h 4078716"/>
              <a:gd name="connsiteX1" fmla="*/ 69981 w 3575230"/>
              <a:gd name="connsiteY1" fmla="*/ 1283667 h 4078716"/>
              <a:gd name="connsiteX2" fmla="*/ 28417 w 3575230"/>
              <a:gd name="connsiteY2" fmla="*/ 1449922 h 4078716"/>
              <a:gd name="connsiteX3" fmla="*/ 277799 w 3575230"/>
              <a:gd name="connsiteY3" fmla="*/ 1948685 h 4078716"/>
              <a:gd name="connsiteX4" fmla="*/ 734999 w 3575230"/>
              <a:gd name="connsiteY4" fmla="*/ 2779958 h 4078716"/>
              <a:gd name="connsiteX5" fmla="*/ 1134010 w 3575230"/>
              <a:gd name="connsiteY5" fmla="*/ 3553042 h 4078716"/>
              <a:gd name="connsiteX6" fmla="*/ 1375079 w 3575230"/>
              <a:gd name="connsiteY6" fmla="*/ 3902176 h 4078716"/>
              <a:gd name="connsiteX7" fmla="*/ 1823966 w 3575230"/>
              <a:gd name="connsiteY7" fmla="*/ 3993616 h 4078716"/>
              <a:gd name="connsiteX8" fmla="*/ 2646926 w 3575230"/>
              <a:gd name="connsiteY8" fmla="*/ 4043493 h 4078716"/>
              <a:gd name="connsiteX9" fmla="*/ 3203879 w 3575230"/>
              <a:gd name="connsiteY9" fmla="*/ 4060118 h 4078716"/>
              <a:gd name="connsiteX10" fmla="*/ 3478199 w 3575230"/>
              <a:gd name="connsiteY10" fmla="*/ 4051805 h 4078716"/>
              <a:gd name="connsiteX11" fmla="*/ 3536388 w 3575230"/>
              <a:gd name="connsiteY11" fmla="*/ 3968678 h 4078716"/>
              <a:gd name="connsiteX12" fmla="*/ 2921246 w 3575230"/>
              <a:gd name="connsiteY12" fmla="*/ 2879711 h 4078716"/>
              <a:gd name="connsiteX13" fmla="*/ 2414170 w 3575230"/>
              <a:gd name="connsiteY13" fmla="*/ 1840620 h 4078716"/>
              <a:gd name="connsiteX14" fmla="*/ 2081661 w 3575230"/>
              <a:gd name="connsiteY14" fmla="*/ 884656 h 4078716"/>
              <a:gd name="connsiteX15" fmla="*/ 1857217 w 3575230"/>
              <a:gd name="connsiteY15" fmla="*/ 244576 h 4078716"/>
              <a:gd name="connsiteX16" fmla="*/ 1823966 w 3575230"/>
              <a:gd name="connsiteY16" fmla="*/ 103260 h 4078716"/>
              <a:gd name="connsiteX17" fmla="*/ 1732526 w 3575230"/>
              <a:gd name="connsiteY17" fmla="*/ 3507 h 4078716"/>
              <a:gd name="connsiteX18" fmla="*/ 1533021 w 3575230"/>
              <a:gd name="connsiteY18" fmla="*/ 53384 h 4078716"/>
              <a:gd name="connsiteX19" fmla="*/ 1142323 w 3575230"/>
              <a:gd name="connsiteY19" fmla="*/ 336016 h 4078716"/>
              <a:gd name="connsiteX20" fmla="*/ 660185 w 3575230"/>
              <a:gd name="connsiteY20" fmla="*/ 693464 h 4078716"/>
              <a:gd name="connsiteX0" fmla="*/ 601996 w 3575230"/>
              <a:gd name="connsiteY0" fmla="*/ 726714 h 5916189"/>
              <a:gd name="connsiteX1" fmla="*/ 69981 w 3575230"/>
              <a:gd name="connsiteY1" fmla="*/ 1283667 h 5916189"/>
              <a:gd name="connsiteX2" fmla="*/ 28417 w 3575230"/>
              <a:gd name="connsiteY2" fmla="*/ 1449922 h 5916189"/>
              <a:gd name="connsiteX3" fmla="*/ 277799 w 3575230"/>
              <a:gd name="connsiteY3" fmla="*/ 1948685 h 5916189"/>
              <a:gd name="connsiteX4" fmla="*/ 734999 w 3575230"/>
              <a:gd name="connsiteY4" fmla="*/ 2779958 h 5916189"/>
              <a:gd name="connsiteX5" fmla="*/ 1134010 w 3575230"/>
              <a:gd name="connsiteY5" fmla="*/ 3553042 h 5916189"/>
              <a:gd name="connsiteX6" fmla="*/ 1981908 w 3575230"/>
              <a:gd name="connsiteY6" fmla="*/ 5913856 h 5916189"/>
              <a:gd name="connsiteX7" fmla="*/ 1823966 w 3575230"/>
              <a:gd name="connsiteY7" fmla="*/ 3993616 h 5916189"/>
              <a:gd name="connsiteX8" fmla="*/ 2646926 w 3575230"/>
              <a:gd name="connsiteY8" fmla="*/ 4043493 h 5916189"/>
              <a:gd name="connsiteX9" fmla="*/ 3203879 w 3575230"/>
              <a:gd name="connsiteY9" fmla="*/ 4060118 h 5916189"/>
              <a:gd name="connsiteX10" fmla="*/ 3478199 w 3575230"/>
              <a:gd name="connsiteY10" fmla="*/ 4051805 h 5916189"/>
              <a:gd name="connsiteX11" fmla="*/ 3536388 w 3575230"/>
              <a:gd name="connsiteY11" fmla="*/ 3968678 h 5916189"/>
              <a:gd name="connsiteX12" fmla="*/ 2921246 w 3575230"/>
              <a:gd name="connsiteY12" fmla="*/ 2879711 h 5916189"/>
              <a:gd name="connsiteX13" fmla="*/ 2414170 w 3575230"/>
              <a:gd name="connsiteY13" fmla="*/ 1840620 h 5916189"/>
              <a:gd name="connsiteX14" fmla="*/ 2081661 w 3575230"/>
              <a:gd name="connsiteY14" fmla="*/ 884656 h 5916189"/>
              <a:gd name="connsiteX15" fmla="*/ 1857217 w 3575230"/>
              <a:gd name="connsiteY15" fmla="*/ 244576 h 5916189"/>
              <a:gd name="connsiteX16" fmla="*/ 1823966 w 3575230"/>
              <a:gd name="connsiteY16" fmla="*/ 103260 h 5916189"/>
              <a:gd name="connsiteX17" fmla="*/ 1732526 w 3575230"/>
              <a:gd name="connsiteY17" fmla="*/ 3507 h 5916189"/>
              <a:gd name="connsiteX18" fmla="*/ 1533021 w 3575230"/>
              <a:gd name="connsiteY18" fmla="*/ 53384 h 5916189"/>
              <a:gd name="connsiteX19" fmla="*/ 1142323 w 3575230"/>
              <a:gd name="connsiteY19" fmla="*/ 336016 h 5916189"/>
              <a:gd name="connsiteX20" fmla="*/ 660185 w 3575230"/>
              <a:gd name="connsiteY20" fmla="*/ 693464 h 5916189"/>
              <a:gd name="connsiteX0" fmla="*/ 601996 w 3575230"/>
              <a:gd name="connsiteY0" fmla="*/ 726714 h 6192503"/>
              <a:gd name="connsiteX1" fmla="*/ 69981 w 3575230"/>
              <a:gd name="connsiteY1" fmla="*/ 1283667 h 6192503"/>
              <a:gd name="connsiteX2" fmla="*/ 28417 w 3575230"/>
              <a:gd name="connsiteY2" fmla="*/ 1449922 h 6192503"/>
              <a:gd name="connsiteX3" fmla="*/ 277799 w 3575230"/>
              <a:gd name="connsiteY3" fmla="*/ 1948685 h 6192503"/>
              <a:gd name="connsiteX4" fmla="*/ 734999 w 3575230"/>
              <a:gd name="connsiteY4" fmla="*/ 2779958 h 6192503"/>
              <a:gd name="connsiteX5" fmla="*/ 1134010 w 3575230"/>
              <a:gd name="connsiteY5" fmla="*/ 3553042 h 6192503"/>
              <a:gd name="connsiteX6" fmla="*/ 1981908 w 3575230"/>
              <a:gd name="connsiteY6" fmla="*/ 5913856 h 6192503"/>
              <a:gd name="connsiteX7" fmla="*/ 2430795 w 3575230"/>
              <a:gd name="connsiteY7" fmla="*/ 5938795 h 6192503"/>
              <a:gd name="connsiteX8" fmla="*/ 2646926 w 3575230"/>
              <a:gd name="connsiteY8" fmla="*/ 4043493 h 6192503"/>
              <a:gd name="connsiteX9" fmla="*/ 3203879 w 3575230"/>
              <a:gd name="connsiteY9" fmla="*/ 4060118 h 6192503"/>
              <a:gd name="connsiteX10" fmla="*/ 3478199 w 3575230"/>
              <a:gd name="connsiteY10" fmla="*/ 4051805 h 6192503"/>
              <a:gd name="connsiteX11" fmla="*/ 3536388 w 3575230"/>
              <a:gd name="connsiteY11" fmla="*/ 3968678 h 6192503"/>
              <a:gd name="connsiteX12" fmla="*/ 2921246 w 3575230"/>
              <a:gd name="connsiteY12" fmla="*/ 2879711 h 6192503"/>
              <a:gd name="connsiteX13" fmla="*/ 2414170 w 3575230"/>
              <a:gd name="connsiteY13" fmla="*/ 1840620 h 6192503"/>
              <a:gd name="connsiteX14" fmla="*/ 2081661 w 3575230"/>
              <a:gd name="connsiteY14" fmla="*/ 884656 h 6192503"/>
              <a:gd name="connsiteX15" fmla="*/ 1857217 w 3575230"/>
              <a:gd name="connsiteY15" fmla="*/ 244576 h 6192503"/>
              <a:gd name="connsiteX16" fmla="*/ 1823966 w 3575230"/>
              <a:gd name="connsiteY16" fmla="*/ 103260 h 6192503"/>
              <a:gd name="connsiteX17" fmla="*/ 1732526 w 3575230"/>
              <a:gd name="connsiteY17" fmla="*/ 3507 h 6192503"/>
              <a:gd name="connsiteX18" fmla="*/ 1533021 w 3575230"/>
              <a:gd name="connsiteY18" fmla="*/ 53384 h 6192503"/>
              <a:gd name="connsiteX19" fmla="*/ 1142323 w 3575230"/>
              <a:gd name="connsiteY19" fmla="*/ 336016 h 6192503"/>
              <a:gd name="connsiteX20" fmla="*/ 660185 w 3575230"/>
              <a:gd name="connsiteY20" fmla="*/ 693464 h 6192503"/>
              <a:gd name="connsiteX0" fmla="*/ 601996 w 3575230"/>
              <a:gd name="connsiteY0" fmla="*/ 726714 h 6112192"/>
              <a:gd name="connsiteX1" fmla="*/ 69981 w 3575230"/>
              <a:gd name="connsiteY1" fmla="*/ 1283667 h 6112192"/>
              <a:gd name="connsiteX2" fmla="*/ 28417 w 3575230"/>
              <a:gd name="connsiteY2" fmla="*/ 1449922 h 6112192"/>
              <a:gd name="connsiteX3" fmla="*/ 277799 w 3575230"/>
              <a:gd name="connsiteY3" fmla="*/ 1948685 h 6112192"/>
              <a:gd name="connsiteX4" fmla="*/ 734999 w 3575230"/>
              <a:gd name="connsiteY4" fmla="*/ 2779958 h 6112192"/>
              <a:gd name="connsiteX5" fmla="*/ 1134010 w 3575230"/>
              <a:gd name="connsiteY5" fmla="*/ 3553042 h 6112192"/>
              <a:gd name="connsiteX6" fmla="*/ 1981908 w 3575230"/>
              <a:gd name="connsiteY6" fmla="*/ 5913856 h 6112192"/>
              <a:gd name="connsiteX7" fmla="*/ 2430795 w 3575230"/>
              <a:gd name="connsiteY7" fmla="*/ 5938795 h 6112192"/>
              <a:gd name="connsiteX8" fmla="*/ 3012686 w 3575230"/>
              <a:gd name="connsiteY8" fmla="*/ 5556410 h 6112192"/>
              <a:gd name="connsiteX9" fmla="*/ 3203879 w 3575230"/>
              <a:gd name="connsiteY9" fmla="*/ 4060118 h 6112192"/>
              <a:gd name="connsiteX10" fmla="*/ 3478199 w 3575230"/>
              <a:gd name="connsiteY10" fmla="*/ 4051805 h 6112192"/>
              <a:gd name="connsiteX11" fmla="*/ 3536388 w 3575230"/>
              <a:gd name="connsiteY11" fmla="*/ 3968678 h 6112192"/>
              <a:gd name="connsiteX12" fmla="*/ 2921246 w 3575230"/>
              <a:gd name="connsiteY12" fmla="*/ 2879711 h 6112192"/>
              <a:gd name="connsiteX13" fmla="*/ 2414170 w 3575230"/>
              <a:gd name="connsiteY13" fmla="*/ 1840620 h 6112192"/>
              <a:gd name="connsiteX14" fmla="*/ 2081661 w 3575230"/>
              <a:gd name="connsiteY14" fmla="*/ 884656 h 6112192"/>
              <a:gd name="connsiteX15" fmla="*/ 1857217 w 3575230"/>
              <a:gd name="connsiteY15" fmla="*/ 244576 h 6112192"/>
              <a:gd name="connsiteX16" fmla="*/ 1823966 w 3575230"/>
              <a:gd name="connsiteY16" fmla="*/ 103260 h 6112192"/>
              <a:gd name="connsiteX17" fmla="*/ 1732526 w 3575230"/>
              <a:gd name="connsiteY17" fmla="*/ 3507 h 6112192"/>
              <a:gd name="connsiteX18" fmla="*/ 1533021 w 3575230"/>
              <a:gd name="connsiteY18" fmla="*/ 53384 h 6112192"/>
              <a:gd name="connsiteX19" fmla="*/ 1142323 w 3575230"/>
              <a:gd name="connsiteY19" fmla="*/ 336016 h 6112192"/>
              <a:gd name="connsiteX20" fmla="*/ 660185 w 3575230"/>
              <a:gd name="connsiteY20" fmla="*/ 693464 h 6112192"/>
              <a:gd name="connsiteX0" fmla="*/ 601996 w 3575230"/>
              <a:gd name="connsiteY0" fmla="*/ 726714 h 5991123"/>
              <a:gd name="connsiteX1" fmla="*/ 69981 w 3575230"/>
              <a:gd name="connsiteY1" fmla="*/ 1283667 h 5991123"/>
              <a:gd name="connsiteX2" fmla="*/ 28417 w 3575230"/>
              <a:gd name="connsiteY2" fmla="*/ 1449922 h 5991123"/>
              <a:gd name="connsiteX3" fmla="*/ 277799 w 3575230"/>
              <a:gd name="connsiteY3" fmla="*/ 1948685 h 5991123"/>
              <a:gd name="connsiteX4" fmla="*/ 734999 w 3575230"/>
              <a:gd name="connsiteY4" fmla="*/ 2779958 h 5991123"/>
              <a:gd name="connsiteX5" fmla="*/ 1134010 w 3575230"/>
              <a:gd name="connsiteY5" fmla="*/ 3553042 h 5991123"/>
              <a:gd name="connsiteX6" fmla="*/ 1907093 w 3575230"/>
              <a:gd name="connsiteY6" fmla="*/ 5722663 h 5991123"/>
              <a:gd name="connsiteX7" fmla="*/ 2430795 w 3575230"/>
              <a:gd name="connsiteY7" fmla="*/ 5938795 h 5991123"/>
              <a:gd name="connsiteX8" fmla="*/ 3012686 w 3575230"/>
              <a:gd name="connsiteY8" fmla="*/ 5556410 h 5991123"/>
              <a:gd name="connsiteX9" fmla="*/ 3203879 w 3575230"/>
              <a:gd name="connsiteY9" fmla="*/ 4060118 h 5991123"/>
              <a:gd name="connsiteX10" fmla="*/ 3478199 w 3575230"/>
              <a:gd name="connsiteY10" fmla="*/ 4051805 h 5991123"/>
              <a:gd name="connsiteX11" fmla="*/ 3536388 w 3575230"/>
              <a:gd name="connsiteY11" fmla="*/ 3968678 h 5991123"/>
              <a:gd name="connsiteX12" fmla="*/ 2921246 w 3575230"/>
              <a:gd name="connsiteY12" fmla="*/ 2879711 h 5991123"/>
              <a:gd name="connsiteX13" fmla="*/ 2414170 w 3575230"/>
              <a:gd name="connsiteY13" fmla="*/ 1840620 h 5991123"/>
              <a:gd name="connsiteX14" fmla="*/ 2081661 w 3575230"/>
              <a:gd name="connsiteY14" fmla="*/ 884656 h 5991123"/>
              <a:gd name="connsiteX15" fmla="*/ 1857217 w 3575230"/>
              <a:gd name="connsiteY15" fmla="*/ 244576 h 5991123"/>
              <a:gd name="connsiteX16" fmla="*/ 1823966 w 3575230"/>
              <a:gd name="connsiteY16" fmla="*/ 103260 h 5991123"/>
              <a:gd name="connsiteX17" fmla="*/ 1732526 w 3575230"/>
              <a:gd name="connsiteY17" fmla="*/ 3507 h 5991123"/>
              <a:gd name="connsiteX18" fmla="*/ 1533021 w 3575230"/>
              <a:gd name="connsiteY18" fmla="*/ 53384 h 5991123"/>
              <a:gd name="connsiteX19" fmla="*/ 1142323 w 3575230"/>
              <a:gd name="connsiteY19" fmla="*/ 336016 h 5991123"/>
              <a:gd name="connsiteX20" fmla="*/ 660185 w 3575230"/>
              <a:gd name="connsiteY20" fmla="*/ 693464 h 5991123"/>
              <a:gd name="connsiteX0" fmla="*/ 601996 w 3575230"/>
              <a:gd name="connsiteY0" fmla="*/ 726714 h 5970848"/>
              <a:gd name="connsiteX1" fmla="*/ 69981 w 3575230"/>
              <a:gd name="connsiteY1" fmla="*/ 1283667 h 5970848"/>
              <a:gd name="connsiteX2" fmla="*/ 28417 w 3575230"/>
              <a:gd name="connsiteY2" fmla="*/ 1449922 h 5970848"/>
              <a:gd name="connsiteX3" fmla="*/ 277799 w 3575230"/>
              <a:gd name="connsiteY3" fmla="*/ 1948685 h 5970848"/>
              <a:gd name="connsiteX4" fmla="*/ 734999 w 3575230"/>
              <a:gd name="connsiteY4" fmla="*/ 2779958 h 5970848"/>
              <a:gd name="connsiteX5" fmla="*/ 892941 w 3575230"/>
              <a:gd name="connsiteY5" fmla="*/ 3935427 h 5970848"/>
              <a:gd name="connsiteX6" fmla="*/ 1907093 w 3575230"/>
              <a:gd name="connsiteY6" fmla="*/ 5722663 h 5970848"/>
              <a:gd name="connsiteX7" fmla="*/ 2430795 w 3575230"/>
              <a:gd name="connsiteY7" fmla="*/ 5938795 h 5970848"/>
              <a:gd name="connsiteX8" fmla="*/ 3012686 w 3575230"/>
              <a:gd name="connsiteY8" fmla="*/ 5556410 h 5970848"/>
              <a:gd name="connsiteX9" fmla="*/ 3203879 w 3575230"/>
              <a:gd name="connsiteY9" fmla="*/ 4060118 h 5970848"/>
              <a:gd name="connsiteX10" fmla="*/ 3478199 w 3575230"/>
              <a:gd name="connsiteY10" fmla="*/ 4051805 h 5970848"/>
              <a:gd name="connsiteX11" fmla="*/ 3536388 w 3575230"/>
              <a:gd name="connsiteY11" fmla="*/ 3968678 h 5970848"/>
              <a:gd name="connsiteX12" fmla="*/ 2921246 w 3575230"/>
              <a:gd name="connsiteY12" fmla="*/ 2879711 h 5970848"/>
              <a:gd name="connsiteX13" fmla="*/ 2414170 w 3575230"/>
              <a:gd name="connsiteY13" fmla="*/ 1840620 h 5970848"/>
              <a:gd name="connsiteX14" fmla="*/ 2081661 w 3575230"/>
              <a:gd name="connsiteY14" fmla="*/ 884656 h 5970848"/>
              <a:gd name="connsiteX15" fmla="*/ 1857217 w 3575230"/>
              <a:gd name="connsiteY15" fmla="*/ 244576 h 5970848"/>
              <a:gd name="connsiteX16" fmla="*/ 1823966 w 3575230"/>
              <a:gd name="connsiteY16" fmla="*/ 103260 h 5970848"/>
              <a:gd name="connsiteX17" fmla="*/ 1732526 w 3575230"/>
              <a:gd name="connsiteY17" fmla="*/ 3507 h 5970848"/>
              <a:gd name="connsiteX18" fmla="*/ 1533021 w 3575230"/>
              <a:gd name="connsiteY18" fmla="*/ 53384 h 5970848"/>
              <a:gd name="connsiteX19" fmla="*/ 1142323 w 3575230"/>
              <a:gd name="connsiteY19" fmla="*/ 336016 h 5970848"/>
              <a:gd name="connsiteX20" fmla="*/ 660185 w 3575230"/>
              <a:gd name="connsiteY20" fmla="*/ 693464 h 5970848"/>
              <a:gd name="connsiteX0" fmla="*/ 601996 w 3575230"/>
              <a:gd name="connsiteY0" fmla="*/ 726714 h 5974445"/>
              <a:gd name="connsiteX1" fmla="*/ 69981 w 3575230"/>
              <a:gd name="connsiteY1" fmla="*/ 1283667 h 5974445"/>
              <a:gd name="connsiteX2" fmla="*/ 28417 w 3575230"/>
              <a:gd name="connsiteY2" fmla="*/ 1449922 h 5974445"/>
              <a:gd name="connsiteX3" fmla="*/ 277799 w 3575230"/>
              <a:gd name="connsiteY3" fmla="*/ 1948685 h 5974445"/>
              <a:gd name="connsiteX4" fmla="*/ 734999 w 3575230"/>
              <a:gd name="connsiteY4" fmla="*/ 2779958 h 5974445"/>
              <a:gd name="connsiteX5" fmla="*/ 892941 w 3575230"/>
              <a:gd name="connsiteY5" fmla="*/ 3935427 h 5974445"/>
              <a:gd name="connsiteX6" fmla="*/ 1832278 w 3575230"/>
              <a:gd name="connsiteY6" fmla="*/ 5730976 h 5974445"/>
              <a:gd name="connsiteX7" fmla="*/ 2430795 w 3575230"/>
              <a:gd name="connsiteY7" fmla="*/ 5938795 h 5974445"/>
              <a:gd name="connsiteX8" fmla="*/ 3012686 w 3575230"/>
              <a:gd name="connsiteY8" fmla="*/ 5556410 h 5974445"/>
              <a:gd name="connsiteX9" fmla="*/ 3203879 w 3575230"/>
              <a:gd name="connsiteY9" fmla="*/ 4060118 h 5974445"/>
              <a:gd name="connsiteX10" fmla="*/ 3478199 w 3575230"/>
              <a:gd name="connsiteY10" fmla="*/ 4051805 h 5974445"/>
              <a:gd name="connsiteX11" fmla="*/ 3536388 w 3575230"/>
              <a:gd name="connsiteY11" fmla="*/ 3968678 h 5974445"/>
              <a:gd name="connsiteX12" fmla="*/ 2921246 w 3575230"/>
              <a:gd name="connsiteY12" fmla="*/ 2879711 h 5974445"/>
              <a:gd name="connsiteX13" fmla="*/ 2414170 w 3575230"/>
              <a:gd name="connsiteY13" fmla="*/ 1840620 h 5974445"/>
              <a:gd name="connsiteX14" fmla="*/ 2081661 w 3575230"/>
              <a:gd name="connsiteY14" fmla="*/ 884656 h 5974445"/>
              <a:gd name="connsiteX15" fmla="*/ 1857217 w 3575230"/>
              <a:gd name="connsiteY15" fmla="*/ 244576 h 5974445"/>
              <a:gd name="connsiteX16" fmla="*/ 1823966 w 3575230"/>
              <a:gd name="connsiteY16" fmla="*/ 103260 h 5974445"/>
              <a:gd name="connsiteX17" fmla="*/ 1732526 w 3575230"/>
              <a:gd name="connsiteY17" fmla="*/ 3507 h 5974445"/>
              <a:gd name="connsiteX18" fmla="*/ 1533021 w 3575230"/>
              <a:gd name="connsiteY18" fmla="*/ 53384 h 5974445"/>
              <a:gd name="connsiteX19" fmla="*/ 1142323 w 3575230"/>
              <a:gd name="connsiteY19" fmla="*/ 336016 h 5974445"/>
              <a:gd name="connsiteX20" fmla="*/ 660185 w 3575230"/>
              <a:gd name="connsiteY20" fmla="*/ 693464 h 5974445"/>
              <a:gd name="connsiteX0" fmla="*/ 601996 w 3575230"/>
              <a:gd name="connsiteY0" fmla="*/ 726714 h 5947951"/>
              <a:gd name="connsiteX1" fmla="*/ 69981 w 3575230"/>
              <a:gd name="connsiteY1" fmla="*/ 1283667 h 5947951"/>
              <a:gd name="connsiteX2" fmla="*/ 28417 w 3575230"/>
              <a:gd name="connsiteY2" fmla="*/ 1449922 h 5947951"/>
              <a:gd name="connsiteX3" fmla="*/ 277799 w 3575230"/>
              <a:gd name="connsiteY3" fmla="*/ 1948685 h 5947951"/>
              <a:gd name="connsiteX4" fmla="*/ 734999 w 3575230"/>
              <a:gd name="connsiteY4" fmla="*/ 2779958 h 5947951"/>
              <a:gd name="connsiteX5" fmla="*/ 892941 w 3575230"/>
              <a:gd name="connsiteY5" fmla="*/ 3935427 h 5947951"/>
              <a:gd name="connsiteX6" fmla="*/ 1832278 w 3575230"/>
              <a:gd name="connsiteY6" fmla="*/ 5730976 h 5947951"/>
              <a:gd name="connsiteX7" fmla="*/ 2422482 w 3575230"/>
              <a:gd name="connsiteY7" fmla="*/ 5897232 h 5947951"/>
              <a:gd name="connsiteX8" fmla="*/ 3012686 w 3575230"/>
              <a:gd name="connsiteY8" fmla="*/ 5556410 h 5947951"/>
              <a:gd name="connsiteX9" fmla="*/ 3203879 w 3575230"/>
              <a:gd name="connsiteY9" fmla="*/ 4060118 h 5947951"/>
              <a:gd name="connsiteX10" fmla="*/ 3478199 w 3575230"/>
              <a:gd name="connsiteY10" fmla="*/ 4051805 h 5947951"/>
              <a:gd name="connsiteX11" fmla="*/ 3536388 w 3575230"/>
              <a:gd name="connsiteY11" fmla="*/ 3968678 h 5947951"/>
              <a:gd name="connsiteX12" fmla="*/ 2921246 w 3575230"/>
              <a:gd name="connsiteY12" fmla="*/ 2879711 h 5947951"/>
              <a:gd name="connsiteX13" fmla="*/ 2414170 w 3575230"/>
              <a:gd name="connsiteY13" fmla="*/ 1840620 h 5947951"/>
              <a:gd name="connsiteX14" fmla="*/ 2081661 w 3575230"/>
              <a:gd name="connsiteY14" fmla="*/ 884656 h 5947951"/>
              <a:gd name="connsiteX15" fmla="*/ 1857217 w 3575230"/>
              <a:gd name="connsiteY15" fmla="*/ 244576 h 5947951"/>
              <a:gd name="connsiteX16" fmla="*/ 1823966 w 3575230"/>
              <a:gd name="connsiteY16" fmla="*/ 103260 h 5947951"/>
              <a:gd name="connsiteX17" fmla="*/ 1732526 w 3575230"/>
              <a:gd name="connsiteY17" fmla="*/ 3507 h 5947951"/>
              <a:gd name="connsiteX18" fmla="*/ 1533021 w 3575230"/>
              <a:gd name="connsiteY18" fmla="*/ 53384 h 5947951"/>
              <a:gd name="connsiteX19" fmla="*/ 1142323 w 3575230"/>
              <a:gd name="connsiteY19" fmla="*/ 336016 h 5947951"/>
              <a:gd name="connsiteX20" fmla="*/ 660185 w 3575230"/>
              <a:gd name="connsiteY20" fmla="*/ 693464 h 5947951"/>
              <a:gd name="connsiteX0" fmla="*/ 601996 w 3575230"/>
              <a:gd name="connsiteY0" fmla="*/ 726714 h 5951233"/>
              <a:gd name="connsiteX1" fmla="*/ 69981 w 3575230"/>
              <a:gd name="connsiteY1" fmla="*/ 1283667 h 5951233"/>
              <a:gd name="connsiteX2" fmla="*/ 28417 w 3575230"/>
              <a:gd name="connsiteY2" fmla="*/ 1449922 h 5951233"/>
              <a:gd name="connsiteX3" fmla="*/ 277799 w 3575230"/>
              <a:gd name="connsiteY3" fmla="*/ 1948685 h 5951233"/>
              <a:gd name="connsiteX4" fmla="*/ 734999 w 3575230"/>
              <a:gd name="connsiteY4" fmla="*/ 2779958 h 5951233"/>
              <a:gd name="connsiteX5" fmla="*/ 892941 w 3575230"/>
              <a:gd name="connsiteY5" fmla="*/ 3935427 h 5951233"/>
              <a:gd name="connsiteX6" fmla="*/ 1832278 w 3575230"/>
              <a:gd name="connsiteY6" fmla="*/ 5730976 h 5951233"/>
              <a:gd name="connsiteX7" fmla="*/ 2422482 w 3575230"/>
              <a:gd name="connsiteY7" fmla="*/ 5897232 h 5951233"/>
              <a:gd name="connsiteX8" fmla="*/ 3320256 w 3575230"/>
              <a:gd name="connsiteY8" fmla="*/ 5506534 h 5951233"/>
              <a:gd name="connsiteX9" fmla="*/ 3203879 w 3575230"/>
              <a:gd name="connsiteY9" fmla="*/ 4060118 h 5951233"/>
              <a:gd name="connsiteX10" fmla="*/ 3478199 w 3575230"/>
              <a:gd name="connsiteY10" fmla="*/ 4051805 h 5951233"/>
              <a:gd name="connsiteX11" fmla="*/ 3536388 w 3575230"/>
              <a:gd name="connsiteY11" fmla="*/ 3968678 h 5951233"/>
              <a:gd name="connsiteX12" fmla="*/ 2921246 w 3575230"/>
              <a:gd name="connsiteY12" fmla="*/ 2879711 h 5951233"/>
              <a:gd name="connsiteX13" fmla="*/ 2414170 w 3575230"/>
              <a:gd name="connsiteY13" fmla="*/ 1840620 h 5951233"/>
              <a:gd name="connsiteX14" fmla="*/ 2081661 w 3575230"/>
              <a:gd name="connsiteY14" fmla="*/ 884656 h 5951233"/>
              <a:gd name="connsiteX15" fmla="*/ 1857217 w 3575230"/>
              <a:gd name="connsiteY15" fmla="*/ 244576 h 5951233"/>
              <a:gd name="connsiteX16" fmla="*/ 1823966 w 3575230"/>
              <a:gd name="connsiteY16" fmla="*/ 103260 h 5951233"/>
              <a:gd name="connsiteX17" fmla="*/ 1732526 w 3575230"/>
              <a:gd name="connsiteY17" fmla="*/ 3507 h 5951233"/>
              <a:gd name="connsiteX18" fmla="*/ 1533021 w 3575230"/>
              <a:gd name="connsiteY18" fmla="*/ 53384 h 5951233"/>
              <a:gd name="connsiteX19" fmla="*/ 1142323 w 3575230"/>
              <a:gd name="connsiteY19" fmla="*/ 336016 h 5951233"/>
              <a:gd name="connsiteX20" fmla="*/ 660185 w 3575230"/>
              <a:gd name="connsiteY20" fmla="*/ 693464 h 5951233"/>
              <a:gd name="connsiteX0" fmla="*/ 601996 w 3567643"/>
              <a:gd name="connsiteY0" fmla="*/ 726714 h 5951233"/>
              <a:gd name="connsiteX1" fmla="*/ 69981 w 3567643"/>
              <a:gd name="connsiteY1" fmla="*/ 1283667 h 5951233"/>
              <a:gd name="connsiteX2" fmla="*/ 28417 w 3567643"/>
              <a:gd name="connsiteY2" fmla="*/ 1449922 h 5951233"/>
              <a:gd name="connsiteX3" fmla="*/ 277799 w 3567643"/>
              <a:gd name="connsiteY3" fmla="*/ 1948685 h 5951233"/>
              <a:gd name="connsiteX4" fmla="*/ 734999 w 3567643"/>
              <a:gd name="connsiteY4" fmla="*/ 2779958 h 5951233"/>
              <a:gd name="connsiteX5" fmla="*/ 892941 w 3567643"/>
              <a:gd name="connsiteY5" fmla="*/ 3935427 h 5951233"/>
              <a:gd name="connsiteX6" fmla="*/ 1832278 w 3567643"/>
              <a:gd name="connsiteY6" fmla="*/ 5730976 h 5951233"/>
              <a:gd name="connsiteX7" fmla="*/ 2422482 w 3567643"/>
              <a:gd name="connsiteY7" fmla="*/ 5897232 h 5951233"/>
              <a:gd name="connsiteX8" fmla="*/ 3320256 w 3567643"/>
              <a:gd name="connsiteY8" fmla="*/ 5506534 h 5951233"/>
              <a:gd name="connsiteX9" fmla="*/ 3486511 w 3567643"/>
              <a:gd name="connsiteY9" fmla="*/ 5115835 h 5951233"/>
              <a:gd name="connsiteX10" fmla="*/ 3478199 w 3567643"/>
              <a:gd name="connsiteY10" fmla="*/ 4051805 h 5951233"/>
              <a:gd name="connsiteX11" fmla="*/ 3536388 w 3567643"/>
              <a:gd name="connsiteY11" fmla="*/ 3968678 h 5951233"/>
              <a:gd name="connsiteX12" fmla="*/ 2921246 w 3567643"/>
              <a:gd name="connsiteY12" fmla="*/ 2879711 h 5951233"/>
              <a:gd name="connsiteX13" fmla="*/ 2414170 w 3567643"/>
              <a:gd name="connsiteY13" fmla="*/ 1840620 h 5951233"/>
              <a:gd name="connsiteX14" fmla="*/ 2081661 w 3567643"/>
              <a:gd name="connsiteY14" fmla="*/ 884656 h 5951233"/>
              <a:gd name="connsiteX15" fmla="*/ 1857217 w 3567643"/>
              <a:gd name="connsiteY15" fmla="*/ 244576 h 5951233"/>
              <a:gd name="connsiteX16" fmla="*/ 1823966 w 3567643"/>
              <a:gd name="connsiteY16" fmla="*/ 103260 h 5951233"/>
              <a:gd name="connsiteX17" fmla="*/ 1732526 w 3567643"/>
              <a:gd name="connsiteY17" fmla="*/ 3507 h 5951233"/>
              <a:gd name="connsiteX18" fmla="*/ 1533021 w 3567643"/>
              <a:gd name="connsiteY18" fmla="*/ 53384 h 5951233"/>
              <a:gd name="connsiteX19" fmla="*/ 1142323 w 3567643"/>
              <a:gd name="connsiteY19" fmla="*/ 336016 h 5951233"/>
              <a:gd name="connsiteX20" fmla="*/ 660185 w 3567643"/>
              <a:gd name="connsiteY20" fmla="*/ 693464 h 5951233"/>
              <a:gd name="connsiteX0" fmla="*/ 601996 w 3567643"/>
              <a:gd name="connsiteY0" fmla="*/ 726714 h 5938302"/>
              <a:gd name="connsiteX1" fmla="*/ 69981 w 3567643"/>
              <a:gd name="connsiteY1" fmla="*/ 1283667 h 5938302"/>
              <a:gd name="connsiteX2" fmla="*/ 28417 w 3567643"/>
              <a:gd name="connsiteY2" fmla="*/ 1449922 h 5938302"/>
              <a:gd name="connsiteX3" fmla="*/ 277799 w 3567643"/>
              <a:gd name="connsiteY3" fmla="*/ 1948685 h 5938302"/>
              <a:gd name="connsiteX4" fmla="*/ 734999 w 3567643"/>
              <a:gd name="connsiteY4" fmla="*/ 2779958 h 5938302"/>
              <a:gd name="connsiteX5" fmla="*/ 892941 w 3567643"/>
              <a:gd name="connsiteY5" fmla="*/ 3935427 h 5938302"/>
              <a:gd name="connsiteX6" fmla="*/ 1832278 w 3567643"/>
              <a:gd name="connsiteY6" fmla="*/ 5730976 h 5938302"/>
              <a:gd name="connsiteX7" fmla="*/ 2422482 w 3567643"/>
              <a:gd name="connsiteY7" fmla="*/ 5897232 h 5938302"/>
              <a:gd name="connsiteX8" fmla="*/ 3386758 w 3567643"/>
              <a:gd name="connsiteY8" fmla="*/ 5706039 h 5938302"/>
              <a:gd name="connsiteX9" fmla="*/ 3486511 w 3567643"/>
              <a:gd name="connsiteY9" fmla="*/ 5115835 h 5938302"/>
              <a:gd name="connsiteX10" fmla="*/ 3478199 w 3567643"/>
              <a:gd name="connsiteY10" fmla="*/ 4051805 h 5938302"/>
              <a:gd name="connsiteX11" fmla="*/ 3536388 w 3567643"/>
              <a:gd name="connsiteY11" fmla="*/ 3968678 h 5938302"/>
              <a:gd name="connsiteX12" fmla="*/ 2921246 w 3567643"/>
              <a:gd name="connsiteY12" fmla="*/ 2879711 h 5938302"/>
              <a:gd name="connsiteX13" fmla="*/ 2414170 w 3567643"/>
              <a:gd name="connsiteY13" fmla="*/ 1840620 h 5938302"/>
              <a:gd name="connsiteX14" fmla="*/ 2081661 w 3567643"/>
              <a:gd name="connsiteY14" fmla="*/ 884656 h 5938302"/>
              <a:gd name="connsiteX15" fmla="*/ 1857217 w 3567643"/>
              <a:gd name="connsiteY15" fmla="*/ 244576 h 5938302"/>
              <a:gd name="connsiteX16" fmla="*/ 1823966 w 3567643"/>
              <a:gd name="connsiteY16" fmla="*/ 103260 h 5938302"/>
              <a:gd name="connsiteX17" fmla="*/ 1732526 w 3567643"/>
              <a:gd name="connsiteY17" fmla="*/ 3507 h 5938302"/>
              <a:gd name="connsiteX18" fmla="*/ 1533021 w 3567643"/>
              <a:gd name="connsiteY18" fmla="*/ 53384 h 5938302"/>
              <a:gd name="connsiteX19" fmla="*/ 1142323 w 3567643"/>
              <a:gd name="connsiteY19" fmla="*/ 336016 h 5938302"/>
              <a:gd name="connsiteX20" fmla="*/ 660185 w 3567643"/>
              <a:gd name="connsiteY20" fmla="*/ 693464 h 5938302"/>
              <a:gd name="connsiteX0" fmla="*/ 601996 w 3566911"/>
              <a:gd name="connsiteY0" fmla="*/ 726714 h 5938302"/>
              <a:gd name="connsiteX1" fmla="*/ 69981 w 3566911"/>
              <a:gd name="connsiteY1" fmla="*/ 1283667 h 5938302"/>
              <a:gd name="connsiteX2" fmla="*/ 28417 w 3566911"/>
              <a:gd name="connsiteY2" fmla="*/ 1449922 h 5938302"/>
              <a:gd name="connsiteX3" fmla="*/ 277799 w 3566911"/>
              <a:gd name="connsiteY3" fmla="*/ 1948685 h 5938302"/>
              <a:gd name="connsiteX4" fmla="*/ 734999 w 3566911"/>
              <a:gd name="connsiteY4" fmla="*/ 2779958 h 5938302"/>
              <a:gd name="connsiteX5" fmla="*/ 892941 w 3566911"/>
              <a:gd name="connsiteY5" fmla="*/ 3935427 h 5938302"/>
              <a:gd name="connsiteX6" fmla="*/ 1832278 w 3566911"/>
              <a:gd name="connsiteY6" fmla="*/ 5730976 h 5938302"/>
              <a:gd name="connsiteX7" fmla="*/ 2422482 w 3566911"/>
              <a:gd name="connsiteY7" fmla="*/ 5897232 h 5938302"/>
              <a:gd name="connsiteX8" fmla="*/ 3386758 w 3566911"/>
              <a:gd name="connsiteY8" fmla="*/ 5706039 h 5938302"/>
              <a:gd name="connsiteX9" fmla="*/ 3519762 w 3566911"/>
              <a:gd name="connsiteY9" fmla="*/ 5257151 h 5938302"/>
              <a:gd name="connsiteX10" fmla="*/ 3478199 w 3566911"/>
              <a:gd name="connsiteY10" fmla="*/ 4051805 h 5938302"/>
              <a:gd name="connsiteX11" fmla="*/ 3536388 w 3566911"/>
              <a:gd name="connsiteY11" fmla="*/ 3968678 h 5938302"/>
              <a:gd name="connsiteX12" fmla="*/ 2921246 w 3566911"/>
              <a:gd name="connsiteY12" fmla="*/ 2879711 h 5938302"/>
              <a:gd name="connsiteX13" fmla="*/ 2414170 w 3566911"/>
              <a:gd name="connsiteY13" fmla="*/ 1840620 h 5938302"/>
              <a:gd name="connsiteX14" fmla="*/ 2081661 w 3566911"/>
              <a:gd name="connsiteY14" fmla="*/ 884656 h 5938302"/>
              <a:gd name="connsiteX15" fmla="*/ 1857217 w 3566911"/>
              <a:gd name="connsiteY15" fmla="*/ 244576 h 5938302"/>
              <a:gd name="connsiteX16" fmla="*/ 1823966 w 3566911"/>
              <a:gd name="connsiteY16" fmla="*/ 103260 h 5938302"/>
              <a:gd name="connsiteX17" fmla="*/ 1732526 w 3566911"/>
              <a:gd name="connsiteY17" fmla="*/ 3507 h 5938302"/>
              <a:gd name="connsiteX18" fmla="*/ 1533021 w 3566911"/>
              <a:gd name="connsiteY18" fmla="*/ 53384 h 5938302"/>
              <a:gd name="connsiteX19" fmla="*/ 1142323 w 3566911"/>
              <a:gd name="connsiteY19" fmla="*/ 336016 h 5938302"/>
              <a:gd name="connsiteX20" fmla="*/ 660185 w 3566911"/>
              <a:gd name="connsiteY20" fmla="*/ 693464 h 5938302"/>
              <a:gd name="connsiteX0" fmla="*/ 601996 w 3540462"/>
              <a:gd name="connsiteY0" fmla="*/ 726714 h 5938302"/>
              <a:gd name="connsiteX1" fmla="*/ 69981 w 3540462"/>
              <a:gd name="connsiteY1" fmla="*/ 1283667 h 5938302"/>
              <a:gd name="connsiteX2" fmla="*/ 28417 w 3540462"/>
              <a:gd name="connsiteY2" fmla="*/ 1449922 h 5938302"/>
              <a:gd name="connsiteX3" fmla="*/ 277799 w 3540462"/>
              <a:gd name="connsiteY3" fmla="*/ 1948685 h 5938302"/>
              <a:gd name="connsiteX4" fmla="*/ 734999 w 3540462"/>
              <a:gd name="connsiteY4" fmla="*/ 2779958 h 5938302"/>
              <a:gd name="connsiteX5" fmla="*/ 892941 w 3540462"/>
              <a:gd name="connsiteY5" fmla="*/ 3935427 h 5938302"/>
              <a:gd name="connsiteX6" fmla="*/ 1832278 w 3540462"/>
              <a:gd name="connsiteY6" fmla="*/ 5730976 h 5938302"/>
              <a:gd name="connsiteX7" fmla="*/ 2422482 w 3540462"/>
              <a:gd name="connsiteY7" fmla="*/ 5897232 h 5938302"/>
              <a:gd name="connsiteX8" fmla="*/ 3386758 w 3540462"/>
              <a:gd name="connsiteY8" fmla="*/ 5706039 h 5938302"/>
              <a:gd name="connsiteX9" fmla="*/ 3519762 w 3540462"/>
              <a:gd name="connsiteY9" fmla="*/ 5257151 h 5938302"/>
              <a:gd name="connsiteX10" fmla="*/ 3203879 w 3540462"/>
              <a:gd name="connsiteY10" fmla="*/ 4309499 h 5938302"/>
              <a:gd name="connsiteX11" fmla="*/ 3536388 w 3540462"/>
              <a:gd name="connsiteY11" fmla="*/ 3968678 h 5938302"/>
              <a:gd name="connsiteX12" fmla="*/ 2921246 w 3540462"/>
              <a:gd name="connsiteY12" fmla="*/ 2879711 h 5938302"/>
              <a:gd name="connsiteX13" fmla="*/ 2414170 w 3540462"/>
              <a:gd name="connsiteY13" fmla="*/ 1840620 h 5938302"/>
              <a:gd name="connsiteX14" fmla="*/ 2081661 w 3540462"/>
              <a:gd name="connsiteY14" fmla="*/ 884656 h 5938302"/>
              <a:gd name="connsiteX15" fmla="*/ 1857217 w 3540462"/>
              <a:gd name="connsiteY15" fmla="*/ 244576 h 5938302"/>
              <a:gd name="connsiteX16" fmla="*/ 1823966 w 3540462"/>
              <a:gd name="connsiteY16" fmla="*/ 103260 h 5938302"/>
              <a:gd name="connsiteX17" fmla="*/ 1732526 w 3540462"/>
              <a:gd name="connsiteY17" fmla="*/ 3507 h 5938302"/>
              <a:gd name="connsiteX18" fmla="*/ 1533021 w 3540462"/>
              <a:gd name="connsiteY18" fmla="*/ 53384 h 5938302"/>
              <a:gd name="connsiteX19" fmla="*/ 1142323 w 3540462"/>
              <a:gd name="connsiteY19" fmla="*/ 336016 h 5938302"/>
              <a:gd name="connsiteX20" fmla="*/ 660185 w 3540462"/>
              <a:gd name="connsiteY20" fmla="*/ 693464 h 5938302"/>
              <a:gd name="connsiteX0" fmla="*/ 601996 w 3539499"/>
              <a:gd name="connsiteY0" fmla="*/ 726714 h 5938302"/>
              <a:gd name="connsiteX1" fmla="*/ 69981 w 3539499"/>
              <a:gd name="connsiteY1" fmla="*/ 1283667 h 5938302"/>
              <a:gd name="connsiteX2" fmla="*/ 28417 w 3539499"/>
              <a:gd name="connsiteY2" fmla="*/ 1449922 h 5938302"/>
              <a:gd name="connsiteX3" fmla="*/ 277799 w 3539499"/>
              <a:gd name="connsiteY3" fmla="*/ 1948685 h 5938302"/>
              <a:gd name="connsiteX4" fmla="*/ 734999 w 3539499"/>
              <a:gd name="connsiteY4" fmla="*/ 2779958 h 5938302"/>
              <a:gd name="connsiteX5" fmla="*/ 892941 w 3539499"/>
              <a:gd name="connsiteY5" fmla="*/ 3935427 h 5938302"/>
              <a:gd name="connsiteX6" fmla="*/ 1832278 w 3539499"/>
              <a:gd name="connsiteY6" fmla="*/ 5730976 h 5938302"/>
              <a:gd name="connsiteX7" fmla="*/ 2422482 w 3539499"/>
              <a:gd name="connsiteY7" fmla="*/ 5897232 h 5938302"/>
              <a:gd name="connsiteX8" fmla="*/ 3386758 w 3539499"/>
              <a:gd name="connsiteY8" fmla="*/ 5706039 h 5938302"/>
              <a:gd name="connsiteX9" fmla="*/ 3519762 w 3539499"/>
              <a:gd name="connsiteY9" fmla="*/ 5257151 h 5938302"/>
              <a:gd name="connsiteX10" fmla="*/ 3203879 w 3539499"/>
              <a:gd name="connsiteY10" fmla="*/ 4309499 h 5938302"/>
              <a:gd name="connsiteX11" fmla="*/ 2929559 w 3539499"/>
              <a:gd name="connsiteY11" fmla="*/ 3503166 h 5938302"/>
              <a:gd name="connsiteX12" fmla="*/ 2921246 w 3539499"/>
              <a:gd name="connsiteY12" fmla="*/ 2879711 h 5938302"/>
              <a:gd name="connsiteX13" fmla="*/ 2414170 w 3539499"/>
              <a:gd name="connsiteY13" fmla="*/ 1840620 h 5938302"/>
              <a:gd name="connsiteX14" fmla="*/ 2081661 w 3539499"/>
              <a:gd name="connsiteY14" fmla="*/ 884656 h 5938302"/>
              <a:gd name="connsiteX15" fmla="*/ 1857217 w 3539499"/>
              <a:gd name="connsiteY15" fmla="*/ 244576 h 5938302"/>
              <a:gd name="connsiteX16" fmla="*/ 1823966 w 3539499"/>
              <a:gd name="connsiteY16" fmla="*/ 103260 h 5938302"/>
              <a:gd name="connsiteX17" fmla="*/ 1732526 w 3539499"/>
              <a:gd name="connsiteY17" fmla="*/ 3507 h 5938302"/>
              <a:gd name="connsiteX18" fmla="*/ 1533021 w 3539499"/>
              <a:gd name="connsiteY18" fmla="*/ 53384 h 5938302"/>
              <a:gd name="connsiteX19" fmla="*/ 1142323 w 3539499"/>
              <a:gd name="connsiteY19" fmla="*/ 336016 h 5938302"/>
              <a:gd name="connsiteX20" fmla="*/ 660185 w 3539499"/>
              <a:gd name="connsiteY20" fmla="*/ 693464 h 5938302"/>
              <a:gd name="connsiteX0" fmla="*/ 601996 w 3543191"/>
              <a:gd name="connsiteY0" fmla="*/ 726714 h 5938302"/>
              <a:gd name="connsiteX1" fmla="*/ 69981 w 3543191"/>
              <a:gd name="connsiteY1" fmla="*/ 1283667 h 5938302"/>
              <a:gd name="connsiteX2" fmla="*/ 28417 w 3543191"/>
              <a:gd name="connsiteY2" fmla="*/ 1449922 h 5938302"/>
              <a:gd name="connsiteX3" fmla="*/ 277799 w 3543191"/>
              <a:gd name="connsiteY3" fmla="*/ 1948685 h 5938302"/>
              <a:gd name="connsiteX4" fmla="*/ 734999 w 3543191"/>
              <a:gd name="connsiteY4" fmla="*/ 2779958 h 5938302"/>
              <a:gd name="connsiteX5" fmla="*/ 892941 w 3543191"/>
              <a:gd name="connsiteY5" fmla="*/ 3935427 h 5938302"/>
              <a:gd name="connsiteX6" fmla="*/ 1832278 w 3543191"/>
              <a:gd name="connsiteY6" fmla="*/ 5730976 h 5938302"/>
              <a:gd name="connsiteX7" fmla="*/ 2422482 w 3543191"/>
              <a:gd name="connsiteY7" fmla="*/ 5897232 h 5938302"/>
              <a:gd name="connsiteX8" fmla="*/ 3386758 w 3543191"/>
              <a:gd name="connsiteY8" fmla="*/ 5706039 h 5938302"/>
              <a:gd name="connsiteX9" fmla="*/ 3519762 w 3543191"/>
              <a:gd name="connsiteY9" fmla="*/ 5257151 h 5938302"/>
              <a:gd name="connsiteX10" fmla="*/ 3154003 w 3543191"/>
              <a:gd name="connsiteY10" fmla="*/ 4309499 h 5938302"/>
              <a:gd name="connsiteX11" fmla="*/ 2929559 w 3543191"/>
              <a:gd name="connsiteY11" fmla="*/ 3503166 h 5938302"/>
              <a:gd name="connsiteX12" fmla="*/ 2921246 w 3543191"/>
              <a:gd name="connsiteY12" fmla="*/ 2879711 h 5938302"/>
              <a:gd name="connsiteX13" fmla="*/ 2414170 w 3543191"/>
              <a:gd name="connsiteY13" fmla="*/ 1840620 h 5938302"/>
              <a:gd name="connsiteX14" fmla="*/ 2081661 w 3543191"/>
              <a:gd name="connsiteY14" fmla="*/ 884656 h 5938302"/>
              <a:gd name="connsiteX15" fmla="*/ 1857217 w 3543191"/>
              <a:gd name="connsiteY15" fmla="*/ 244576 h 5938302"/>
              <a:gd name="connsiteX16" fmla="*/ 1823966 w 3543191"/>
              <a:gd name="connsiteY16" fmla="*/ 103260 h 5938302"/>
              <a:gd name="connsiteX17" fmla="*/ 1732526 w 3543191"/>
              <a:gd name="connsiteY17" fmla="*/ 3507 h 5938302"/>
              <a:gd name="connsiteX18" fmla="*/ 1533021 w 3543191"/>
              <a:gd name="connsiteY18" fmla="*/ 53384 h 5938302"/>
              <a:gd name="connsiteX19" fmla="*/ 1142323 w 3543191"/>
              <a:gd name="connsiteY19" fmla="*/ 336016 h 5938302"/>
              <a:gd name="connsiteX20" fmla="*/ 660185 w 3543191"/>
              <a:gd name="connsiteY20" fmla="*/ 693464 h 5938302"/>
              <a:gd name="connsiteX0" fmla="*/ 601996 w 3543191"/>
              <a:gd name="connsiteY0" fmla="*/ 726714 h 5938302"/>
              <a:gd name="connsiteX1" fmla="*/ 69981 w 3543191"/>
              <a:gd name="connsiteY1" fmla="*/ 1283667 h 5938302"/>
              <a:gd name="connsiteX2" fmla="*/ 28417 w 3543191"/>
              <a:gd name="connsiteY2" fmla="*/ 1449922 h 5938302"/>
              <a:gd name="connsiteX3" fmla="*/ 277799 w 3543191"/>
              <a:gd name="connsiteY3" fmla="*/ 1948685 h 5938302"/>
              <a:gd name="connsiteX4" fmla="*/ 734999 w 3543191"/>
              <a:gd name="connsiteY4" fmla="*/ 2779958 h 5938302"/>
              <a:gd name="connsiteX5" fmla="*/ 892941 w 3543191"/>
              <a:gd name="connsiteY5" fmla="*/ 3935427 h 5938302"/>
              <a:gd name="connsiteX6" fmla="*/ 1832278 w 3543191"/>
              <a:gd name="connsiteY6" fmla="*/ 5730976 h 5938302"/>
              <a:gd name="connsiteX7" fmla="*/ 2422482 w 3543191"/>
              <a:gd name="connsiteY7" fmla="*/ 5897232 h 5938302"/>
              <a:gd name="connsiteX8" fmla="*/ 3386758 w 3543191"/>
              <a:gd name="connsiteY8" fmla="*/ 5706039 h 5938302"/>
              <a:gd name="connsiteX9" fmla="*/ 3519762 w 3543191"/>
              <a:gd name="connsiteY9" fmla="*/ 5257151 h 5938302"/>
              <a:gd name="connsiteX10" fmla="*/ 3154003 w 3543191"/>
              <a:gd name="connsiteY10" fmla="*/ 4309499 h 5938302"/>
              <a:gd name="connsiteX11" fmla="*/ 2929559 w 3543191"/>
              <a:gd name="connsiteY11" fmla="*/ 3503166 h 5938302"/>
              <a:gd name="connsiteX12" fmla="*/ 2696803 w 3543191"/>
              <a:gd name="connsiteY12" fmla="*/ 2779958 h 5938302"/>
              <a:gd name="connsiteX13" fmla="*/ 2414170 w 3543191"/>
              <a:gd name="connsiteY13" fmla="*/ 1840620 h 5938302"/>
              <a:gd name="connsiteX14" fmla="*/ 2081661 w 3543191"/>
              <a:gd name="connsiteY14" fmla="*/ 884656 h 5938302"/>
              <a:gd name="connsiteX15" fmla="*/ 1857217 w 3543191"/>
              <a:gd name="connsiteY15" fmla="*/ 244576 h 5938302"/>
              <a:gd name="connsiteX16" fmla="*/ 1823966 w 3543191"/>
              <a:gd name="connsiteY16" fmla="*/ 103260 h 5938302"/>
              <a:gd name="connsiteX17" fmla="*/ 1732526 w 3543191"/>
              <a:gd name="connsiteY17" fmla="*/ 3507 h 5938302"/>
              <a:gd name="connsiteX18" fmla="*/ 1533021 w 3543191"/>
              <a:gd name="connsiteY18" fmla="*/ 53384 h 5938302"/>
              <a:gd name="connsiteX19" fmla="*/ 1142323 w 3543191"/>
              <a:gd name="connsiteY19" fmla="*/ 336016 h 5938302"/>
              <a:gd name="connsiteX20" fmla="*/ 660185 w 3543191"/>
              <a:gd name="connsiteY20" fmla="*/ 693464 h 5938302"/>
              <a:gd name="connsiteX0" fmla="*/ 601996 w 3543191"/>
              <a:gd name="connsiteY0" fmla="*/ 726714 h 5938302"/>
              <a:gd name="connsiteX1" fmla="*/ 69981 w 3543191"/>
              <a:gd name="connsiteY1" fmla="*/ 1283667 h 5938302"/>
              <a:gd name="connsiteX2" fmla="*/ 28417 w 3543191"/>
              <a:gd name="connsiteY2" fmla="*/ 1449922 h 5938302"/>
              <a:gd name="connsiteX3" fmla="*/ 277799 w 3543191"/>
              <a:gd name="connsiteY3" fmla="*/ 1948685 h 5938302"/>
              <a:gd name="connsiteX4" fmla="*/ 734999 w 3543191"/>
              <a:gd name="connsiteY4" fmla="*/ 2779958 h 5938302"/>
              <a:gd name="connsiteX5" fmla="*/ 892941 w 3543191"/>
              <a:gd name="connsiteY5" fmla="*/ 3935427 h 5938302"/>
              <a:gd name="connsiteX6" fmla="*/ 1832278 w 3543191"/>
              <a:gd name="connsiteY6" fmla="*/ 5730976 h 5938302"/>
              <a:gd name="connsiteX7" fmla="*/ 2422482 w 3543191"/>
              <a:gd name="connsiteY7" fmla="*/ 5897232 h 5938302"/>
              <a:gd name="connsiteX8" fmla="*/ 3386758 w 3543191"/>
              <a:gd name="connsiteY8" fmla="*/ 5706039 h 5938302"/>
              <a:gd name="connsiteX9" fmla="*/ 3519762 w 3543191"/>
              <a:gd name="connsiteY9" fmla="*/ 5257151 h 5938302"/>
              <a:gd name="connsiteX10" fmla="*/ 3154003 w 3543191"/>
              <a:gd name="connsiteY10" fmla="*/ 4309499 h 5938302"/>
              <a:gd name="connsiteX11" fmla="*/ 2929559 w 3543191"/>
              <a:gd name="connsiteY11" fmla="*/ 3503166 h 5938302"/>
              <a:gd name="connsiteX12" fmla="*/ 2696803 w 3543191"/>
              <a:gd name="connsiteY12" fmla="*/ 2779958 h 5938302"/>
              <a:gd name="connsiteX13" fmla="*/ 2247916 w 3543191"/>
              <a:gd name="connsiteY13" fmla="*/ 1865559 h 5938302"/>
              <a:gd name="connsiteX14" fmla="*/ 2081661 w 3543191"/>
              <a:gd name="connsiteY14" fmla="*/ 884656 h 5938302"/>
              <a:gd name="connsiteX15" fmla="*/ 1857217 w 3543191"/>
              <a:gd name="connsiteY15" fmla="*/ 244576 h 5938302"/>
              <a:gd name="connsiteX16" fmla="*/ 1823966 w 3543191"/>
              <a:gd name="connsiteY16" fmla="*/ 103260 h 5938302"/>
              <a:gd name="connsiteX17" fmla="*/ 1732526 w 3543191"/>
              <a:gd name="connsiteY17" fmla="*/ 3507 h 5938302"/>
              <a:gd name="connsiteX18" fmla="*/ 1533021 w 3543191"/>
              <a:gd name="connsiteY18" fmla="*/ 53384 h 5938302"/>
              <a:gd name="connsiteX19" fmla="*/ 1142323 w 3543191"/>
              <a:gd name="connsiteY19" fmla="*/ 336016 h 5938302"/>
              <a:gd name="connsiteX20" fmla="*/ 660185 w 3543191"/>
              <a:gd name="connsiteY20" fmla="*/ 693464 h 5938302"/>
              <a:gd name="connsiteX0" fmla="*/ 601996 w 3543191"/>
              <a:gd name="connsiteY0" fmla="*/ 726714 h 5938302"/>
              <a:gd name="connsiteX1" fmla="*/ 69981 w 3543191"/>
              <a:gd name="connsiteY1" fmla="*/ 1283667 h 5938302"/>
              <a:gd name="connsiteX2" fmla="*/ 28417 w 3543191"/>
              <a:gd name="connsiteY2" fmla="*/ 1449922 h 5938302"/>
              <a:gd name="connsiteX3" fmla="*/ 277799 w 3543191"/>
              <a:gd name="connsiteY3" fmla="*/ 1948685 h 5938302"/>
              <a:gd name="connsiteX4" fmla="*/ 734999 w 3543191"/>
              <a:gd name="connsiteY4" fmla="*/ 2779958 h 5938302"/>
              <a:gd name="connsiteX5" fmla="*/ 892941 w 3543191"/>
              <a:gd name="connsiteY5" fmla="*/ 3935427 h 5938302"/>
              <a:gd name="connsiteX6" fmla="*/ 1832278 w 3543191"/>
              <a:gd name="connsiteY6" fmla="*/ 5730976 h 5938302"/>
              <a:gd name="connsiteX7" fmla="*/ 2422482 w 3543191"/>
              <a:gd name="connsiteY7" fmla="*/ 5897232 h 5938302"/>
              <a:gd name="connsiteX8" fmla="*/ 3386758 w 3543191"/>
              <a:gd name="connsiteY8" fmla="*/ 5706039 h 5938302"/>
              <a:gd name="connsiteX9" fmla="*/ 3519762 w 3543191"/>
              <a:gd name="connsiteY9" fmla="*/ 5257151 h 5938302"/>
              <a:gd name="connsiteX10" fmla="*/ 3154003 w 3543191"/>
              <a:gd name="connsiteY10" fmla="*/ 4309499 h 5938302"/>
              <a:gd name="connsiteX11" fmla="*/ 2929559 w 3543191"/>
              <a:gd name="connsiteY11" fmla="*/ 3503166 h 5938302"/>
              <a:gd name="connsiteX12" fmla="*/ 2696803 w 3543191"/>
              <a:gd name="connsiteY12" fmla="*/ 2779958 h 5938302"/>
              <a:gd name="connsiteX13" fmla="*/ 2247916 w 3543191"/>
              <a:gd name="connsiteY13" fmla="*/ 1865559 h 5938302"/>
              <a:gd name="connsiteX14" fmla="*/ 1832279 w 3543191"/>
              <a:gd name="connsiteY14" fmla="*/ 1075849 h 5938302"/>
              <a:gd name="connsiteX15" fmla="*/ 1857217 w 3543191"/>
              <a:gd name="connsiteY15" fmla="*/ 244576 h 5938302"/>
              <a:gd name="connsiteX16" fmla="*/ 1823966 w 3543191"/>
              <a:gd name="connsiteY16" fmla="*/ 103260 h 5938302"/>
              <a:gd name="connsiteX17" fmla="*/ 1732526 w 3543191"/>
              <a:gd name="connsiteY17" fmla="*/ 3507 h 5938302"/>
              <a:gd name="connsiteX18" fmla="*/ 1533021 w 3543191"/>
              <a:gd name="connsiteY18" fmla="*/ 53384 h 5938302"/>
              <a:gd name="connsiteX19" fmla="*/ 1142323 w 3543191"/>
              <a:gd name="connsiteY19" fmla="*/ 336016 h 5938302"/>
              <a:gd name="connsiteX20" fmla="*/ 660185 w 3543191"/>
              <a:gd name="connsiteY20" fmla="*/ 693464 h 5938302"/>
              <a:gd name="connsiteX0" fmla="*/ 601996 w 3543191"/>
              <a:gd name="connsiteY0" fmla="*/ 726714 h 5938302"/>
              <a:gd name="connsiteX1" fmla="*/ 69981 w 3543191"/>
              <a:gd name="connsiteY1" fmla="*/ 1283667 h 5938302"/>
              <a:gd name="connsiteX2" fmla="*/ 28417 w 3543191"/>
              <a:gd name="connsiteY2" fmla="*/ 1449922 h 5938302"/>
              <a:gd name="connsiteX3" fmla="*/ 277799 w 3543191"/>
              <a:gd name="connsiteY3" fmla="*/ 1948685 h 5938302"/>
              <a:gd name="connsiteX4" fmla="*/ 734999 w 3543191"/>
              <a:gd name="connsiteY4" fmla="*/ 2779958 h 5938302"/>
              <a:gd name="connsiteX5" fmla="*/ 892941 w 3543191"/>
              <a:gd name="connsiteY5" fmla="*/ 3935427 h 5938302"/>
              <a:gd name="connsiteX6" fmla="*/ 1832278 w 3543191"/>
              <a:gd name="connsiteY6" fmla="*/ 5730976 h 5938302"/>
              <a:gd name="connsiteX7" fmla="*/ 2422482 w 3543191"/>
              <a:gd name="connsiteY7" fmla="*/ 5897232 h 5938302"/>
              <a:gd name="connsiteX8" fmla="*/ 3386758 w 3543191"/>
              <a:gd name="connsiteY8" fmla="*/ 5706039 h 5938302"/>
              <a:gd name="connsiteX9" fmla="*/ 3519762 w 3543191"/>
              <a:gd name="connsiteY9" fmla="*/ 5257151 h 5938302"/>
              <a:gd name="connsiteX10" fmla="*/ 3154003 w 3543191"/>
              <a:gd name="connsiteY10" fmla="*/ 4309499 h 5938302"/>
              <a:gd name="connsiteX11" fmla="*/ 2929559 w 3543191"/>
              <a:gd name="connsiteY11" fmla="*/ 3503166 h 5938302"/>
              <a:gd name="connsiteX12" fmla="*/ 2696803 w 3543191"/>
              <a:gd name="connsiteY12" fmla="*/ 2779958 h 5938302"/>
              <a:gd name="connsiteX13" fmla="*/ 2247916 w 3543191"/>
              <a:gd name="connsiteY13" fmla="*/ 1865559 h 5938302"/>
              <a:gd name="connsiteX14" fmla="*/ 1832279 w 3543191"/>
              <a:gd name="connsiteY14" fmla="*/ 1075849 h 5938302"/>
              <a:gd name="connsiteX15" fmla="*/ 1641086 w 3543191"/>
              <a:gd name="connsiteY15" fmla="*/ 843093 h 5938302"/>
              <a:gd name="connsiteX16" fmla="*/ 1823966 w 3543191"/>
              <a:gd name="connsiteY16" fmla="*/ 103260 h 5938302"/>
              <a:gd name="connsiteX17" fmla="*/ 1732526 w 3543191"/>
              <a:gd name="connsiteY17" fmla="*/ 3507 h 5938302"/>
              <a:gd name="connsiteX18" fmla="*/ 1533021 w 3543191"/>
              <a:gd name="connsiteY18" fmla="*/ 53384 h 5938302"/>
              <a:gd name="connsiteX19" fmla="*/ 1142323 w 3543191"/>
              <a:gd name="connsiteY19" fmla="*/ 336016 h 5938302"/>
              <a:gd name="connsiteX20" fmla="*/ 660185 w 3543191"/>
              <a:gd name="connsiteY20" fmla="*/ 693464 h 5938302"/>
              <a:gd name="connsiteX0" fmla="*/ 601996 w 3543191"/>
              <a:gd name="connsiteY0" fmla="*/ 764213 h 5975801"/>
              <a:gd name="connsiteX1" fmla="*/ 69981 w 3543191"/>
              <a:gd name="connsiteY1" fmla="*/ 1321166 h 5975801"/>
              <a:gd name="connsiteX2" fmla="*/ 28417 w 3543191"/>
              <a:gd name="connsiteY2" fmla="*/ 1487421 h 5975801"/>
              <a:gd name="connsiteX3" fmla="*/ 277799 w 3543191"/>
              <a:gd name="connsiteY3" fmla="*/ 1986184 h 5975801"/>
              <a:gd name="connsiteX4" fmla="*/ 734999 w 3543191"/>
              <a:gd name="connsiteY4" fmla="*/ 2817457 h 5975801"/>
              <a:gd name="connsiteX5" fmla="*/ 892941 w 3543191"/>
              <a:gd name="connsiteY5" fmla="*/ 3972926 h 5975801"/>
              <a:gd name="connsiteX6" fmla="*/ 1832278 w 3543191"/>
              <a:gd name="connsiteY6" fmla="*/ 5768475 h 5975801"/>
              <a:gd name="connsiteX7" fmla="*/ 2422482 w 3543191"/>
              <a:gd name="connsiteY7" fmla="*/ 5934731 h 5975801"/>
              <a:gd name="connsiteX8" fmla="*/ 3386758 w 3543191"/>
              <a:gd name="connsiteY8" fmla="*/ 5743538 h 5975801"/>
              <a:gd name="connsiteX9" fmla="*/ 3519762 w 3543191"/>
              <a:gd name="connsiteY9" fmla="*/ 5294650 h 5975801"/>
              <a:gd name="connsiteX10" fmla="*/ 3154003 w 3543191"/>
              <a:gd name="connsiteY10" fmla="*/ 4346998 h 5975801"/>
              <a:gd name="connsiteX11" fmla="*/ 2929559 w 3543191"/>
              <a:gd name="connsiteY11" fmla="*/ 3540665 h 5975801"/>
              <a:gd name="connsiteX12" fmla="*/ 2696803 w 3543191"/>
              <a:gd name="connsiteY12" fmla="*/ 2817457 h 5975801"/>
              <a:gd name="connsiteX13" fmla="*/ 2247916 w 3543191"/>
              <a:gd name="connsiteY13" fmla="*/ 1903058 h 5975801"/>
              <a:gd name="connsiteX14" fmla="*/ 1832279 w 3543191"/>
              <a:gd name="connsiteY14" fmla="*/ 1113348 h 5975801"/>
              <a:gd name="connsiteX15" fmla="*/ 1641086 w 3543191"/>
              <a:gd name="connsiteY15" fmla="*/ 880592 h 5975801"/>
              <a:gd name="connsiteX16" fmla="*/ 1823966 w 3543191"/>
              <a:gd name="connsiteY16" fmla="*/ 140759 h 5975801"/>
              <a:gd name="connsiteX17" fmla="*/ 1732526 w 3543191"/>
              <a:gd name="connsiteY17" fmla="*/ 41006 h 5975801"/>
              <a:gd name="connsiteX18" fmla="*/ 1533021 w 3543191"/>
              <a:gd name="connsiteY18" fmla="*/ 90883 h 5975801"/>
              <a:gd name="connsiteX19" fmla="*/ 1001007 w 3543191"/>
              <a:gd name="connsiteY19" fmla="*/ 1021907 h 5975801"/>
              <a:gd name="connsiteX20" fmla="*/ 660185 w 3543191"/>
              <a:gd name="connsiteY20" fmla="*/ 730963 h 5975801"/>
              <a:gd name="connsiteX0" fmla="*/ 601996 w 3543191"/>
              <a:gd name="connsiteY0" fmla="*/ 764213 h 5975801"/>
              <a:gd name="connsiteX1" fmla="*/ 69981 w 3543191"/>
              <a:gd name="connsiteY1" fmla="*/ 1321166 h 5975801"/>
              <a:gd name="connsiteX2" fmla="*/ 28417 w 3543191"/>
              <a:gd name="connsiteY2" fmla="*/ 1487421 h 5975801"/>
              <a:gd name="connsiteX3" fmla="*/ 277799 w 3543191"/>
              <a:gd name="connsiteY3" fmla="*/ 1986184 h 5975801"/>
              <a:gd name="connsiteX4" fmla="*/ 618621 w 3543191"/>
              <a:gd name="connsiteY4" fmla="*/ 3258032 h 5975801"/>
              <a:gd name="connsiteX5" fmla="*/ 892941 w 3543191"/>
              <a:gd name="connsiteY5" fmla="*/ 3972926 h 5975801"/>
              <a:gd name="connsiteX6" fmla="*/ 1832278 w 3543191"/>
              <a:gd name="connsiteY6" fmla="*/ 5768475 h 5975801"/>
              <a:gd name="connsiteX7" fmla="*/ 2422482 w 3543191"/>
              <a:gd name="connsiteY7" fmla="*/ 5934731 h 5975801"/>
              <a:gd name="connsiteX8" fmla="*/ 3386758 w 3543191"/>
              <a:gd name="connsiteY8" fmla="*/ 5743538 h 5975801"/>
              <a:gd name="connsiteX9" fmla="*/ 3519762 w 3543191"/>
              <a:gd name="connsiteY9" fmla="*/ 5294650 h 5975801"/>
              <a:gd name="connsiteX10" fmla="*/ 3154003 w 3543191"/>
              <a:gd name="connsiteY10" fmla="*/ 4346998 h 5975801"/>
              <a:gd name="connsiteX11" fmla="*/ 2929559 w 3543191"/>
              <a:gd name="connsiteY11" fmla="*/ 3540665 h 5975801"/>
              <a:gd name="connsiteX12" fmla="*/ 2696803 w 3543191"/>
              <a:gd name="connsiteY12" fmla="*/ 2817457 h 5975801"/>
              <a:gd name="connsiteX13" fmla="*/ 2247916 w 3543191"/>
              <a:gd name="connsiteY13" fmla="*/ 1903058 h 5975801"/>
              <a:gd name="connsiteX14" fmla="*/ 1832279 w 3543191"/>
              <a:gd name="connsiteY14" fmla="*/ 1113348 h 5975801"/>
              <a:gd name="connsiteX15" fmla="*/ 1641086 w 3543191"/>
              <a:gd name="connsiteY15" fmla="*/ 880592 h 5975801"/>
              <a:gd name="connsiteX16" fmla="*/ 1823966 w 3543191"/>
              <a:gd name="connsiteY16" fmla="*/ 140759 h 5975801"/>
              <a:gd name="connsiteX17" fmla="*/ 1732526 w 3543191"/>
              <a:gd name="connsiteY17" fmla="*/ 41006 h 5975801"/>
              <a:gd name="connsiteX18" fmla="*/ 1533021 w 3543191"/>
              <a:gd name="connsiteY18" fmla="*/ 90883 h 5975801"/>
              <a:gd name="connsiteX19" fmla="*/ 1001007 w 3543191"/>
              <a:gd name="connsiteY19" fmla="*/ 1021907 h 5975801"/>
              <a:gd name="connsiteX20" fmla="*/ 660185 w 3543191"/>
              <a:gd name="connsiteY20" fmla="*/ 730963 h 5975801"/>
              <a:gd name="connsiteX0" fmla="*/ 594368 w 3535563"/>
              <a:gd name="connsiteY0" fmla="*/ 764213 h 5975801"/>
              <a:gd name="connsiteX1" fmla="*/ 62353 w 3535563"/>
              <a:gd name="connsiteY1" fmla="*/ 1321166 h 5975801"/>
              <a:gd name="connsiteX2" fmla="*/ 20789 w 3535563"/>
              <a:gd name="connsiteY2" fmla="*/ 1487421 h 5975801"/>
              <a:gd name="connsiteX3" fmla="*/ 153793 w 3535563"/>
              <a:gd name="connsiteY3" fmla="*/ 2036061 h 5975801"/>
              <a:gd name="connsiteX4" fmla="*/ 610993 w 3535563"/>
              <a:gd name="connsiteY4" fmla="*/ 3258032 h 5975801"/>
              <a:gd name="connsiteX5" fmla="*/ 885313 w 3535563"/>
              <a:gd name="connsiteY5" fmla="*/ 3972926 h 5975801"/>
              <a:gd name="connsiteX6" fmla="*/ 1824650 w 3535563"/>
              <a:gd name="connsiteY6" fmla="*/ 5768475 h 5975801"/>
              <a:gd name="connsiteX7" fmla="*/ 2414854 w 3535563"/>
              <a:gd name="connsiteY7" fmla="*/ 5934731 h 5975801"/>
              <a:gd name="connsiteX8" fmla="*/ 3379130 w 3535563"/>
              <a:gd name="connsiteY8" fmla="*/ 5743538 h 5975801"/>
              <a:gd name="connsiteX9" fmla="*/ 3512134 w 3535563"/>
              <a:gd name="connsiteY9" fmla="*/ 5294650 h 5975801"/>
              <a:gd name="connsiteX10" fmla="*/ 3146375 w 3535563"/>
              <a:gd name="connsiteY10" fmla="*/ 4346998 h 5975801"/>
              <a:gd name="connsiteX11" fmla="*/ 2921931 w 3535563"/>
              <a:gd name="connsiteY11" fmla="*/ 3540665 h 5975801"/>
              <a:gd name="connsiteX12" fmla="*/ 2689175 w 3535563"/>
              <a:gd name="connsiteY12" fmla="*/ 2817457 h 5975801"/>
              <a:gd name="connsiteX13" fmla="*/ 2240288 w 3535563"/>
              <a:gd name="connsiteY13" fmla="*/ 1903058 h 5975801"/>
              <a:gd name="connsiteX14" fmla="*/ 1824651 w 3535563"/>
              <a:gd name="connsiteY14" fmla="*/ 1113348 h 5975801"/>
              <a:gd name="connsiteX15" fmla="*/ 1633458 w 3535563"/>
              <a:gd name="connsiteY15" fmla="*/ 880592 h 5975801"/>
              <a:gd name="connsiteX16" fmla="*/ 1816338 w 3535563"/>
              <a:gd name="connsiteY16" fmla="*/ 140759 h 5975801"/>
              <a:gd name="connsiteX17" fmla="*/ 1724898 w 3535563"/>
              <a:gd name="connsiteY17" fmla="*/ 41006 h 5975801"/>
              <a:gd name="connsiteX18" fmla="*/ 1525393 w 3535563"/>
              <a:gd name="connsiteY18" fmla="*/ 90883 h 5975801"/>
              <a:gd name="connsiteX19" fmla="*/ 993379 w 3535563"/>
              <a:gd name="connsiteY19" fmla="*/ 1021907 h 5975801"/>
              <a:gd name="connsiteX20" fmla="*/ 652557 w 3535563"/>
              <a:gd name="connsiteY20" fmla="*/ 730963 h 5975801"/>
              <a:gd name="connsiteX0" fmla="*/ 660374 w 3601569"/>
              <a:gd name="connsiteY0" fmla="*/ 764213 h 5975801"/>
              <a:gd name="connsiteX1" fmla="*/ 128359 w 3601569"/>
              <a:gd name="connsiteY1" fmla="*/ 1321166 h 5975801"/>
              <a:gd name="connsiteX2" fmla="*/ 3668 w 3601569"/>
              <a:gd name="connsiteY2" fmla="*/ 1279603 h 5975801"/>
              <a:gd name="connsiteX3" fmla="*/ 219799 w 3601569"/>
              <a:gd name="connsiteY3" fmla="*/ 2036061 h 5975801"/>
              <a:gd name="connsiteX4" fmla="*/ 676999 w 3601569"/>
              <a:gd name="connsiteY4" fmla="*/ 3258032 h 5975801"/>
              <a:gd name="connsiteX5" fmla="*/ 951319 w 3601569"/>
              <a:gd name="connsiteY5" fmla="*/ 3972926 h 5975801"/>
              <a:gd name="connsiteX6" fmla="*/ 1890656 w 3601569"/>
              <a:gd name="connsiteY6" fmla="*/ 5768475 h 5975801"/>
              <a:gd name="connsiteX7" fmla="*/ 2480860 w 3601569"/>
              <a:gd name="connsiteY7" fmla="*/ 5934731 h 5975801"/>
              <a:gd name="connsiteX8" fmla="*/ 3445136 w 3601569"/>
              <a:gd name="connsiteY8" fmla="*/ 5743538 h 5975801"/>
              <a:gd name="connsiteX9" fmla="*/ 3578140 w 3601569"/>
              <a:gd name="connsiteY9" fmla="*/ 5294650 h 5975801"/>
              <a:gd name="connsiteX10" fmla="*/ 3212381 w 3601569"/>
              <a:gd name="connsiteY10" fmla="*/ 4346998 h 5975801"/>
              <a:gd name="connsiteX11" fmla="*/ 2987937 w 3601569"/>
              <a:gd name="connsiteY11" fmla="*/ 3540665 h 5975801"/>
              <a:gd name="connsiteX12" fmla="*/ 2755181 w 3601569"/>
              <a:gd name="connsiteY12" fmla="*/ 2817457 h 5975801"/>
              <a:gd name="connsiteX13" fmla="*/ 2306294 w 3601569"/>
              <a:gd name="connsiteY13" fmla="*/ 1903058 h 5975801"/>
              <a:gd name="connsiteX14" fmla="*/ 1890657 w 3601569"/>
              <a:gd name="connsiteY14" fmla="*/ 1113348 h 5975801"/>
              <a:gd name="connsiteX15" fmla="*/ 1699464 w 3601569"/>
              <a:gd name="connsiteY15" fmla="*/ 880592 h 5975801"/>
              <a:gd name="connsiteX16" fmla="*/ 1882344 w 3601569"/>
              <a:gd name="connsiteY16" fmla="*/ 140759 h 5975801"/>
              <a:gd name="connsiteX17" fmla="*/ 1790904 w 3601569"/>
              <a:gd name="connsiteY17" fmla="*/ 41006 h 5975801"/>
              <a:gd name="connsiteX18" fmla="*/ 1591399 w 3601569"/>
              <a:gd name="connsiteY18" fmla="*/ 90883 h 5975801"/>
              <a:gd name="connsiteX19" fmla="*/ 1059385 w 3601569"/>
              <a:gd name="connsiteY19" fmla="*/ 1021907 h 5975801"/>
              <a:gd name="connsiteX20" fmla="*/ 718563 w 3601569"/>
              <a:gd name="connsiteY20" fmla="*/ 730963 h 5975801"/>
              <a:gd name="connsiteX0" fmla="*/ 659546 w 3600741"/>
              <a:gd name="connsiteY0" fmla="*/ 764213 h 5975801"/>
              <a:gd name="connsiteX1" fmla="*/ 360288 w 3600741"/>
              <a:gd name="connsiteY1" fmla="*/ 1129973 h 5975801"/>
              <a:gd name="connsiteX2" fmla="*/ 2840 w 3600741"/>
              <a:gd name="connsiteY2" fmla="*/ 1279603 h 5975801"/>
              <a:gd name="connsiteX3" fmla="*/ 218971 w 3600741"/>
              <a:gd name="connsiteY3" fmla="*/ 2036061 h 5975801"/>
              <a:gd name="connsiteX4" fmla="*/ 676171 w 3600741"/>
              <a:gd name="connsiteY4" fmla="*/ 3258032 h 5975801"/>
              <a:gd name="connsiteX5" fmla="*/ 950491 w 3600741"/>
              <a:gd name="connsiteY5" fmla="*/ 3972926 h 5975801"/>
              <a:gd name="connsiteX6" fmla="*/ 1889828 w 3600741"/>
              <a:gd name="connsiteY6" fmla="*/ 5768475 h 5975801"/>
              <a:gd name="connsiteX7" fmla="*/ 2480032 w 3600741"/>
              <a:gd name="connsiteY7" fmla="*/ 5934731 h 5975801"/>
              <a:gd name="connsiteX8" fmla="*/ 3444308 w 3600741"/>
              <a:gd name="connsiteY8" fmla="*/ 5743538 h 5975801"/>
              <a:gd name="connsiteX9" fmla="*/ 3577312 w 3600741"/>
              <a:gd name="connsiteY9" fmla="*/ 5294650 h 5975801"/>
              <a:gd name="connsiteX10" fmla="*/ 3211553 w 3600741"/>
              <a:gd name="connsiteY10" fmla="*/ 4346998 h 5975801"/>
              <a:gd name="connsiteX11" fmla="*/ 2987109 w 3600741"/>
              <a:gd name="connsiteY11" fmla="*/ 3540665 h 5975801"/>
              <a:gd name="connsiteX12" fmla="*/ 2754353 w 3600741"/>
              <a:gd name="connsiteY12" fmla="*/ 2817457 h 5975801"/>
              <a:gd name="connsiteX13" fmla="*/ 2305466 w 3600741"/>
              <a:gd name="connsiteY13" fmla="*/ 1903058 h 5975801"/>
              <a:gd name="connsiteX14" fmla="*/ 1889829 w 3600741"/>
              <a:gd name="connsiteY14" fmla="*/ 1113348 h 5975801"/>
              <a:gd name="connsiteX15" fmla="*/ 1698636 w 3600741"/>
              <a:gd name="connsiteY15" fmla="*/ 880592 h 5975801"/>
              <a:gd name="connsiteX16" fmla="*/ 1881516 w 3600741"/>
              <a:gd name="connsiteY16" fmla="*/ 140759 h 5975801"/>
              <a:gd name="connsiteX17" fmla="*/ 1790076 w 3600741"/>
              <a:gd name="connsiteY17" fmla="*/ 41006 h 5975801"/>
              <a:gd name="connsiteX18" fmla="*/ 1590571 w 3600741"/>
              <a:gd name="connsiteY18" fmla="*/ 90883 h 5975801"/>
              <a:gd name="connsiteX19" fmla="*/ 1058557 w 3600741"/>
              <a:gd name="connsiteY19" fmla="*/ 1021907 h 5975801"/>
              <a:gd name="connsiteX20" fmla="*/ 717735 w 3600741"/>
              <a:gd name="connsiteY20" fmla="*/ 730963 h 5975801"/>
              <a:gd name="connsiteX0" fmla="*/ 775925 w 3600741"/>
              <a:gd name="connsiteY0" fmla="*/ 988657 h 5975801"/>
              <a:gd name="connsiteX1" fmla="*/ 360288 w 3600741"/>
              <a:gd name="connsiteY1" fmla="*/ 1129973 h 5975801"/>
              <a:gd name="connsiteX2" fmla="*/ 2840 w 3600741"/>
              <a:gd name="connsiteY2" fmla="*/ 1279603 h 5975801"/>
              <a:gd name="connsiteX3" fmla="*/ 218971 w 3600741"/>
              <a:gd name="connsiteY3" fmla="*/ 2036061 h 5975801"/>
              <a:gd name="connsiteX4" fmla="*/ 676171 w 3600741"/>
              <a:gd name="connsiteY4" fmla="*/ 3258032 h 5975801"/>
              <a:gd name="connsiteX5" fmla="*/ 950491 w 3600741"/>
              <a:gd name="connsiteY5" fmla="*/ 3972926 h 5975801"/>
              <a:gd name="connsiteX6" fmla="*/ 1889828 w 3600741"/>
              <a:gd name="connsiteY6" fmla="*/ 5768475 h 5975801"/>
              <a:gd name="connsiteX7" fmla="*/ 2480032 w 3600741"/>
              <a:gd name="connsiteY7" fmla="*/ 5934731 h 5975801"/>
              <a:gd name="connsiteX8" fmla="*/ 3444308 w 3600741"/>
              <a:gd name="connsiteY8" fmla="*/ 5743538 h 5975801"/>
              <a:gd name="connsiteX9" fmla="*/ 3577312 w 3600741"/>
              <a:gd name="connsiteY9" fmla="*/ 5294650 h 5975801"/>
              <a:gd name="connsiteX10" fmla="*/ 3211553 w 3600741"/>
              <a:gd name="connsiteY10" fmla="*/ 4346998 h 5975801"/>
              <a:gd name="connsiteX11" fmla="*/ 2987109 w 3600741"/>
              <a:gd name="connsiteY11" fmla="*/ 3540665 h 5975801"/>
              <a:gd name="connsiteX12" fmla="*/ 2754353 w 3600741"/>
              <a:gd name="connsiteY12" fmla="*/ 2817457 h 5975801"/>
              <a:gd name="connsiteX13" fmla="*/ 2305466 w 3600741"/>
              <a:gd name="connsiteY13" fmla="*/ 1903058 h 5975801"/>
              <a:gd name="connsiteX14" fmla="*/ 1889829 w 3600741"/>
              <a:gd name="connsiteY14" fmla="*/ 1113348 h 5975801"/>
              <a:gd name="connsiteX15" fmla="*/ 1698636 w 3600741"/>
              <a:gd name="connsiteY15" fmla="*/ 880592 h 5975801"/>
              <a:gd name="connsiteX16" fmla="*/ 1881516 w 3600741"/>
              <a:gd name="connsiteY16" fmla="*/ 140759 h 5975801"/>
              <a:gd name="connsiteX17" fmla="*/ 1790076 w 3600741"/>
              <a:gd name="connsiteY17" fmla="*/ 41006 h 5975801"/>
              <a:gd name="connsiteX18" fmla="*/ 1590571 w 3600741"/>
              <a:gd name="connsiteY18" fmla="*/ 90883 h 5975801"/>
              <a:gd name="connsiteX19" fmla="*/ 1058557 w 3600741"/>
              <a:gd name="connsiteY19" fmla="*/ 1021907 h 5975801"/>
              <a:gd name="connsiteX20" fmla="*/ 717735 w 3600741"/>
              <a:gd name="connsiteY20" fmla="*/ 730963 h 5975801"/>
              <a:gd name="connsiteX0" fmla="*/ 780348 w 3605164"/>
              <a:gd name="connsiteY0" fmla="*/ 988657 h 5975801"/>
              <a:gd name="connsiteX1" fmla="*/ 472776 w 3605164"/>
              <a:gd name="connsiteY1" fmla="*/ 1080096 h 5975801"/>
              <a:gd name="connsiteX2" fmla="*/ 7263 w 3605164"/>
              <a:gd name="connsiteY2" fmla="*/ 1279603 h 5975801"/>
              <a:gd name="connsiteX3" fmla="*/ 223394 w 3605164"/>
              <a:gd name="connsiteY3" fmla="*/ 2036061 h 5975801"/>
              <a:gd name="connsiteX4" fmla="*/ 680594 w 3605164"/>
              <a:gd name="connsiteY4" fmla="*/ 3258032 h 5975801"/>
              <a:gd name="connsiteX5" fmla="*/ 954914 w 3605164"/>
              <a:gd name="connsiteY5" fmla="*/ 3972926 h 5975801"/>
              <a:gd name="connsiteX6" fmla="*/ 1894251 w 3605164"/>
              <a:gd name="connsiteY6" fmla="*/ 5768475 h 5975801"/>
              <a:gd name="connsiteX7" fmla="*/ 2484455 w 3605164"/>
              <a:gd name="connsiteY7" fmla="*/ 5934731 h 5975801"/>
              <a:gd name="connsiteX8" fmla="*/ 3448731 w 3605164"/>
              <a:gd name="connsiteY8" fmla="*/ 5743538 h 5975801"/>
              <a:gd name="connsiteX9" fmla="*/ 3581735 w 3605164"/>
              <a:gd name="connsiteY9" fmla="*/ 5294650 h 5975801"/>
              <a:gd name="connsiteX10" fmla="*/ 3215976 w 3605164"/>
              <a:gd name="connsiteY10" fmla="*/ 4346998 h 5975801"/>
              <a:gd name="connsiteX11" fmla="*/ 2991532 w 3605164"/>
              <a:gd name="connsiteY11" fmla="*/ 3540665 h 5975801"/>
              <a:gd name="connsiteX12" fmla="*/ 2758776 w 3605164"/>
              <a:gd name="connsiteY12" fmla="*/ 2817457 h 5975801"/>
              <a:gd name="connsiteX13" fmla="*/ 2309889 w 3605164"/>
              <a:gd name="connsiteY13" fmla="*/ 1903058 h 5975801"/>
              <a:gd name="connsiteX14" fmla="*/ 1894252 w 3605164"/>
              <a:gd name="connsiteY14" fmla="*/ 1113348 h 5975801"/>
              <a:gd name="connsiteX15" fmla="*/ 1703059 w 3605164"/>
              <a:gd name="connsiteY15" fmla="*/ 880592 h 5975801"/>
              <a:gd name="connsiteX16" fmla="*/ 1885939 w 3605164"/>
              <a:gd name="connsiteY16" fmla="*/ 140759 h 5975801"/>
              <a:gd name="connsiteX17" fmla="*/ 1794499 w 3605164"/>
              <a:gd name="connsiteY17" fmla="*/ 41006 h 5975801"/>
              <a:gd name="connsiteX18" fmla="*/ 1594994 w 3605164"/>
              <a:gd name="connsiteY18" fmla="*/ 90883 h 5975801"/>
              <a:gd name="connsiteX19" fmla="*/ 1062980 w 3605164"/>
              <a:gd name="connsiteY19" fmla="*/ 1021907 h 5975801"/>
              <a:gd name="connsiteX20" fmla="*/ 722158 w 3605164"/>
              <a:gd name="connsiteY20" fmla="*/ 730963 h 5975801"/>
              <a:gd name="connsiteX0" fmla="*/ 888413 w 3605164"/>
              <a:gd name="connsiteY0" fmla="*/ 872278 h 5975801"/>
              <a:gd name="connsiteX1" fmla="*/ 472776 w 3605164"/>
              <a:gd name="connsiteY1" fmla="*/ 1080096 h 5975801"/>
              <a:gd name="connsiteX2" fmla="*/ 7263 w 3605164"/>
              <a:gd name="connsiteY2" fmla="*/ 1279603 h 5975801"/>
              <a:gd name="connsiteX3" fmla="*/ 223394 w 3605164"/>
              <a:gd name="connsiteY3" fmla="*/ 2036061 h 5975801"/>
              <a:gd name="connsiteX4" fmla="*/ 680594 w 3605164"/>
              <a:gd name="connsiteY4" fmla="*/ 3258032 h 5975801"/>
              <a:gd name="connsiteX5" fmla="*/ 954914 w 3605164"/>
              <a:gd name="connsiteY5" fmla="*/ 3972926 h 5975801"/>
              <a:gd name="connsiteX6" fmla="*/ 1894251 w 3605164"/>
              <a:gd name="connsiteY6" fmla="*/ 5768475 h 5975801"/>
              <a:gd name="connsiteX7" fmla="*/ 2484455 w 3605164"/>
              <a:gd name="connsiteY7" fmla="*/ 5934731 h 5975801"/>
              <a:gd name="connsiteX8" fmla="*/ 3448731 w 3605164"/>
              <a:gd name="connsiteY8" fmla="*/ 5743538 h 5975801"/>
              <a:gd name="connsiteX9" fmla="*/ 3581735 w 3605164"/>
              <a:gd name="connsiteY9" fmla="*/ 5294650 h 5975801"/>
              <a:gd name="connsiteX10" fmla="*/ 3215976 w 3605164"/>
              <a:gd name="connsiteY10" fmla="*/ 4346998 h 5975801"/>
              <a:gd name="connsiteX11" fmla="*/ 2991532 w 3605164"/>
              <a:gd name="connsiteY11" fmla="*/ 3540665 h 5975801"/>
              <a:gd name="connsiteX12" fmla="*/ 2758776 w 3605164"/>
              <a:gd name="connsiteY12" fmla="*/ 2817457 h 5975801"/>
              <a:gd name="connsiteX13" fmla="*/ 2309889 w 3605164"/>
              <a:gd name="connsiteY13" fmla="*/ 1903058 h 5975801"/>
              <a:gd name="connsiteX14" fmla="*/ 1894252 w 3605164"/>
              <a:gd name="connsiteY14" fmla="*/ 1113348 h 5975801"/>
              <a:gd name="connsiteX15" fmla="*/ 1703059 w 3605164"/>
              <a:gd name="connsiteY15" fmla="*/ 880592 h 5975801"/>
              <a:gd name="connsiteX16" fmla="*/ 1885939 w 3605164"/>
              <a:gd name="connsiteY16" fmla="*/ 140759 h 5975801"/>
              <a:gd name="connsiteX17" fmla="*/ 1794499 w 3605164"/>
              <a:gd name="connsiteY17" fmla="*/ 41006 h 5975801"/>
              <a:gd name="connsiteX18" fmla="*/ 1594994 w 3605164"/>
              <a:gd name="connsiteY18" fmla="*/ 90883 h 5975801"/>
              <a:gd name="connsiteX19" fmla="*/ 1062980 w 3605164"/>
              <a:gd name="connsiteY19" fmla="*/ 1021907 h 5975801"/>
              <a:gd name="connsiteX20" fmla="*/ 722158 w 3605164"/>
              <a:gd name="connsiteY20" fmla="*/ 730963 h 5975801"/>
              <a:gd name="connsiteX0" fmla="*/ 888413 w 3605164"/>
              <a:gd name="connsiteY0" fmla="*/ 872278 h 5975801"/>
              <a:gd name="connsiteX1" fmla="*/ 472776 w 3605164"/>
              <a:gd name="connsiteY1" fmla="*/ 1080096 h 5975801"/>
              <a:gd name="connsiteX2" fmla="*/ 7263 w 3605164"/>
              <a:gd name="connsiteY2" fmla="*/ 1279603 h 5975801"/>
              <a:gd name="connsiteX3" fmla="*/ 223394 w 3605164"/>
              <a:gd name="connsiteY3" fmla="*/ 2036061 h 5975801"/>
              <a:gd name="connsiteX4" fmla="*/ 680594 w 3605164"/>
              <a:gd name="connsiteY4" fmla="*/ 3258032 h 5975801"/>
              <a:gd name="connsiteX5" fmla="*/ 954914 w 3605164"/>
              <a:gd name="connsiteY5" fmla="*/ 3972926 h 5975801"/>
              <a:gd name="connsiteX6" fmla="*/ 1894251 w 3605164"/>
              <a:gd name="connsiteY6" fmla="*/ 5768475 h 5975801"/>
              <a:gd name="connsiteX7" fmla="*/ 2484455 w 3605164"/>
              <a:gd name="connsiteY7" fmla="*/ 5934731 h 5975801"/>
              <a:gd name="connsiteX8" fmla="*/ 3448731 w 3605164"/>
              <a:gd name="connsiteY8" fmla="*/ 5743538 h 5975801"/>
              <a:gd name="connsiteX9" fmla="*/ 3581735 w 3605164"/>
              <a:gd name="connsiteY9" fmla="*/ 5294650 h 5975801"/>
              <a:gd name="connsiteX10" fmla="*/ 3215976 w 3605164"/>
              <a:gd name="connsiteY10" fmla="*/ 4346998 h 5975801"/>
              <a:gd name="connsiteX11" fmla="*/ 2991532 w 3605164"/>
              <a:gd name="connsiteY11" fmla="*/ 3540665 h 5975801"/>
              <a:gd name="connsiteX12" fmla="*/ 2758776 w 3605164"/>
              <a:gd name="connsiteY12" fmla="*/ 2817457 h 5975801"/>
              <a:gd name="connsiteX13" fmla="*/ 2309889 w 3605164"/>
              <a:gd name="connsiteY13" fmla="*/ 1903058 h 5975801"/>
              <a:gd name="connsiteX14" fmla="*/ 1894252 w 3605164"/>
              <a:gd name="connsiteY14" fmla="*/ 1113348 h 5975801"/>
              <a:gd name="connsiteX15" fmla="*/ 1703059 w 3605164"/>
              <a:gd name="connsiteY15" fmla="*/ 880592 h 5975801"/>
              <a:gd name="connsiteX16" fmla="*/ 1885939 w 3605164"/>
              <a:gd name="connsiteY16" fmla="*/ 140759 h 5975801"/>
              <a:gd name="connsiteX17" fmla="*/ 1794499 w 3605164"/>
              <a:gd name="connsiteY17" fmla="*/ 41006 h 5975801"/>
              <a:gd name="connsiteX18" fmla="*/ 1594994 w 3605164"/>
              <a:gd name="connsiteY18" fmla="*/ 90883 h 5975801"/>
              <a:gd name="connsiteX19" fmla="*/ 1062980 w 3605164"/>
              <a:gd name="connsiteY19" fmla="*/ 1021907 h 5975801"/>
              <a:gd name="connsiteX20" fmla="*/ 722158 w 3605164"/>
              <a:gd name="connsiteY20" fmla="*/ 730963 h 5975801"/>
              <a:gd name="connsiteX0" fmla="*/ 888032 w 3604783"/>
              <a:gd name="connsiteY0" fmla="*/ 872278 h 5975801"/>
              <a:gd name="connsiteX1" fmla="*/ 464083 w 3604783"/>
              <a:gd name="connsiteY1" fmla="*/ 1046845 h 5975801"/>
              <a:gd name="connsiteX2" fmla="*/ 6882 w 3604783"/>
              <a:gd name="connsiteY2" fmla="*/ 1279603 h 5975801"/>
              <a:gd name="connsiteX3" fmla="*/ 223013 w 3604783"/>
              <a:gd name="connsiteY3" fmla="*/ 2036061 h 5975801"/>
              <a:gd name="connsiteX4" fmla="*/ 680213 w 3604783"/>
              <a:gd name="connsiteY4" fmla="*/ 3258032 h 5975801"/>
              <a:gd name="connsiteX5" fmla="*/ 954533 w 3604783"/>
              <a:gd name="connsiteY5" fmla="*/ 3972926 h 5975801"/>
              <a:gd name="connsiteX6" fmla="*/ 1893870 w 3604783"/>
              <a:gd name="connsiteY6" fmla="*/ 5768475 h 5975801"/>
              <a:gd name="connsiteX7" fmla="*/ 2484074 w 3604783"/>
              <a:gd name="connsiteY7" fmla="*/ 5934731 h 5975801"/>
              <a:gd name="connsiteX8" fmla="*/ 3448350 w 3604783"/>
              <a:gd name="connsiteY8" fmla="*/ 5743538 h 5975801"/>
              <a:gd name="connsiteX9" fmla="*/ 3581354 w 3604783"/>
              <a:gd name="connsiteY9" fmla="*/ 5294650 h 5975801"/>
              <a:gd name="connsiteX10" fmla="*/ 3215595 w 3604783"/>
              <a:gd name="connsiteY10" fmla="*/ 4346998 h 5975801"/>
              <a:gd name="connsiteX11" fmla="*/ 2991151 w 3604783"/>
              <a:gd name="connsiteY11" fmla="*/ 3540665 h 5975801"/>
              <a:gd name="connsiteX12" fmla="*/ 2758395 w 3604783"/>
              <a:gd name="connsiteY12" fmla="*/ 2817457 h 5975801"/>
              <a:gd name="connsiteX13" fmla="*/ 2309508 w 3604783"/>
              <a:gd name="connsiteY13" fmla="*/ 1903058 h 5975801"/>
              <a:gd name="connsiteX14" fmla="*/ 1893871 w 3604783"/>
              <a:gd name="connsiteY14" fmla="*/ 1113348 h 5975801"/>
              <a:gd name="connsiteX15" fmla="*/ 1702678 w 3604783"/>
              <a:gd name="connsiteY15" fmla="*/ 880592 h 5975801"/>
              <a:gd name="connsiteX16" fmla="*/ 1885558 w 3604783"/>
              <a:gd name="connsiteY16" fmla="*/ 140759 h 5975801"/>
              <a:gd name="connsiteX17" fmla="*/ 1794118 w 3604783"/>
              <a:gd name="connsiteY17" fmla="*/ 41006 h 5975801"/>
              <a:gd name="connsiteX18" fmla="*/ 1594613 w 3604783"/>
              <a:gd name="connsiteY18" fmla="*/ 90883 h 5975801"/>
              <a:gd name="connsiteX19" fmla="*/ 1062599 w 3604783"/>
              <a:gd name="connsiteY19" fmla="*/ 1021907 h 5975801"/>
              <a:gd name="connsiteX20" fmla="*/ 721777 w 3604783"/>
              <a:gd name="connsiteY20" fmla="*/ 730963 h 5975801"/>
              <a:gd name="connsiteX0" fmla="*/ 888032 w 3604783"/>
              <a:gd name="connsiteY0" fmla="*/ 865938 h 5969461"/>
              <a:gd name="connsiteX1" fmla="*/ 464083 w 3604783"/>
              <a:gd name="connsiteY1" fmla="*/ 1040505 h 5969461"/>
              <a:gd name="connsiteX2" fmla="*/ 6882 w 3604783"/>
              <a:gd name="connsiteY2" fmla="*/ 1273263 h 5969461"/>
              <a:gd name="connsiteX3" fmla="*/ 223013 w 3604783"/>
              <a:gd name="connsiteY3" fmla="*/ 2029721 h 5969461"/>
              <a:gd name="connsiteX4" fmla="*/ 680213 w 3604783"/>
              <a:gd name="connsiteY4" fmla="*/ 3251692 h 5969461"/>
              <a:gd name="connsiteX5" fmla="*/ 954533 w 3604783"/>
              <a:gd name="connsiteY5" fmla="*/ 3966586 h 5969461"/>
              <a:gd name="connsiteX6" fmla="*/ 1893870 w 3604783"/>
              <a:gd name="connsiteY6" fmla="*/ 5762135 h 5969461"/>
              <a:gd name="connsiteX7" fmla="*/ 2484074 w 3604783"/>
              <a:gd name="connsiteY7" fmla="*/ 5928391 h 5969461"/>
              <a:gd name="connsiteX8" fmla="*/ 3448350 w 3604783"/>
              <a:gd name="connsiteY8" fmla="*/ 5737198 h 5969461"/>
              <a:gd name="connsiteX9" fmla="*/ 3581354 w 3604783"/>
              <a:gd name="connsiteY9" fmla="*/ 5288310 h 5969461"/>
              <a:gd name="connsiteX10" fmla="*/ 3215595 w 3604783"/>
              <a:gd name="connsiteY10" fmla="*/ 4340658 h 5969461"/>
              <a:gd name="connsiteX11" fmla="*/ 2991151 w 3604783"/>
              <a:gd name="connsiteY11" fmla="*/ 3534325 h 5969461"/>
              <a:gd name="connsiteX12" fmla="*/ 2758395 w 3604783"/>
              <a:gd name="connsiteY12" fmla="*/ 2811117 h 5969461"/>
              <a:gd name="connsiteX13" fmla="*/ 2309508 w 3604783"/>
              <a:gd name="connsiteY13" fmla="*/ 1896718 h 5969461"/>
              <a:gd name="connsiteX14" fmla="*/ 1893871 w 3604783"/>
              <a:gd name="connsiteY14" fmla="*/ 1107008 h 5969461"/>
              <a:gd name="connsiteX15" fmla="*/ 1702678 w 3604783"/>
              <a:gd name="connsiteY15" fmla="*/ 874252 h 5969461"/>
              <a:gd name="connsiteX16" fmla="*/ 1885558 w 3604783"/>
              <a:gd name="connsiteY16" fmla="*/ 134419 h 5969461"/>
              <a:gd name="connsiteX17" fmla="*/ 1794118 w 3604783"/>
              <a:gd name="connsiteY17" fmla="*/ 34666 h 5969461"/>
              <a:gd name="connsiteX18" fmla="*/ 1594613 w 3604783"/>
              <a:gd name="connsiteY18" fmla="*/ 84543 h 5969461"/>
              <a:gd name="connsiteX19" fmla="*/ 1503174 w 3604783"/>
              <a:gd name="connsiteY19" fmla="*/ 924127 h 5969461"/>
              <a:gd name="connsiteX20" fmla="*/ 721777 w 3604783"/>
              <a:gd name="connsiteY20" fmla="*/ 724623 h 5969461"/>
              <a:gd name="connsiteX0" fmla="*/ 888032 w 3604783"/>
              <a:gd name="connsiteY0" fmla="*/ 865938 h 5969461"/>
              <a:gd name="connsiteX1" fmla="*/ 464083 w 3604783"/>
              <a:gd name="connsiteY1" fmla="*/ 1040505 h 5969461"/>
              <a:gd name="connsiteX2" fmla="*/ 6882 w 3604783"/>
              <a:gd name="connsiteY2" fmla="*/ 1273263 h 5969461"/>
              <a:gd name="connsiteX3" fmla="*/ 223013 w 3604783"/>
              <a:gd name="connsiteY3" fmla="*/ 2029721 h 5969461"/>
              <a:gd name="connsiteX4" fmla="*/ 680213 w 3604783"/>
              <a:gd name="connsiteY4" fmla="*/ 3251692 h 5969461"/>
              <a:gd name="connsiteX5" fmla="*/ 954533 w 3604783"/>
              <a:gd name="connsiteY5" fmla="*/ 3966586 h 5969461"/>
              <a:gd name="connsiteX6" fmla="*/ 1893870 w 3604783"/>
              <a:gd name="connsiteY6" fmla="*/ 5762135 h 5969461"/>
              <a:gd name="connsiteX7" fmla="*/ 2484074 w 3604783"/>
              <a:gd name="connsiteY7" fmla="*/ 5928391 h 5969461"/>
              <a:gd name="connsiteX8" fmla="*/ 3448350 w 3604783"/>
              <a:gd name="connsiteY8" fmla="*/ 5737198 h 5969461"/>
              <a:gd name="connsiteX9" fmla="*/ 3581354 w 3604783"/>
              <a:gd name="connsiteY9" fmla="*/ 5288310 h 5969461"/>
              <a:gd name="connsiteX10" fmla="*/ 3215595 w 3604783"/>
              <a:gd name="connsiteY10" fmla="*/ 4340658 h 5969461"/>
              <a:gd name="connsiteX11" fmla="*/ 2991151 w 3604783"/>
              <a:gd name="connsiteY11" fmla="*/ 3534325 h 5969461"/>
              <a:gd name="connsiteX12" fmla="*/ 2758395 w 3604783"/>
              <a:gd name="connsiteY12" fmla="*/ 2811117 h 5969461"/>
              <a:gd name="connsiteX13" fmla="*/ 2309508 w 3604783"/>
              <a:gd name="connsiteY13" fmla="*/ 1896718 h 5969461"/>
              <a:gd name="connsiteX14" fmla="*/ 1893871 w 3604783"/>
              <a:gd name="connsiteY14" fmla="*/ 1107008 h 5969461"/>
              <a:gd name="connsiteX15" fmla="*/ 1702678 w 3604783"/>
              <a:gd name="connsiteY15" fmla="*/ 874252 h 5969461"/>
              <a:gd name="connsiteX16" fmla="*/ 1885558 w 3604783"/>
              <a:gd name="connsiteY16" fmla="*/ 134419 h 5969461"/>
              <a:gd name="connsiteX17" fmla="*/ 1794118 w 3604783"/>
              <a:gd name="connsiteY17" fmla="*/ 34666 h 5969461"/>
              <a:gd name="connsiteX18" fmla="*/ 1594613 w 3604783"/>
              <a:gd name="connsiteY18" fmla="*/ 84543 h 5969461"/>
              <a:gd name="connsiteX19" fmla="*/ 1503174 w 3604783"/>
              <a:gd name="connsiteY19" fmla="*/ 924127 h 5969461"/>
              <a:gd name="connsiteX20" fmla="*/ 1111490 w 3604783"/>
              <a:gd name="connsiteY20" fmla="*/ 964114 h 5969461"/>
              <a:gd name="connsiteX21" fmla="*/ 721777 w 3604783"/>
              <a:gd name="connsiteY21" fmla="*/ 724623 h 5969461"/>
              <a:gd name="connsiteX0" fmla="*/ 888032 w 3604783"/>
              <a:gd name="connsiteY0" fmla="*/ 865938 h 5969461"/>
              <a:gd name="connsiteX1" fmla="*/ 464083 w 3604783"/>
              <a:gd name="connsiteY1" fmla="*/ 1040505 h 5969461"/>
              <a:gd name="connsiteX2" fmla="*/ 6882 w 3604783"/>
              <a:gd name="connsiteY2" fmla="*/ 1273263 h 5969461"/>
              <a:gd name="connsiteX3" fmla="*/ 223013 w 3604783"/>
              <a:gd name="connsiteY3" fmla="*/ 2029721 h 5969461"/>
              <a:gd name="connsiteX4" fmla="*/ 680213 w 3604783"/>
              <a:gd name="connsiteY4" fmla="*/ 3251692 h 5969461"/>
              <a:gd name="connsiteX5" fmla="*/ 954533 w 3604783"/>
              <a:gd name="connsiteY5" fmla="*/ 3966586 h 5969461"/>
              <a:gd name="connsiteX6" fmla="*/ 1893870 w 3604783"/>
              <a:gd name="connsiteY6" fmla="*/ 5762135 h 5969461"/>
              <a:gd name="connsiteX7" fmla="*/ 2484074 w 3604783"/>
              <a:gd name="connsiteY7" fmla="*/ 5928391 h 5969461"/>
              <a:gd name="connsiteX8" fmla="*/ 3448350 w 3604783"/>
              <a:gd name="connsiteY8" fmla="*/ 5737198 h 5969461"/>
              <a:gd name="connsiteX9" fmla="*/ 3581354 w 3604783"/>
              <a:gd name="connsiteY9" fmla="*/ 5288310 h 5969461"/>
              <a:gd name="connsiteX10" fmla="*/ 3215595 w 3604783"/>
              <a:gd name="connsiteY10" fmla="*/ 4340658 h 5969461"/>
              <a:gd name="connsiteX11" fmla="*/ 2991151 w 3604783"/>
              <a:gd name="connsiteY11" fmla="*/ 3534325 h 5969461"/>
              <a:gd name="connsiteX12" fmla="*/ 2758395 w 3604783"/>
              <a:gd name="connsiteY12" fmla="*/ 2811117 h 5969461"/>
              <a:gd name="connsiteX13" fmla="*/ 2309508 w 3604783"/>
              <a:gd name="connsiteY13" fmla="*/ 1896718 h 5969461"/>
              <a:gd name="connsiteX14" fmla="*/ 1893871 w 3604783"/>
              <a:gd name="connsiteY14" fmla="*/ 1107008 h 5969461"/>
              <a:gd name="connsiteX15" fmla="*/ 1702678 w 3604783"/>
              <a:gd name="connsiteY15" fmla="*/ 874252 h 5969461"/>
              <a:gd name="connsiteX16" fmla="*/ 1885558 w 3604783"/>
              <a:gd name="connsiteY16" fmla="*/ 134419 h 5969461"/>
              <a:gd name="connsiteX17" fmla="*/ 1794118 w 3604783"/>
              <a:gd name="connsiteY17" fmla="*/ 34666 h 5969461"/>
              <a:gd name="connsiteX18" fmla="*/ 1594613 w 3604783"/>
              <a:gd name="connsiteY18" fmla="*/ 84543 h 5969461"/>
              <a:gd name="connsiteX19" fmla="*/ 1503174 w 3604783"/>
              <a:gd name="connsiteY19" fmla="*/ 924127 h 5969461"/>
              <a:gd name="connsiteX20" fmla="*/ 1111490 w 3604783"/>
              <a:gd name="connsiteY20" fmla="*/ 964114 h 5969461"/>
              <a:gd name="connsiteX21" fmla="*/ 912970 w 3604783"/>
              <a:gd name="connsiteY21" fmla="*/ 857627 h 5969461"/>
              <a:gd name="connsiteX0" fmla="*/ 888032 w 3604783"/>
              <a:gd name="connsiteY0" fmla="*/ 865938 h 5969461"/>
              <a:gd name="connsiteX1" fmla="*/ 464083 w 3604783"/>
              <a:gd name="connsiteY1" fmla="*/ 1040505 h 5969461"/>
              <a:gd name="connsiteX2" fmla="*/ 6882 w 3604783"/>
              <a:gd name="connsiteY2" fmla="*/ 1273263 h 5969461"/>
              <a:gd name="connsiteX3" fmla="*/ 223013 w 3604783"/>
              <a:gd name="connsiteY3" fmla="*/ 2029721 h 5969461"/>
              <a:gd name="connsiteX4" fmla="*/ 680213 w 3604783"/>
              <a:gd name="connsiteY4" fmla="*/ 3251692 h 5969461"/>
              <a:gd name="connsiteX5" fmla="*/ 954533 w 3604783"/>
              <a:gd name="connsiteY5" fmla="*/ 3966586 h 5969461"/>
              <a:gd name="connsiteX6" fmla="*/ 1893870 w 3604783"/>
              <a:gd name="connsiteY6" fmla="*/ 5762135 h 5969461"/>
              <a:gd name="connsiteX7" fmla="*/ 2484074 w 3604783"/>
              <a:gd name="connsiteY7" fmla="*/ 5928391 h 5969461"/>
              <a:gd name="connsiteX8" fmla="*/ 3448350 w 3604783"/>
              <a:gd name="connsiteY8" fmla="*/ 5737198 h 5969461"/>
              <a:gd name="connsiteX9" fmla="*/ 3581354 w 3604783"/>
              <a:gd name="connsiteY9" fmla="*/ 5288310 h 5969461"/>
              <a:gd name="connsiteX10" fmla="*/ 3215595 w 3604783"/>
              <a:gd name="connsiteY10" fmla="*/ 4340658 h 5969461"/>
              <a:gd name="connsiteX11" fmla="*/ 2991151 w 3604783"/>
              <a:gd name="connsiteY11" fmla="*/ 3534325 h 5969461"/>
              <a:gd name="connsiteX12" fmla="*/ 2758395 w 3604783"/>
              <a:gd name="connsiteY12" fmla="*/ 2811117 h 5969461"/>
              <a:gd name="connsiteX13" fmla="*/ 2309508 w 3604783"/>
              <a:gd name="connsiteY13" fmla="*/ 1896718 h 5969461"/>
              <a:gd name="connsiteX14" fmla="*/ 1893871 w 3604783"/>
              <a:gd name="connsiteY14" fmla="*/ 1107008 h 5969461"/>
              <a:gd name="connsiteX15" fmla="*/ 1702678 w 3604783"/>
              <a:gd name="connsiteY15" fmla="*/ 874252 h 5969461"/>
              <a:gd name="connsiteX16" fmla="*/ 1885558 w 3604783"/>
              <a:gd name="connsiteY16" fmla="*/ 134419 h 5969461"/>
              <a:gd name="connsiteX17" fmla="*/ 1794118 w 3604783"/>
              <a:gd name="connsiteY17" fmla="*/ 34666 h 5969461"/>
              <a:gd name="connsiteX18" fmla="*/ 1594613 w 3604783"/>
              <a:gd name="connsiteY18" fmla="*/ 84543 h 5969461"/>
              <a:gd name="connsiteX19" fmla="*/ 1503174 w 3604783"/>
              <a:gd name="connsiteY19" fmla="*/ 924127 h 5969461"/>
              <a:gd name="connsiteX20" fmla="*/ 1111490 w 3604783"/>
              <a:gd name="connsiteY20" fmla="*/ 789547 h 5969461"/>
              <a:gd name="connsiteX21" fmla="*/ 912970 w 3604783"/>
              <a:gd name="connsiteY21" fmla="*/ 857627 h 5969461"/>
              <a:gd name="connsiteX0" fmla="*/ 888032 w 3604783"/>
              <a:gd name="connsiteY0" fmla="*/ 865938 h 5969461"/>
              <a:gd name="connsiteX1" fmla="*/ 464083 w 3604783"/>
              <a:gd name="connsiteY1" fmla="*/ 1040505 h 5969461"/>
              <a:gd name="connsiteX2" fmla="*/ 6882 w 3604783"/>
              <a:gd name="connsiteY2" fmla="*/ 1273263 h 5969461"/>
              <a:gd name="connsiteX3" fmla="*/ 223013 w 3604783"/>
              <a:gd name="connsiteY3" fmla="*/ 2029721 h 5969461"/>
              <a:gd name="connsiteX4" fmla="*/ 680213 w 3604783"/>
              <a:gd name="connsiteY4" fmla="*/ 3251692 h 5969461"/>
              <a:gd name="connsiteX5" fmla="*/ 954533 w 3604783"/>
              <a:gd name="connsiteY5" fmla="*/ 3966586 h 5969461"/>
              <a:gd name="connsiteX6" fmla="*/ 1893870 w 3604783"/>
              <a:gd name="connsiteY6" fmla="*/ 5762135 h 5969461"/>
              <a:gd name="connsiteX7" fmla="*/ 2484074 w 3604783"/>
              <a:gd name="connsiteY7" fmla="*/ 5928391 h 5969461"/>
              <a:gd name="connsiteX8" fmla="*/ 3448350 w 3604783"/>
              <a:gd name="connsiteY8" fmla="*/ 5737198 h 5969461"/>
              <a:gd name="connsiteX9" fmla="*/ 3581354 w 3604783"/>
              <a:gd name="connsiteY9" fmla="*/ 5288310 h 5969461"/>
              <a:gd name="connsiteX10" fmla="*/ 3215595 w 3604783"/>
              <a:gd name="connsiteY10" fmla="*/ 4340658 h 5969461"/>
              <a:gd name="connsiteX11" fmla="*/ 2991151 w 3604783"/>
              <a:gd name="connsiteY11" fmla="*/ 3534325 h 5969461"/>
              <a:gd name="connsiteX12" fmla="*/ 2758395 w 3604783"/>
              <a:gd name="connsiteY12" fmla="*/ 2811117 h 5969461"/>
              <a:gd name="connsiteX13" fmla="*/ 2309508 w 3604783"/>
              <a:gd name="connsiteY13" fmla="*/ 1896718 h 5969461"/>
              <a:gd name="connsiteX14" fmla="*/ 1893871 w 3604783"/>
              <a:gd name="connsiteY14" fmla="*/ 1107008 h 5969461"/>
              <a:gd name="connsiteX15" fmla="*/ 1702678 w 3604783"/>
              <a:gd name="connsiteY15" fmla="*/ 874252 h 5969461"/>
              <a:gd name="connsiteX16" fmla="*/ 1885558 w 3604783"/>
              <a:gd name="connsiteY16" fmla="*/ 134419 h 5969461"/>
              <a:gd name="connsiteX17" fmla="*/ 1794118 w 3604783"/>
              <a:gd name="connsiteY17" fmla="*/ 34666 h 5969461"/>
              <a:gd name="connsiteX18" fmla="*/ 1594613 w 3604783"/>
              <a:gd name="connsiteY18" fmla="*/ 84543 h 5969461"/>
              <a:gd name="connsiteX19" fmla="*/ 1503174 w 3604783"/>
              <a:gd name="connsiteY19" fmla="*/ 924127 h 5969461"/>
              <a:gd name="connsiteX20" fmla="*/ 1111490 w 3604783"/>
              <a:gd name="connsiteY20" fmla="*/ 789547 h 5969461"/>
              <a:gd name="connsiteX21" fmla="*/ 912970 w 3604783"/>
              <a:gd name="connsiteY21" fmla="*/ 857627 h 5969461"/>
              <a:gd name="connsiteX0" fmla="*/ 888032 w 3604783"/>
              <a:gd name="connsiteY0" fmla="*/ 856843 h 5960366"/>
              <a:gd name="connsiteX1" fmla="*/ 464083 w 3604783"/>
              <a:gd name="connsiteY1" fmla="*/ 1031410 h 5960366"/>
              <a:gd name="connsiteX2" fmla="*/ 6882 w 3604783"/>
              <a:gd name="connsiteY2" fmla="*/ 1264168 h 5960366"/>
              <a:gd name="connsiteX3" fmla="*/ 223013 w 3604783"/>
              <a:gd name="connsiteY3" fmla="*/ 2020626 h 5960366"/>
              <a:gd name="connsiteX4" fmla="*/ 680213 w 3604783"/>
              <a:gd name="connsiteY4" fmla="*/ 3242597 h 5960366"/>
              <a:gd name="connsiteX5" fmla="*/ 954533 w 3604783"/>
              <a:gd name="connsiteY5" fmla="*/ 3957491 h 5960366"/>
              <a:gd name="connsiteX6" fmla="*/ 1893870 w 3604783"/>
              <a:gd name="connsiteY6" fmla="*/ 5753040 h 5960366"/>
              <a:gd name="connsiteX7" fmla="*/ 2484074 w 3604783"/>
              <a:gd name="connsiteY7" fmla="*/ 5919296 h 5960366"/>
              <a:gd name="connsiteX8" fmla="*/ 3448350 w 3604783"/>
              <a:gd name="connsiteY8" fmla="*/ 5728103 h 5960366"/>
              <a:gd name="connsiteX9" fmla="*/ 3581354 w 3604783"/>
              <a:gd name="connsiteY9" fmla="*/ 5279215 h 5960366"/>
              <a:gd name="connsiteX10" fmla="*/ 3215595 w 3604783"/>
              <a:gd name="connsiteY10" fmla="*/ 4331563 h 5960366"/>
              <a:gd name="connsiteX11" fmla="*/ 2991151 w 3604783"/>
              <a:gd name="connsiteY11" fmla="*/ 3525230 h 5960366"/>
              <a:gd name="connsiteX12" fmla="*/ 2758395 w 3604783"/>
              <a:gd name="connsiteY12" fmla="*/ 2802022 h 5960366"/>
              <a:gd name="connsiteX13" fmla="*/ 2309508 w 3604783"/>
              <a:gd name="connsiteY13" fmla="*/ 1887623 h 5960366"/>
              <a:gd name="connsiteX14" fmla="*/ 1893871 w 3604783"/>
              <a:gd name="connsiteY14" fmla="*/ 1097913 h 5960366"/>
              <a:gd name="connsiteX15" fmla="*/ 1702678 w 3604783"/>
              <a:gd name="connsiteY15" fmla="*/ 865157 h 5960366"/>
              <a:gd name="connsiteX16" fmla="*/ 1885558 w 3604783"/>
              <a:gd name="connsiteY16" fmla="*/ 125324 h 5960366"/>
              <a:gd name="connsiteX17" fmla="*/ 1794118 w 3604783"/>
              <a:gd name="connsiteY17" fmla="*/ 25571 h 5960366"/>
              <a:gd name="connsiteX18" fmla="*/ 1594613 w 3604783"/>
              <a:gd name="connsiteY18" fmla="*/ 75448 h 5960366"/>
              <a:gd name="connsiteX19" fmla="*/ 1111490 w 3604783"/>
              <a:gd name="connsiteY19" fmla="*/ 780452 h 5960366"/>
              <a:gd name="connsiteX20" fmla="*/ 912970 w 3604783"/>
              <a:gd name="connsiteY20" fmla="*/ 848532 h 5960366"/>
              <a:gd name="connsiteX0" fmla="*/ 888032 w 3604783"/>
              <a:gd name="connsiteY0" fmla="*/ 880870 h 5984393"/>
              <a:gd name="connsiteX1" fmla="*/ 464083 w 3604783"/>
              <a:gd name="connsiteY1" fmla="*/ 1055437 h 5984393"/>
              <a:gd name="connsiteX2" fmla="*/ 6882 w 3604783"/>
              <a:gd name="connsiteY2" fmla="*/ 1288195 h 5984393"/>
              <a:gd name="connsiteX3" fmla="*/ 223013 w 3604783"/>
              <a:gd name="connsiteY3" fmla="*/ 2044653 h 5984393"/>
              <a:gd name="connsiteX4" fmla="*/ 680213 w 3604783"/>
              <a:gd name="connsiteY4" fmla="*/ 3266624 h 5984393"/>
              <a:gd name="connsiteX5" fmla="*/ 954533 w 3604783"/>
              <a:gd name="connsiteY5" fmla="*/ 3981518 h 5984393"/>
              <a:gd name="connsiteX6" fmla="*/ 1893870 w 3604783"/>
              <a:gd name="connsiteY6" fmla="*/ 5777067 h 5984393"/>
              <a:gd name="connsiteX7" fmla="*/ 2484074 w 3604783"/>
              <a:gd name="connsiteY7" fmla="*/ 5943323 h 5984393"/>
              <a:gd name="connsiteX8" fmla="*/ 3448350 w 3604783"/>
              <a:gd name="connsiteY8" fmla="*/ 5752130 h 5984393"/>
              <a:gd name="connsiteX9" fmla="*/ 3581354 w 3604783"/>
              <a:gd name="connsiteY9" fmla="*/ 5303242 h 5984393"/>
              <a:gd name="connsiteX10" fmla="*/ 3215595 w 3604783"/>
              <a:gd name="connsiteY10" fmla="*/ 4355590 h 5984393"/>
              <a:gd name="connsiteX11" fmla="*/ 2991151 w 3604783"/>
              <a:gd name="connsiteY11" fmla="*/ 3549257 h 5984393"/>
              <a:gd name="connsiteX12" fmla="*/ 2758395 w 3604783"/>
              <a:gd name="connsiteY12" fmla="*/ 2826049 h 5984393"/>
              <a:gd name="connsiteX13" fmla="*/ 2309508 w 3604783"/>
              <a:gd name="connsiteY13" fmla="*/ 1911650 h 5984393"/>
              <a:gd name="connsiteX14" fmla="*/ 1893871 w 3604783"/>
              <a:gd name="connsiteY14" fmla="*/ 1121940 h 5984393"/>
              <a:gd name="connsiteX15" fmla="*/ 1702678 w 3604783"/>
              <a:gd name="connsiteY15" fmla="*/ 889184 h 5984393"/>
              <a:gd name="connsiteX16" fmla="*/ 1885558 w 3604783"/>
              <a:gd name="connsiteY16" fmla="*/ 149351 h 5984393"/>
              <a:gd name="connsiteX17" fmla="*/ 1794118 w 3604783"/>
              <a:gd name="connsiteY17" fmla="*/ 49598 h 5984393"/>
              <a:gd name="connsiteX18" fmla="*/ 1594613 w 3604783"/>
              <a:gd name="connsiteY18" fmla="*/ 747868 h 5984393"/>
              <a:gd name="connsiteX19" fmla="*/ 1111490 w 3604783"/>
              <a:gd name="connsiteY19" fmla="*/ 804479 h 5984393"/>
              <a:gd name="connsiteX20" fmla="*/ 912970 w 3604783"/>
              <a:gd name="connsiteY20" fmla="*/ 872559 h 5984393"/>
              <a:gd name="connsiteX0" fmla="*/ 888032 w 3604783"/>
              <a:gd name="connsiteY0" fmla="*/ 831952 h 5935475"/>
              <a:gd name="connsiteX1" fmla="*/ 464083 w 3604783"/>
              <a:gd name="connsiteY1" fmla="*/ 1006519 h 5935475"/>
              <a:gd name="connsiteX2" fmla="*/ 6882 w 3604783"/>
              <a:gd name="connsiteY2" fmla="*/ 1239277 h 5935475"/>
              <a:gd name="connsiteX3" fmla="*/ 223013 w 3604783"/>
              <a:gd name="connsiteY3" fmla="*/ 1995735 h 5935475"/>
              <a:gd name="connsiteX4" fmla="*/ 680213 w 3604783"/>
              <a:gd name="connsiteY4" fmla="*/ 3217706 h 5935475"/>
              <a:gd name="connsiteX5" fmla="*/ 954533 w 3604783"/>
              <a:gd name="connsiteY5" fmla="*/ 3932600 h 5935475"/>
              <a:gd name="connsiteX6" fmla="*/ 1893870 w 3604783"/>
              <a:gd name="connsiteY6" fmla="*/ 5728149 h 5935475"/>
              <a:gd name="connsiteX7" fmla="*/ 2484074 w 3604783"/>
              <a:gd name="connsiteY7" fmla="*/ 5894405 h 5935475"/>
              <a:gd name="connsiteX8" fmla="*/ 3448350 w 3604783"/>
              <a:gd name="connsiteY8" fmla="*/ 5703212 h 5935475"/>
              <a:gd name="connsiteX9" fmla="*/ 3581354 w 3604783"/>
              <a:gd name="connsiteY9" fmla="*/ 5254324 h 5935475"/>
              <a:gd name="connsiteX10" fmla="*/ 3215595 w 3604783"/>
              <a:gd name="connsiteY10" fmla="*/ 4306672 h 5935475"/>
              <a:gd name="connsiteX11" fmla="*/ 2991151 w 3604783"/>
              <a:gd name="connsiteY11" fmla="*/ 3500339 h 5935475"/>
              <a:gd name="connsiteX12" fmla="*/ 2758395 w 3604783"/>
              <a:gd name="connsiteY12" fmla="*/ 2777131 h 5935475"/>
              <a:gd name="connsiteX13" fmla="*/ 2309508 w 3604783"/>
              <a:gd name="connsiteY13" fmla="*/ 1862732 h 5935475"/>
              <a:gd name="connsiteX14" fmla="*/ 1893871 w 3604783"/>
              <a:gd name="connsiteY14" fmla="*/ 1073022 h 5935475"/>
              <a:gd name="connsiteX15" fmla="*/ 1702678 w 3604783"/>
              <a:gd name="connsiteY15" fmla="*/ 840266 h 5935475"/>
              <a:gd name="connsiteX16" fmla="*/ 1794118 w 3604783"/>
              <a:gd name="connsiteY16" fmla="*/ 680 h 5935475"/>
              <a:gd name="connsiteX17" fmla="*/ 1594613 w 3604783"/>
              <a:gd name="connsiteY17" fmla="*/ 698950 h 5935475"/>
              <a:gd name="connsiteX18" fmla="*/ 1111490 w 3604783"/>
              <a:gd name="connsiteY18" fmla="*/ 755561 h 5935475"/>
              <a:gd name="connsiteX19" fmla="*/ 912970 w 3604783"/>
              <a:gd name="connsiteY19" fmla="*/ 823641 h 5935475"/>
              <a:gd name="connsiteX0" fmla="*/ 888032 w 3604783"/>
              <a:gd name="connsiteY0" fmla="*/ 133002 h 5236525"/>
              <a:gd name="connsiteX1" fmla="*/ 464083 w 3604783"/>
              <a:gd name="connsiteY1" fmla="*/ 307569 h 5236525"/>
              <a:gd name="connsiteX2" fmla="*/ 6882 w 3604783"/>
              <a:gd name="connsiteY2" fmla="*/ 540327 h 5236525"/>
              <a:gd name="connsiteX3" fmla="*/ 223013 w 3604783"/>
              <a:gd name="connsiteY3" fmla="*/ 1296785 h 5236525"/>
              <a:gd name="connsiteX4" fmla="*/ 680213 w 3604783"/>
              <a:gd name="connsiteY4" fmla="*/ 2518756 h 5236525"/>
              <a:gd name="connsiteX5" fmla="*/ 954533 w 3604783"/>
              <a:gd name="connsiteY5" fmla="*/ 3233650 h 5236525"/>
              <a:gd name="connsiteX6" fmla="*/ 1893870 w 3604783"/>
              <a:gd name="connsiteY6" fmla="*/ 5029199 h 5236525"/>
              <a:gd name="connsiteX7" fmla="*/ 2484074 w 3604783"/>
              <a:gd name="connsiteY7" fmla="*/ 5195455 h 5236525"/>
              <a:gd name="connsiteX8" fmla="*/ 3448350 w 3604783"/>
              <a:gd name="connsiteY8" fmla="*/ 5004262 h 5236525"/>
              <a:gd name="connsiteX9" fmla="*/ 3581354 w 3604783"/>
              <a:gd name="connsiteY9" fmla="*/ 4555374 h 5236525"/>
              <a:gd name="connsiteX10" fmla="*/ 3215595 w 3604783"/>
              <a:gd name="connsiteY10" fmla="*/ 3607722 h 5236525"/>
              <a:gd name="connsiteX11" fmla="*/ 2991151 w 3604783"/>
              <a:gd name="connsiteY11" fmla="*/ 2801389 h 5236525"/>
              <a:gd name="connsiteX12" fmla="*/ 2758395 w 3604783"/>
              <a:gd name="connsiteY12" fmla="*/ 2078181 h 5236525"/>
              <a:gd name="connsiteX13" fmla="*/ 2309508 w 3604783"/>
              <a:gd name="connsiteY13" fmla="*/ 1163782 h 5236525"/>
              <a:gd name="connsiteX14" fmla="*/ 1893871 w 3604783"/>
              <a:gd name="connsiteY14" fmla="*/ 374072 h 5236525"/>
              <a:gd name="connsiteX15" fmla="*/ 1702678 w 3604783"/>
              <a:gd name="connsiteY15" fmla="*/ 141316 h 5236525"/>
              <a:gd name="connsiteX16" fmla="*/ 1594613 w 3604783"/>
              <a:gd name="connsiteY16" fmla="*/ 0 h 5236525"/>
              <a:gd name="connsiteX17" fmla="*/ 1111490 w 3604783"/>
              <a:gd name="connsiteY17" fmla="*/ 56611 h 5236525"/>
              <a:gd name="connsiteX18" fmla="*/ 912970 w 3604783"/>
              <a:gd name="connsiteY18" fmla="*/ 124691 h 5236525"/>
              <a:gd name="connsiteX0" fmla="*/ 888032 w 3604783"/>
              <a:gd name="connsiteY0" fmla="*/ 139352 h 5242875"/>
              <a:gd name="connsiteX1" fmla="*/ 464083 w 3604783"/>
              <a:gd name="connsiteY1" fmla="*/ 313919 h 5242875"/>
              <a:gd name="connsiteX2" fmla="*/ 6882 w 3604783"/>
              <a:gd name="connsiteY2" fmla="*/ 546677 h 5242875"/>
              <a:gd name="connsiteX3" fmla="*/ 223013 w 3604783"/>
              <a:gd name="connsiteY3" fmla="*/ 1303135 h 5242875"/>
              <a:gd name="connsiteX4" fmla="*/ 680213 w 3604783"/>
              <a:gd name="connsiteY4" fmla="*/ 2525106 h 5242875"/>
              <a:gd name="connsiteX5" fmla="*/ 954533 w 3604783"/>
              <a:gd name="connsiteY5" fmla="*/ 3240000 h 5242875"/>
              <a:gd name="connsiteX6" fmla="*/ 1893870 w 3604783"/>
              <a:gd name="connsiteY6" fmla="*/ 5035549 h 5242875"/>
              <a:gd name="connsiteX7" fmla="*/ 2484074 w 3604783"/>
              <a:gd name="connsiteY7" fmla="*/ 5201805 h 5242875"/>
              <a:gd name="connsiteX8" fmla="*/ 3448350 w 3604783"/>
              <a:gd name="connsiteY8" fmla="*/ 5010612 h 5242875"/>
              <a:gd name="connsiteX9" fmla="*/ 3581354 w 3604783"/>
              <a:gd name="connsiteY9" fmla="*/ 4561724 h 5242875"/>
              <a:gd name="connsiteX10" fmla="*/ 3215595 w 3604783"/>
              <a:gd name="connsiteY10" fmla="*/ 3614072 h 5242875"/>
              <a:gd name="connsiteX11" fmla="*/ 2991151 w 3604783"/>
              <a:gd name="connsiteY11" fmla="*/ 2807739 h 5242875"/>
              <a:gd name="connsiteX12" fmla="*/ 2758395 w 3604783"/>
              <a:gd name="connsiteY12" fmla="*/ 2084531 h 5242875"/>
              <a:gd name="connsiteX13" fmla="*/ 2309508 w 3604783"/>
              <a:gd name="connsiteY13" fmla="*/ 1170132 h 5242875"/>
              <a:gd name="connsiteX14" fmla="*/ 1893871 w 3604783"/>
              <a:gd name="connsiteY14" fmla="*/ 380422 h 5242875"/>
              <a:gd name="connsiteX15" fmla="*/ 1702678 w 3604783"/>
              <a:gd name="connsiteY15" fmla="*/ 147666 h 5242875"/>
              <a:gd name="connsiteX16" fmla="*/ 1302513 w 3604783"/>
              <a:gd name="connsiteY16" fmla="*/ 0 h 5242875"/>
              <a:gd name="connsiteX17" fmla="*/ 1111490 w 3604783"/>
              <a:gd name="connsiteY17" fmla="*/ 62961 h 5242875"/>
              <a:gd name="connsiteX18" fmla="*/ 912970 w 3604783"/>
              <a:gd name="connsiteY18" fmla="*/ 131041 h 5242875"/>
              <a:gd name="connsiteX0" fmla="*/ 888032 w 3604783"/>
              <a:gd name="connsiteY0" fmla="*/ 147698 h 5251221"/>
              <a:gd name="connsiteX1" fmla="*/ 464083 w 3604783"/>
              <a:gd name="connsiteY1" fmla="*/ 322265 h 5251221"/>
              <a:gd name="connsiteX2" fmla="*/ 6882 w 3604783"/>
              <a:gd name="connsiteY2" fmla="*/ 555023 h 5251221"/>
              <a:gd name="connsiteX3" fmla="*/ 223013 w 3604783"/>
              <a:gd name="connsiteY3" fmla="*/ 1311481 h 5251221"/>
              <a:gd name="connsiteX4" fmla="*/ 680213 w 3604783"/>
              <a:gd name="connsiteY4" fmla="*/ 2533452 h 5251221"/>
              <a:gd name="connsiteX5" fmla="*/ 954533 w 3604783"/>
              <a:gd name="connsiteY5" fmla="*/ 3248346 h 5251221"/>
              <a:gd name="connsiteX6" fmla="*/ 1893870 w 3604783"/>
              <a:gd name="connsiteY6" fmla="*/ 5043895 h 5251221"/>
              <a:gd name="connsiteX7" fmla="*/ 2484074 w 3604783"/>
              <a:gd name="connsiteY7" fmla="*/ 5210151 h 5251221"/>
              <a:gd name="connsiteX8" fmla="*/ 3448350 w 3604783"/>
              <a:gd name="connsiteY8" fmla="*/ 5018958 h 5251221"/>
              <a:gd name="connsiteX9" fmla="*/ 3581354 w 3604783"/>
              <a:gd name="connsiteY9" fmla="*/ 4570070 h 5251221"/>
              <a:gd name="connsiteX10" fmla="*/ 3215595 w 3604783"/>
              <a:gd name="connsiteY10" fmla="*/ 3622418 h 5251221"/>
              <a:gd name="connsiteX11" fmla="*/ 2991151 w 3604783"/>
              <a:gd name="connsiteY11" fmla="*/ 2816085 h 5251221"/>
              <a:gd name="connsiteX12" fmla="*/ 2758395 w 3604783"/>
              <a:gd name="connsiteY12" fmla="*/ 2092877 h 5251221"/>
              <a:gd name="connsiteX13" fmla="*/ 2309508 w 3604783"/>
              <a:gd name="connsiteY13" fmla="*/ 1178478 h 5251221"/>
              <a:gd name="connsiteX14" fmla="*/ 1893871 w 3604783"/>
              <a:gd name="connsiteY14" fmla="*/ 388768 h 5251221"/>
              <a:gd name="connsiteX15" fmla="*/ 1702678 w 3604783"/>
              <a:gd name="connsiteY15" fmla="*/ 156012 h 5251221"/>
              <a:gd name="connsiteX16" fmla="*/ 1302513 w 3604783"/>
              <a:gd name="connsiteY16" fmla="*/ 8346 h 5251221"/>
              <a:gd name="connsiteX17" fmla="*/ 1111490 w 3604783"/>
              <a:gd name="connsiteY17" fmla="*/ 71307 h 5251221"/>
              <a:gd name="connsiteX18" fmla="*/ 912970 w 3604783"/>
              <a:gd name="connsiteY18" fmla="*/ 139387 h 5251221"/>
              <a:gd name="connsiteX0" fmla="*/ 888032 w 3604783"/>
              <a:gd name="connsiteY0" fmla="*/ 154301 h 5257824"/>
              <a:gd name="connsiteX1" fmla="*/ 464083 w 3604783"/>
              <a:gd name="connsiteY1" fmla="*/ 328868 h 5257824"/>
              <a:gd name="connsiteX2" fmla="*/ 6882 w 3604783"/>
              <a:gd name="connsiteY2" fmla="*/ 561626 h 5257824"/>
              <a:gd name="connsiteX3" fmla="*/ 223013 w 3604783"/>
              <a:gd name="connsiteY3" fmla="*/ 1318084 h 5257824"/>
              <a:gd name="connsiteX4" fmla="*/ 680213 w 3604783"/>
              <a:gd name="connsiteY4" fmla="*/ 2540055 h 5257824"/>
              <a:gd name="connsiteX5" fmla="*/ 954533 w 3604783"/>
              <a:gd name="connsiteY5" fmla="*/ 3254949 h 5257824"/>
              <a:gd name="connsiteX6" fmla="*/ 1893870 w 3604783"/>
              <a:gd name="connsiteY6" fmla="*/ 5050498 h 5257824"/>
              <a:gd name="connsiteX7" fmla="*/ 2484074 w 3604783"/>
              <a:gd name="connsiteY7" fmla="*/ 5216754 h 5257824"/>
              <a:gd name="connsiteX8" fmla="*/ 3448350 w 3604783"/>
              <a:gd name="connsiteY8" fmla="*/ 5025561 h 5257824"/>
              <a:gd name="connsiteX9" fmla="*/ 3581354 w 3604783"/>
              <a:gd name="connsiteY9" fmla="*/ 4576673 h 5257824"/>
              <a:gd name="connsiteX10" fmla="*/ 3215595 w 3604783"/>
              <a:gd name="connsiteY10" fmla="*/ 3629021 h 5257824"/>
              <a:gd name="connsiteX11" fmla="*/ 2991151 w 3604783"/>
              <a:gd name="connsiteY11" fmla="*/ 2822688 h 5257824"/>
              <a:gd name="connsiteX12" fmla="*/ 2758395 w 3604783"/>
              <a:gd name="connsiteY12" fmla="*/ 2099480 h 5257824"/>
              <a:gd name="connsiteX13" fmla="*/ 2309508 w 3604783"/>
              <a:gd name="connsiteY13" fmla="*/ 1185081 h 5257824"/>
              <a:gd name="connsiteX14" fmla="*/ 1893871 w 3604783"/>
              <a:gd name="connsiteY14" fmla="*/ 395371 h 5257824"/>
              <a:gd name="connsiteX15" fmla="*/ 1702678 w 3604783"/>
              <a:gd name="connsiteY15" fmla="*/ 162615 h 5257824"/>
              <a:gd name="connsiteX16" fmla="*/ 1302513 w 3604783"/>
              <a:gd name="connsiteY16" fmla="*/ 14949 h 5257824"/>
              <a:gd name="connsiteX17" fmla="*/ 1111490 w 3604783"/>
              <a:gd name="connsiteY17" fmla="*/ 77910 h 5257824"/>
              <a:gd name="connsiteX18" fmla="*/ 912970 w 3604783"/>
              <a:gd name="connsiteY18" fmla="*/ 145990 h 5257824"/>
              <a:gd name="connsiteX0" fmla="*/ 888032 w 3604783"/>
              <a:gd name="connsiteY0" fmla="*/ 139406 h 5242929"/>
              <a:gd name="connsiteX1" fmla="*/ 464083 w 3604783"/>
              <a:gd name="connsiteY1" fmla="*/ 313973 h 5242929"/>
              <a:gd name="connsiteX2" fmla="*/ 6882 w 3604783"/>
              <a:gd name="connsiteY2" fmla="*/ 546731 h 5242929"/>
              <a:gd name="connsiteX3" fmla="*/ 223013 w 3604783"/>
              <a:gd name="connsiteY3" fmla="*/ 1303189 h 5242929"/>
              <a:gd name="connsiteX4" fmla="*/ 680213 w 3604783"/>
              <a:gd name="connsiteY4" fmla="*/ 2525160 h 5242929"/>
              <a:gd name="connsiteX5" fmla="*/ 954533 w 3604783"/>
              <a:gd name="connsiteY5" fmla="*/ 3240054 h 5242929"/>
              <a:gd name="connsiteX6" fmla="*/ 1893870 w 3604783"/>
              <a:gd name="connsiteY6" fmla="*/ 5035603 h 5242929"/>
              <a:gd name="connsiteX7" fmla="*/ 2484074 w 3604783"/>
              <a:gd name="connsiteY7" fmla="*/ 5201859 h 5242929"/>
              <a:gd name="connsiteX8" fmla="*/ 3448350 w 3604783"/>
              <a:gd name="connsiteY8" fmla="*/ 5010666 h 5242929"/>
              <a:gd name="connsiteX9" fmla="*/ 3581354 w 3604783"/>
              <a:gd name="connsiteY9" fmla="*/ 4561778 h 5242929"/>
              <a:gd name="connsiteX10" fmla="*/ 3215595 w 3604783"/>
              <a:gd name="connsiteY10" fmla="*/ 3614126 h 5242929"/>
              <a:gd name="connsiteX11" fmla="*/ 2991151 w 3604783"/>
              <a:gd name="connsiteY11" fmla="*/ 2807793 h 5242929"/>
              <a:gd name="connsiteX12" fmla="*/ 2758395 w 3604783"/>
              <a:gd name="connsiteY12" fmla="*/ 2084585 h 5242929"/>
              <a:gd name="connsiteX13" fmla="*/ 2309508 w 3604783"/>
              <a:gd name="connsiteY13" fmla="*/ 1170186 h 5242929"/>
              <a:gd name="connsiteX14" fmla="*/ 1893871 w 3604783"/>
              <a:gd name="connsiteY14" fmla="*/ 380476 h 5242929"/>
              <a:gd name="connsiteX15" fmla="*/ 1702678 w 3604783"/>
              <a:gd name="connsiteY15" fmla="*/ 147720 h 5242929"/>
              <a:gd name="connsiteX16" fmla="*/ 1302513 w 3604783"/>
              <a:gd name="connsiteY16" fmla="*/ 54 h 5242929"/>
              <a:gd name="connsiteX17" fmla="*/ 912970 w 3604783"/>
              <a:gd name="connsiteY17" fmla="*/ 131095 h 5242929"/>
              <a:gd name="connsiteX0" fmla="*/ 888032 w 3604783"/>
              <a:gd name="connsiteY0" fmla="*/ 38433 h 5141956"/>
              <a:gd name="connsiteX1" fmla="*/ 464083 w 3604783"/>
              <a:gd name="connsiteY1" fmla="*/ 213000 h 5141956"/>
              <a:gd name="connsiteX2" fmla="*/ 6882 w 3604783"/>
              <a:gd name="connsiteY2" fmla="*/ 445758 h 5141956"/>
              <a:gd name="connsiteX3" fmla="*/ 223013 w 3604783"/>
              <a:gd name="connsiteY3" fmla="*/ 1202216 h 5141956"/>
              <a:gd name="connsiteX4" fmla="*/ 680213 w 3604783"/>
              <a:gd name="connsiteY4" fmla="*/ 2424187 h 5141956"/>
              <a:gd name="connsiteX5" fmla="*/ 954533 w 3604783"/>
              <a:gd name="connsiteY5" fmla="*/ 3139081 h 5141956"/>
              <a:gd name="connsiteX6" fmla="*/ 1893870 w 3604783"/>
              <a:gd name="connsiteY6" fmla="*/ 4934630 h 5141956"/>
              <a:gd name="connsiteX7" fmla="*/ 2484074 w 3604783"/>
              <a:gd name="connsiteY7" fmla="*/ 5100886 h 5141956"/>
              <a:gd name="connsiteX8" fmla="*/ 3448350 w 3604783"/>
              <a:gd name="connsiteY8" fmla="*/ 4909693 h 5141956"/>
              <a:gd name="connsiteX9" fmla="*/ 3581354 w 3604783"/>
              <a:gd name="connsiteY9" fmla="*/ 4460805 h 5141956"/>
              <a:gd name="connsiteX10" fmla="*/ 3215595 w 3604783"/>
              <a:gd name="connsiteY10" fmla="*/ 3513153 h 5141956"/>
              <a:gd name="connsiteX11" fmla="*/ 2991151 w 3604783"/>
              <a:gd name="connsiteY11" fmla="*/ 2706820 h 5141956"/>
              <a:gd name="connsiteX12" fmla="*/ 2758395 w 3604783"/>
              <a:gd name="connsiteY12" fmla="*/ 1983612 h 5141956"/>
              <a:gd name="connsiteX13" fmla="*/ 2309508 w 3604783"/>
              <a:gd name="connsiteY13" fmla="*/ 1069213 h 5141956"/>
              <a:gd name="connsiteX14" fmla="*/ 1893871 w 3604783"/>
              <a:gd name="connsiteY14" fmla="*/ 279503 h 5141956"/>
              <a:gd name="connsiteX15" fmla="*/ 1702678 w 3604783"/>
              <a:gd name="connsiteY15" fmla="*/ 46747 h 5141956"/>
              <a:gd name="connsiteX16" fmla="*/ 1334263 w 3604783"/>
              <a:gd name="connsiteY16" fmla="*/ 681 h 5141956"/>
              <a:gd name="connsiteX17" fmla="*/ 912970 w 3604783"/>
              <a:gd name="connsiteY17" fmla="*/ 30122 h 5141956"/>
              <a:gd name="connsiteX0" fmla="*/ 888032 w 3604783"/>
              <a:gd name="connsiteY0" fmla="*/ 39594 h 5143117"/>
              <a:gd name="connsiteX1" fmla="*/ 464083 w 3604783"/>
              <a:gd name="connsiteY1" fmla="*/ 214161 h 5143117"/>
              <a:gd name="connsiteX2" fmla="*/ 6882 w 3604783"/>
              <a:gd name="connsiteY2" fmla="*/ 446919 h 5143117"/>
              <a:gd name="connsiteX3" fmla="*/ 223013 w 3604783"/>
              <a:gd name="connsiteY3" fmla="*/ 1203377 h 5143117"/>
              <a:gd name="connsiteX4" fmla="*/ 680213 w 3604783"/>
              <a:gd name="connsiteY4" fmla="*/ 2425348 h 5143117"/>
              <a:gd name="connsiteX5" fmla="*/ 954533 w 3604783"/>
              <a:gd name="connsiteY5" fmla="*/ 3140242 h 5143117"/>
              <a:gd name="connsiteX6" fmla="*/ 1893870 w 3604783"/>
              <a:gd name="connsiteY6" fmla="*/ 4935791 h 5143117"/>
              <a:gd name="connsiteX7" fmla="*/ 2484074 w 3604783"/>
              <a:gd name="connsiteY7" fmla="*/ 5102047 h 5143117"/>
              <a:gd name="connsiteX8" fmla="*/ 3448350 w 3604783"/>
              <a:gd name="connsiteY8" fmla="*/ 4910854 h 5143117"/>
              <a:gd name="connsiteX9" fmla="*/ 3581354 w 3604783"/>
              <a:gd name="connsiteY9" fmla="*/ 4461966 h 5143117"/>
              <a:gd name="connsiteX10" fmla="*/ 3215595 w 3604783"/>
              <a:gd name="connsiteY10" fmla="*/ 3514314 h 5143117"/>
              <a:gd name="connsiteX11" fmla="*/ 2991151 w 3604783"/>
              <a:gd name="connsiteY11" fmla="*/ 2707981 h 5143117"/>
              <a:gd name="connsiteX12" fmla="*/ 2758395 w 3604783"/>
              <a:gd name="connsiteY12" fmla="*/ 1984773 h 5143117"/>
              <a:gd name="connsiteX13" fmla="*/ 2309508 w 3604783"/>
              <a:gd name="connsiteY13" fmla="*/ 1070374 h 5143117"/>
              <a:gd name="connsiteX14" fmla="*/ 1893871 w 3604783"/>
              <a:gd name="connsiteY14" fmla="*/ 280664 h 5143117"/>
              <a:gd name="connsiteX15" fmla="*/ 1689978 w 3604783"/>
              <a:gd name="connsiteY15" fmla="*/ 66958 h 5143117"/>
              <a:gd name="connsiteX16" fmla="*/ 1334263 w 3604783"/>
              <a:gd name="connsiteY16" fmla="*/ 1842 h 5143117"/>
              <a:gd name="connsiteX17" fmla="*/ 912970 w 3604783"/>
              <a:gd name="connsiteY17" fmla="*/ 31283 h 5143117"/>
              <a:gd name="connsiteX0" fmla="*/ 887325 w 3604076"/>
              <a:gd name="connsiteY0" fmla="*/ 39594 h 5143117"/>
              <a:gd name="connsiteX1" fmla="*/ 463376 w 3604076"/>
              <a:gd name="connsiteY1" fmla="*/ 214161 h 5143117"/>
              <a:gd name="connsiteX2" fmla="*/ 6175 w 3604076"/>
              <a:gd name="connsiteY2" fmla="*/ 446919 h 5143117"/>
              <a:gd name="connsiteX3" fmla="*/ 812510 w 3604076"/>
              <a:gd name="connsiteY3" fmla="*/ 1560824 h 5143117"/>
              <a:gd name="connsiteX4" fmla="*/ 679506 w 3604076"/>
              <a:gd name="connsiteY4" fmla="*/ 2425348 h 5143117"/>
              <a:gd name="connsiteX5" fmla="*/ 953826 w 3604076"/>
              <a:gd name="connsiteY5" fmla="*/ 3140242 h 5143117"/>
              <a:gd name="connsiteX6" fmla="*/ 1893163 w 3604076"/>
              <a:gd name="connsiteY6" fmla="*/ 4935791 h 5143117"/>
              <a:gd name="connsiteX7" fmla="*/ 2483367 w 3604076"/>
              <a:gd name="connsiteY7" fmla="*/ 5102047 h 5143117"/>
              <a:gd name="connsiteX8" fmla="*/ 3447643 w 3604076"/>
              <a:gd name="connsiteY8" fmla="*/ 4910854 h 5143117"/>
              <a:gd name="connsiteX9" fmla="*/ 3580647 w 3604076"/>
              <a:gd name="connsiteY9" fmla="*/ 4461966 h 5143117"/>
              <a:gd name="connsiteX10" fmla="*/ 3214888 w 3604076"/>
              <a:gd name="connsiteY10" fmla="*/ 3514314 h 5143117"/>
              <a:gd name="connsiteX11" fmla="*/ 2990444 w 3604076"/>
              <a:gd name="connsiteY11" fmla="*/ 2707981 h 5143117"/>
              <a:gd name="connsiteX12" fmla="*/ 2757688 w 3604076"/>
              <a:gd name="connsiteY12" fmla="*/ 1984773 h 5143117"/>
              <a:gd name="connsiteX13" fmla="*/ 2308801 w 3604076"/>
              <a:gd name="connsiteY13" fmla="*/ 1070374 h 5143117"/>
              <a:gd name="connsiteX14" fmla="*/ 1893164 w 3604076"/>
              <a:gd name="connsiteY14" fmla="*/ 280664 h 5143117"/>
              <a:gd name="connsiteX15" fmla="*/ 1689271 w 3604076"/>
              <a:gd name="connsiteY15" fmla="*/ 66958 h 5143117"/>
              <a:gd name="connsiteX16" fmla="*/ 1333556 w 3604076"/>
              <a:gd name="connsiteY16" fmla="*/ 1842 h 5143117"/>
              <a:gd name="connsiteX17" fmla="*/ 912263 w 3604076"/>
              <a:gd name="connsiteY17" fmla="*/ 31283 h 5143117"/>
              <a:gd name="connsiteX0" fmla="*/ 424674 w 3141425"/>
              <a:gd name="connsiteY0" fmla="*/ 39594 h 5143117"/>
              <a:gd name="connsiteX1" fmla="*/ 725 w 3141425"/>
              <a:gd name="connsiteY1" fmla="*/ 214161 h 5143117"/>
              <a:gd name="connsiteX2" fmla="*/ 507800 w 3141425"/>
              <a:gd name="connsiteY2" fmla="*/ 1028810 h 5143117"/>
              <a:gd name="connsiteX3" fmla="*/ 349859 w 3141425"/>
              <a:gd name="connsiteY3" fmla="*/ 1560824 h 5143117"/>
              <a:gd name="connsiteX4" fmla="*/ 216855 w 3141425"/>
              <a:gd name="connsiteY4" fmla="*/ 2425348 h 5143117"/>
              <a:gd name="connsiteX5" fmla="*/ 491175 w 3141425"/>
              <a:gd name="connsiteY5" fmla="*/ 3140242 h 5143117"/>
              <a:gd name="connsiteX6" fmla="*/ 1430512 w 3141425"/>
              <a:gd name="connsiteY6" fmla="*/ 4935791 h 5143117"/>
              <a:gd name="connsiteX7" fmla="*/ 2020716 w 3141425"/>
              <a:gd name="connsiteY7" fmla="*/ 5102047 h 5143117"/>
              <a:gd name="connsiteX8" fmla="*/ 2984992 w 3141425"/>
              <a:gd name="connsiteY8" fmla="*/ 4910854 h 5143117"/>
              <a:gd name="connsiteX9" fmla="*/ 3117996 w 3141425"/>
              <a:gd name="connsiteY9" fmla="*/ 4461966 h 5143117"/>
              <a:gd name="connsiteX10" fmla="*/ 2752237 w 3141425"/>
              <a:gd name="connsiteY10" fmla="*/ 3514314 h 5143117"/>
              <a:gd name="connsiteX11" fmla="*/ 2527793 w 3141425"/>
              <a:gd name="connsiteY11" fmla="*/ 2707981 h 5143117"/>
              <a:gd name="connsiteX12" fmla="*/ 2295037 w 3141425"/>
              <a:gd name="connsiteY12" fmla="*/ 1984773 h 5143117"/>
              <a:gd name="connsiteX13" fmla="*/ 1846150 w 3141425"/>
              <a:gd name="connsiteY13" fmla="*/ 1070374 h 5143117"/>
              <a:gd name="connsiteX14" fmla="*/ 1430513 w 3141425"/>
              <a:gd name="connsiteY14" fmla="*/ 280664 h 5143117"/>
              <a:gd name="connsiteX15" fmla="*/ 1226620 w 3141425"/>
              <a:gd name="connsiteY15" fmla="*/ 66958 h 5143117"/>
              <a:gd name="connsiteX16" fmla="*/ 870905 w 3141425"/>
              <a:gd name="connsiteY16" fmla="*/ 1842 h 5143117"/>
              <a:gd name="connsiteX17" fmla="*/ 449612 w 3141425"/>
              <a:gd name="connsiteY17" fmla="*/ 31283 h 5143117"/>
              <a:gd name="connsiteX0" fmla="*/ 211133 w 2927884"/>
              <a:gd name="connsiteY0" fmla="*/ 39594 h 5143117"/>
              <a:gd name="connsiteX1" fmla="*/ 743148 w 2927884"/>
              <a:gd name="connsiteY1" fmla="*/ 870866 h 5143117"/>
              <a:gd name="connsiteX2" fmla="*/ 294259 w 2927884"/>
              <a:gd name="connsiteY2" fmla="*/ 1028810 h 5143117"/>
              <a:gd name="connsiteX3" fmla="*/ 136318 w 2927884"/>
              <a:gd name="connsiteY3" fmla="*/ 1560824 h 5143117"/>
              <a:gd name="connsiteX4" fmla="*/ 3314 w 2927884"/>
              <a:gd name="connsiteY4" fmla="*/ 2425348 h 5143117"/>
              <a:gd name="connsiteX5" fmla="*/ 277634 w 2927884"/>
              <a:gd name="connsiteY5" fmla="*/ 3140242 h 5143117"/>
              <a:gd name="connsiteX6" fmla="*/ 1216971 w 2927884"/>
              <a:gd name="connsiteY6" fmla="*/ 4935791 h 5143117"/>
              <a:gd name="connsiteX7" fmla="*/ 1807175 w 2927884"/>
              <a:gd name="connsiteY7" fmla="*/ 5102047 h 5143117"/>
              <a:gd name="connsiteX8" fmla="*/ 2771451 w 2927884"/>
              <a:gd name="connsiteY8" fmla="*/ 4910854 h 5143117"/>
              <a:gd name="connsiteX9" fmla="*/ 2904455 w 2927884"/>
              <a:gd name="connsiteY9" fmla="*/ 4461966 h 5143117"/>
              <a:gd name="connsiteX10" fmla="*/ 2538696 w 2927884"/>
              <a:gd name="connsiteY10" fmla="*/ 3514314 h 5143117"/>
              <a:gd name="connsiteX11" fmla="*/ 2314252 w 2927884"/>
              <a:gd name="connsiteY11" fmla="*/ 2707981 h 5143117"/>
              <a:gd name="connsiteX12" fmla="*/ 2081496 w 2927884"/>
              <a:gd name="connsiteY12" fmla="*/ 1984773 h 5143117"/>
              <a:gd name="connsiteX13" fmla="*/ 1632609 w 2927884"/>
              <a:gd name="connsiteY13" fmla="*/ 1070374 h 5143117"/>
              <a:gd name="connsiteX14" fmla="*/ 1216972 w 2927884"/>
              <a:gd name="connsiteY14" fmla="*/ 280664 h 5143117"/>
              <a:gd name="connsiteX15" fmla="*/ 1013079 w 2927884"/>
              <a:gd name="connsiteY15" fmla="*/ 66958 h 5143117"/>
              <a:gd name="connsiteX16" fmla="*/ 657364 w 2927884"/>
              <a:gd name="connsiteY16" fmla="*/ 1842 h 5143117"/>
              <a:gd name="connsiteX17" fmla="*/ 236071 w 2927884"/>
              <a:gd name="connsiteY17" fmla="*/ 31283 h 5143117"/>
              <a:gd name="connsiteX0" fmla="*/ 211517 w 2928268"/>
              <a:gd name="connsiteY0" fmla="*/ 39594 h 5143117"/>
              <a:gd name="connsiteX1" fmla="*/ 743532 w 2928268"/>
              <a:gd name="connsiteY1" fmla="*/ 870866 h 5143117"/>
              <a:gd name="connsiteX2" fmla="*/ 377770 w 2928268"/>
              <a:gd name="connsiteY2" fmla="*/ 1062061 h 5143117"/>
              <a:gd name="connsiteX3" fmla="*/ 136702 w 2928268"/>
              <a:gd name="connsiteY3" fmla="*/ 1560824 h 5143117"/>
              <a:gd name="connsiteX4" fmla="*/ 3698 w 2928268"/>
              <a:gd name="connsiteY4" fmla="*/ 2425348 h 5143117"/>
              <a:gd name="connsiteX5" fmla="*/ 278018 w 2928268"/>
              <a:gd name="connsiteY5" fmla="*/ 3140242 h 5143117"/>
              <a:gd name="connsiteX6" fmla="*/ 1217355 w 2928268"/>
              <a:gd name="connsiteY6" fmla="*/ 4935791 h 5143117"/>
              <a:gd name="connsiteX7" fmla="*/ 1807559 w 2928268"/>
              <a:gd name="connsiteY7" fmla="*/ 5102047 h 5143117"/>
              <a:gd name="connsiteX8" fmla="*/ 2771835 w 2928268"/>
              <a:gd name="connsiteY8" fmla="*/ 4910854 h 5143117"/>
              <a:gd name="connsiteX9" fmla="*/ 2904839 w 2928268"/>
              <a:gd name="connsiteY9" fmla="*/ 4461966 h 5143117"/>
              <a:gd name="connsiteX10" fmla="*/ 2539080 w 2928268"/>
              <a:gd name="connsiteY10" fmla="*/ 3514314 h 5143117"/>
              <a:gd name="connsiteX11" fmla="*/ 2314636 w 2928268"/>
              <a:gd name="connsiteY11" fmla="*/ 2707981 h 5143117"/>
              <a:gd name="connsiteX12" fmla="*/ 2081880 w 2928268"/>
              <a:gd name="connsiteY12" fmla="*/ 1984773 h 5143117"/>
              <a:gd name="connsiteX13" fmla="*/ 1632993 w 2928268"/>
              <a:gd name="connsiteY13" fmla="*/ 1070374 h 5143117"/>
              <a:gd name="connsiteX14" fmla="*/ 1217356 w 2928268"/>
              <a:gd name="connsiteY14" fmla="*/ 280664 h 5143117"/>
              <a:gd name="connsiteX15" fmla="*/ 1013463 w 2928268"/>
              <a:gd name="connsiteY15" fmla="*/ 66958 h 5143117"/>
              <a:gd name="connsiteX16" fmla="*/ 657748 w 2928268"/>
              <a:gd name="connsiteY16" fmla="*/ 1842 h 5143117"/>
              <a:gd name="connsiteX17" fmla="*/ 236455 w 2928268"/>
              <a:gd name="connsiteY17" fmla="*/ 31283 h 5143117"/>
              <a:gd name="connsiteX0" fmla="*/ 211517 w 2928268"/>
              <a:gd name="connsiteY0" fmla="*/ 39594 h 5111582"/>
              <a:gd name="connsiteX1" fmla="*/ 743532 w 2928268"/>
              <a:gd name="connsiteY1" fmla="*/ 870866 h 5111582"/>
              <a:gd name="connsiteX2" fmla="*/ 377770 w 2928268"/>
              <a:gd name="connsiteY2" fmla="*/ 1062061 h 5111582"/>
              <a:gd name="connsiteX3" fmla="*/ 136702 w 2928268"/>
              <a:gd name="connsiteY3" fmla="*/ 1560824 h 5111582"/>
              <a:gd name="connsiteX4" fmla="*/ 3698 w 2928268"/>
              <a:gd name="connsiteY4" fmla="*/ 2425348 h 5111582"/>
              <a:gd name="connsiteX5" fmla="*/ 278018 w 2928268"/>
              <a:gd name="connsiteY5" fmla="*/ 3140242 h 5111582"/>
              <a:gd name="connsiteX6" fmla="*/ 834970 w 2928268"/>
              <a:gd name="connsiteY6" fmla="*/ 4869289 h 5111582"/>
              <a:gd name="connsiteX7" fmla="*/ 1807559 w 2928268"/>
              <a:gd name="connsiteY7" fmla="*/ 5102047 h 5111582"/>
              <a:gd name="connsiteX8" fmla="*/ 2771835 w 2928268"/>
              <a:gd name="connsiteY8" fmla="*/ 4910854 h 5111582"/>
              <a:gd name="connsiteX9" fmla="*/ 2904839 w 2928268"/>
              <a:gd name="connsiteY9" fmla="*/ 4461966 h 5111582"/>
              <a:gd name="connsiteX10" fmla="*/ 2539080 w 2928268"/>
              <a:gd name="connsiteY10" fmla="*/ 3514314 h 5111582"/>
              <a:gd name="connsiteX11" fmla="*/ 2314636 w 2928268"/>
              <a:gd name="connsiteY11" fmla="*/ 2707981 h 5111582"/>
              <a:gd name="connsiteX12" fmla="*/ 2081880 w 2928268"/>
              <a:gd name="connsiteY12" fmla="*/ 1984773 h 5111582"/>
              <a:gd name="connsiteX13" fmla="*/ 1632993 w 2928268"/>
              <a:gd name="connsiteY13" fmla="*/ 1070374 h 5111582"/>
              <a:gd name="connsiteX14" fmla="*/ 1217356 w 2928268"/>
              <a:gd name="connsiteY14" fmla="*/ 280664 h 5111582"/>
              <a:gd name="connsiteX15" fmla="*/ 1013463 w 2928268"/>
              <a:gd name="connsiteY15" fmla="*/ 66958 h 5111582"/>
              <a:gd name="connsiteX16" fmla="*/ 657748 w 2928268"/>
              <a:gd name="connsiteY16" fmla="*/ 1842 h 5111582"/>
              <a:gd name="connsiteX17" fmla="*/ 236455 w 2928268"/>
              <a:gd name="connsiteY17" fmla="*/ 31283 h 5111582"/>
              <a:gd name="connsiteX0" fmla="*/ 208252 w 2925003"/>
              <a:gd name="connsiteY0" fmla="*/ 39594 h 5110531"/>
              <a:gd name="connsiteX1" fmla="*/ 740267 w 2925003"/>
              <a:gd name="connsiteY1" fmla="*/ 870866 h 5110531"/>
              <a:gd name="connsiteX2" fmla="*/ 374505 w 2925003"/>
              <a:gd name="connsiteY2" fmla="*/ 1062061 h 5110531"/>
              <a:gd name="connsiteX3" fmla="*/ 133437 w 2925003"/>
              <a:gd name="connsiteY3" fmla="*/ 1560824 h 5110531"/>
              <a:gd name="connsiteX4" fmla="*/ 433 w 2925003"/>
              <a:gd name="connsiteY4" fmla="*/ 2425348 h 5110531"/>
              <a:gd name="connsiteX5" fmla="*/ 175000 w 2925003"/>
              <a:gd name="connsiteY5" fmla="*/ 3165180 h 5110531"/>
              <a:gd name="connsiteX6" fmla="*/ 831705 w 2925003"/>
              <a:gd name="connsiteY6" fmla="*/ 4869289 h 5110531"/>
              <a:gd name="connsiteX7" fmla="*/ 1804294 w 2925003"/>
              <a:gd name="connsiteY7" fmla="*/ 5102047 h 5110531"/>
              <a:gd name="connsiteX8" fmla="*/ 2768570 w 2925003"/>
              <a:gd name="connsiteY8" fmla="*/ 4910854 h 5110531"/>
              <a:gd name="connsiteX9" fmla="*/ 2901574 w 2925003"/>
              <a:gd name="connsiteY9" fmla="*/ 4461966 h 5110531"/>
              <a:gd name="connsiteX10" fmla="*/ 2535815 w 2925003"/>
              <a:gd name="connsiteY10" fmla="*/ 3514314 h 5110531"/>
              <a:gd name="connsiteX11" fmla="*/ 2311371 w 2925003"/>
              <a:gd name="connsiteY11" fmla="*/ 2707981 h 5110531"/>
              <a:gd name="connsiteX12" fmla="*/ 2078615 w 2925003"/>
              <a:gd name="connsiteY12" fmla="*/ 1984773 h 5110531"/>
              <a:gd name="connsiteX13" fmla="*/ 1629728 w 2925003"/>
              <a:gd name="connsiteY13" fmla="*/ 1070374 h 5110531"/>
              <a:gd name="connsiteX14" fmla="*/ 1214091 w 2925003"/>
              <a:gd name="connsiteY14" fmla="*/ 280664 h 5110531"/>
              <a:gd name="connsiteX15" fmla="*/ 1010198 w 2925003"/>
              <a:gd name="connsiteY15" fmla="*/ 66958 h 5110531"/>
              <a:gd name="connsiteX16" fmla="*/ 654483 w 2925003"/>
              <a:gd name="connsiteY16" fmla="*/ 1842 h 5110531"/>
              <a:gd name="connsiteX17" fmla="*/ 233190 w 2925003"/>
              <a:gd name="connsiteY17" fmla="*/ 31283 h 5110531"/>
              <a:gd name="connsiteX0" fmla="*/ 316093 w 3032844"/>
              <a:gd name="connsiteY0" fmla="*/ 39594 h 5110531"/>
              <a:gd name="connsiteX1" fmla="*/ 848108 w 3032844"/>
              <a:gd name="connsiteY1" fmla="*/ 870866 h 5110531"/>
              <a:gd name="connsiteX2" fmla="*/ 482346 w 3032844"/>
              <a:gd name="connsiteY2" fmla="*/ 1062061 h 5110531"/>
              <a:gd name="connsiteX3" fmla="*/ 241278 w 3032844"/>
              <a:gd name="connsiteY3" fmla="*/ 1560824 h 5110531"/>
              <a:gd name="connsiteX4" fmla="*/ 208 w 3032844"/>
              <a:gd name="connsiteY4" fmla="*/ 2383784 h 5110531"/>
              <a:gd name="connsiteX5" fmla="*/ 282841 w 3032844"/>
              <a:gd name="connsiteY5" fmla="*/ 3165180 h 5110531"/>
              <a:gd name="connsiteX6" fmla="*/ 939546 w 3032844"/>
              <a:gd name="connsiteY6" fmla="*/ 4869289 h 5110531"/>
              <a:gd name="connsiteX7" fmla="*/ 1912135 w 3032844"/>
              <a:gd name="connsiteY7" fmla="*/ 5102047 h 5110531"/>
              <a:gd name="connsiteX8" fmla="*/ 2876411 w 3032844"/>
              <a:gd name="connsiteY8" fmla="*/ 4910854 h 5110531"/>
              <a:gd name="connsiteX9" fmla="*/ 3009415 w 3032844"/>
              <a:gd name="connsiteY9" fmla="*/ 4461966 h 5110531"/>
              <a:gd name="connsiteX10" fmla="*/ 2643656 w 3032844"/>
              <a:gd name="connsiteY10" fmla="*/ 3514314 h 5110531"/>
              <a:gd name="connsiteX11" fmla="*/ 2419212 w 3032844"/>
              <a:gd name="connsiteY11" fmla="*/ 2707981 h 5110531"/>
              <a:gd name="connsiteX12" fmla="*/ 2186456 w 3032844"/>
              <a:gd name="connsiteY12" fmla="*/ 1984773 h 5110531"/>
              <a:gd name="connsiteX13" fmla="*/ 1737569 w 3032844"/>
              <a:gd name="connsiteY13" fmla="*/ 1070374 h 5110531"/>
              <a:gd name="connsiteX14" fmla="*/ 1321932 w 3032844"/>
              <a:gd name="connsiteY14" fmla="*/ 280664 h 5110531"/>
              <a:gd name="connsiteX15" fmla="*/ 1118039 w 3032844"/>
              <a:gd name="connsiteY15" fmla="*/ 66958 h 5110531"/>
              <a:gd name="connsiteX16" fmla="*/ 762324 w 3032844"/>
              <a:gd name="connsiteY16" fmla="*/ 1842 h 5110531"/>
              <a:gd name="connsiteX17" fmla="*/ 341031 w 3032844"/>
              <a:gd name="connsiteY17" fmla="*/ 31283 h 5110531"/>
              <a:gd name="connsiteX0" fmla="*/ 327289 w 3044040"/>
              <a:gd name="connsiteY0" fmla="*/ 39594 h 5110531"/>
              <a:gd name="connsiteX1" fmla="*/ 859304 w 3044040"/>
              <a:gd name="connsiteY1" fmla="*/ 870866 h 5110531"/>
              <a:gd name="connsiteX2" fmla="*/ 493542 w 3044040"/>
              <a:gd name="connsiteY2" fmla="*/ 1062061 h 5110531"/>
              <a:gd name="connsiteX3" fmla="*/ 252474 w 3044040"/>
              <a:gd name="connsiteY3" fmla="*/ 1560824 h 5110531"/>
              <a:gd name="connsiteX4" fmla="*/ 11404 w 3044040"/>
              <a:gd name="connsiteY4" fmla="*/ 2383784 h 5110531"/>
              <a:gd name="connsiteX5" fmla="*/ 294037 w 3044040"/>
              <a:gd name="connsiteY5" fmla="*/ 3165180 h 5110531"/>
              <a:gd name="connsiteX6" fmla="*/ 950742 w 3044040"/>
              <a:gd name="connsiteY6" fmla="*/ 4869289 h 5110531"/>
              <a:gd name="connsiteX7" fmla="*/ 1923331 w 3044040"/>
              <a:gd name="connsiteY7" fmla="*/ 5102047 h 5110531"/>
              <a:gd name="connsiteX8" fmla="*/ 2887607 w 3044040"/>
              <a:gd name="connsiteY8" fmla="*/ 4910854 h 5110531"/>
              <a:gd name="connsiteX9" fmla="*/ 3020611 w 3044040"/>
              <a:gd name="connsiteY9" fmla="*/ 4461966 h 5110531"/>
              <a:gd name="connsiteX10" fmla="*/ 2654852 w 3044040"/>
              <a:gd name="connsiteY10" fmla="*/ 3514314 h 5110531"/>
              <a:gd name="connsiteX11" fmla="*/ 2430408 w 3044040"/>
              <a:gd name="connsiteY11" fmla="*/ 2707981 h 5110531"/>
              <a:gd name="connsiteX12" fmla="*/ 2197652 w 3044040"/>
              <a:gd name="connsiteY12" fmla="*/ 1984773 h 5110531"/>
              <a:gd name="connsiteX13" fmla="*/ 1748765 w 3044040"/>
              <a:gd name="connsiteY13" fmla="*/ 1070374 h 5110531"/>
              <a:gd name="connsiteX14" fmla="*/ 1333128 w 3044040"/>
              <a:gd name="connsiteY14" fmla="*/ 280664 h 5110531"/>
              <a:gd name="connsiteX15" fmla="*/ 1129235 w 3044040"/>
              <a:gd name="connsiteY15" fmla="*/ 66958 h 5110531"/>
              <a:gd name="connsiteX16" fmla="*/ 773520 w 3044040"/>
              <a:gd name="connsiteY16" fmla="*/ 1842 h 5110531"/>
              <a:gd name="connsiteX17" fmla="*/ 352227 w 3044040"/>
              <a:gd name="connsiteY17" fmla="*/ 31283 h 5110531"/>
              <a:gd name="connsiteX0" fmla="*/ 315894 w 3032645"/>
              <a:gd name="connsiteY0" fmla="*/ 39594 h 5106394"/>
              <a:gd name="connsiteX1" fmla="*/ 847909 w 3032645"/>
              <a:gd name="connsiteY1" fmla="*/ 870866 h 5106394"/>
              <a:gd name="connsiteX2" fmla="*/ 482147 w 3032645"/>
              <a:gd name="connsiteY2" fmla="*/ 1062061 h 5106394"/>
              <a:gd name="connsiteX3" fmla="*/ 241079 w 3032645"/>
              <a:gd name="connsiteY3" fmla="*/ 1560824 h 5106394"/>
              <a:gd name="connsiteX4" fmla="*/ 9 w 3032645"/>
              <a:gd name="connsiteY4" fmla="*/ 2383784 h 5106394"/>
              <a:gd name="connsiteX5" fmla="*/ 249391 w 3032645"/>
              <a:gd name="connsiteY5" fmla="*/ 3273246 h 5106394"/>
              <a:gd name="connsiteX6" fmla="*/ 939347 w 3032645"/>
              <a:gd name="connsiteY6" fmla="*/ 4869289 h 5106394"/>
              <a:gd name="connsiteX7" fmla="*/ 1911936 w 3032645"/>
              <a:gd name="connsiteY7" fmla="*/ 5102047 h 5106394"/>
              <a:gd name="connsiteX8" fmla="*/ 2876212 w 3032645"/>
              <a:gd name="connsiteY8" fmla="*/ 4910854 h 5106394"/>
              <a:gd name="connsiteX9" fmla="*/ 3009216 w 3032645"/>
              <a:gd name="connsiteY9" fmla="*/ 4461966 h 5106394"/>
              <a:gd name="connsiteX10" fmla="*/ 2643457 w 3032645"/>
              <a:gd name="connsiteY10" fmla="*/ 3514314 h 5106394"/>
              <a:gd name="connsiteX11" fmla="*/ 2419013 w 3032645"/>
              <a:gd name="connsiteY11" fmla="*/ 2707981 h 5106394"/>
              <a:gd name="connsiteX12" fmla="*/ 2186257 w 3032645"/>
              <a:gd name="connsiteY12" fmla="*/ 1984773 h 5106394"/>
              <a:gd name="connsiteX13" fmla="*/ 1737370 w 3032645"/>
              <a:gd name="connsiteY13" fmla="*/ 1070374 h 5106394"/>
              <a:gd name="connsiteX14" fmla="*/ 1321733 w 3032645"/>
              <a:gd name="connsiteY14" fmla="*/ 280664 h 5106394"/>
              <a:gd name="connsiteX15" fmla="*/ 1117840 w 3032645"/>
              <a:gd name="connsiteY15" fmla="*/ 66958 h 5106394"/>
              <a:gd name="connsiteX16" fmla="*/ 762125 w 3032645"/>
              <a:gd name="connsiteY16" fmla="*/ 1842 h 5106394"/>
              <a:gd name="connsiteX17" fmla="*/ 340832 w 3032645"/>
              <a:gd name="connsiteY17" fmla="*/ 31283 h 5106394"/>
              <a:gd name="connsiteX0" fmla="*/ 315894 w 3057974"/>
              <a:gd name="connsiteY0" fmla="*/ 39594 h 4994512"/>
              <a:gd name="connsiteX1" fmla="*/ 847909 w 3057974"/>
              <a:gd name="connsiteY1" fmla="*/ 870866 h 4994512"/>
              <a:gd name="connsiteX2" fmla="*/ 482147 w 3057974"/>
              <a:gd name="connsiteY2" fmla="*/ 1062061 h 4994512"/>
              <a:gd name="connsiteX3" fmla="*/ 241079 w 3057974"/>
              <a:gd name="connsiteY3" fmla="*/ 1560824 h 4994512"/>
              <a:gd name="connsiteX4" fmla="*/ 9 w 3057974"/>
              <a:gd name="connsiteY4" fmla="*/ 2383784 h 4994512"/>
              <a:gd name="connsiteX5" fmla="*/ 249391 w 3057974"/>
              <a:gd name="connsiteY5" fmla="*/ 3273246 h 4994512"/>
              <a:gd name="connsiteX6" fmla="*/ 939347 w 3057974"/>
              <a:gd name="connsiteY6" fmla="*/ 4869289 h 4994512"/>
              <a:gd name="connsiteX7" fmla="*/ 1404860 w 3057974"/>
              <a:gd name="connsiteY7" fmla="*/ 4894229 h 4994512"/>
              <a:gd name="connsiteX8" fmla="*/ 2876212 w 3057974"/>
              <a:gd name="connsiteY8" fmla="*/ 4910854 h 4994512"/>
              <a:gd name="connsiteX9" fmla="*/ 3009216 w 3057974"/>
              <a:gd name="connsiteY9" fmla="*/ 4461966 h 4994512"/>
              <a:gd name="connsiteX10" fmla="*/ 2643457 w 3057974"/>
              <a:gd name="connsiteY10" fmla="*/ 3514314 h 4994512"/>
              <a:gd name="connsiteX11" fmla="*/ 2419013 w 3057974"/>
              <a:gd name="connsiteY11" fmla="*/ 2707981 h 4994512"/>
              <a:gd name="connsiteX12" fmla="*/ 2186257 w 3057974"/>
              <a:gd name="connsiteY12" fmla="*/ 1984773 h 4994512"/>
              <a:gd name="connsiteX13" fmla="*/ 1737370 w 3057974"/>
              <a:gd name="connsiteY13" fmla="*/ 1070374 h 4994512"/>
              <a:gd name="connsiteX14" fmla="*/ 1321733 w 3057974"/>
              <a:gd name="connsiteY14" fmla="*/ 280664 h 4994512"/>
              <a:gd name="connsiteX15" fmla="*/ 1117840 w 3057974"/>
              <a:gd name="connsiteY15" fmla="*/ 66958 h 4994512"/>
              <a:gd name="connsiteX16" fmla="*/ 762125 w 3057974"/>
              <a:gd name="connsiteY16" fmla="*/ 1842 h 4994512"/>
              <a:gd name="connsiteX17" fmla="*/ 340832 w 3057974"/>
              <a:gd name="connsiteY17" fmla="*/ 31283 h 4994512"/>
              <a:gd name="connsiteX0" fmla="*/ 315894 w 3057974"/>
              <a:gd name="connsiteY0" fmla="*/ 39594 h 5127288"/>
              <a:gd name="connsiteX1" fmla="*/ 847909 w 3057974"/>
              <a:gd name="connsiteY1" fmla="*/ 870866 h 5127288"/>
              <a:gd name="connsiteX2" fmla="*/ 482147 w 3057974"/>
              <a:gd name="connsiteY2" fmla="*/ 1062061 h 5127288"/>
              <a:gd name="connsiteX3" fmla="*/ 241079 w 3057974"/>
              <a:gd name="connsiteY3" fmla="*/ 1560824 h 5127288"/>
              <a:gd name="connsiteX4" fmla="*/ 9 w 3057974"/>
              <a:gd name="connsiteY4" fmla="*/ 2383784 h 5127288"/>
              <a:gd name="connsiteX5" fmla="*/ 249391 w 3057974"/>
              <a:gd name="connsiteY5" fmla="*/ 3273246 h 5127288"/>
              <a:gd name="connsiteX6" fmla="*/ 939347 w 3057974"/>
              <a:gd name="connsiteY6" fmla="*/ 4869289 h 5127288"/>
              <a:gd name="connsiteX7" fmla="*/ 1404860 w 3057974"/>
              <a:gd name="connsiteY7" fmla="*/ 4894229 h 5127288"/>
              <a:gd name="connsiteX8" fmla="*/ 2876212 w 3057974"/>
              <a:gd name="connsiteY8" fmla="*/ 4910854 h 5127288"/>
              <a:gd name="connsiteX9" fmla="*/ 3009216 w 3057974"/>
              <a:gd name="connsiteY9" fmla="*/ 4461966 h 5127288"/>
              <a:gd name="connsiteX10" fmla="*/ 2643457 w 3057974"/>
              <a:gd name="connsiteY10" fmla="*/ 3514314 h 5127288"/>
              <a:gd name="connsiteX11" fmla="*/ 2419013 w 3057974"/>
              <a:gd name="connsiteY11" fmla="*/ 2707981 h 5127288"/>
              <a:gd name="connsiteX12" fmla="*/ 2186257 w 3057974"/>
              <a:gd name="connsiteY12" fmla="*/ 1984773 h 5127288"/>
              <a:gd name="connsiteX13" fmla="*/ 1737370 w 3057974"/>
              <a:gd name="connsiteY13" fmla="*/ 1070374 h 5127288"/>
              <a:gd name="connsiteX14" fmla="*/ 1321733 w 3057974"/>
              <a:gd name="connsiteY14" fmla="*/ 280664 h 5127288"/>
              <a:gd name="connsiteX15" fmla="*/ 1117840 w 3057974"/>
              <a:gd name="connsiteY15" fmla="*/ 66958 h 5127288"/>
              <a:gd name="connsiteX16" fmla="*/ 762125 w 3057974"/>
              <a:gd name="connsiteY16" fmla="*/ 1842 h 5127288"/>
              <a:gd name="connsiteX17" fmla="*/ 340832 w 3057974"/>
              <a:gd name="connsiteY17" fmla="*/ 31283 h 5127288"/>
              <a:gd name="connsiteX0" fmla="*/ 315894 w 3057974"/>
              <a:gd name="connsiteY0" fmla="*/ 39594 h 4994512"/>
              <a:gd name="connsiteX1" fmla="*/ 847909 w 3057974"/>
              <a:gd name="connsiteY1" fmla="*/ 870866 h 4994512"/>
              <a:gd name="connsiteX2" fmla="*/ 482147 w 3057974"/>
              <a:gd name="connsiteY2" fmla="*/ 1062061 h 4994512"/>
              <a:gd name="connsiteX3" fmla="*/ 241079 w 3057974"/>
              <a:gd name="connsiteY3" fmla="*/ 1560824 h 4994512"/>
              <a:gd name="connsiteX4" fmla="*/ 9 w 3057974"/>
              <a:gd name="connsiteY4" fmla="*/ 2383784 h 4994512"/>
              <a:gd name="connsiteX5" fmla="*/ 249391 w 3057974"/>
              <a:gd name="connsiteY5" fmla="*/ 3273246 h 4994512"/>
              <a:gd name="connsiteX6" fmla="*/ 872845 w 3057974"/>
              <a:gd name="connsiteY6" fmla="*/ 4869289 h 4994512"/>
              <a:gd name="connsiteX7" fmla="*/ 1404860 w 3057974"/>
              <a:gd name="connsiteY7" fmla="*/ 4894229 h 4994512"/>
              <a:gd name="connsiteX8" fmla="*/ 2876212 w 3057974"/>
              <a:gd name="connsiteY8" fmla="*/ 4910854 h 4994512"/>
              <a:gd name="connsiteX9" fmla="*/ 3009216 w 3057974"/>
              <a:gd name="connsiteY9" fmla="*/ 4461966 h 4994512"/>
              <a:gd name="connsiteX10" fmla="*/ 2643457 w 3057974"/>
              <a:gd name="connsiteY10" fmla="*/ 3514314 h 4994512"/>
              <a:gd name="connsiteX11" fmla="*/ 2419013 w 3057974"/>
              <a:gd name="connsiteY11" fmla="*/ 2707981 h 4994512"/>
              <a:gd name="connsiteX12" fmla="*/ 2186257 w 3057974"/>
              <a:gd name="connsiteY12" fmla="*/ 1984773 h 4994512"/>
              <a:gd name="connsiteX13" fmla="*/ 1737370 w 3057974"/>
              <a:gd name="connsiteY13" fmla="*/ 1070374 h 4994512"/>
              <a:gd name="connsiteX14" fmla="*/ 1321733 w 3057974"/>
              <a:gd name="connsiteY14" fmla="*/ 280664 h 4994512"/>
              <a:gd name="connsiteX15" fmla="*/ 1117840 w 3057974"/>
              <a:gd name="connsiteY15" fmla="*/ 66958 h 4994512"/>
              <a:gd name="connsiteX16" fmla="*/ 762125 w 3057974"/>
              <a:gd name="connsiteY16" fmla="*/ 1842 h 4994512"/>
              <a:gd name="connsiteX17" fmla="*/ 340832 w 3057974"/>
              <a:gd name="connsiteY17" fmla="*/ 31283 h 4994512"/>
              <a:gd name="connsiteX0" fmla="*/ 315894 w 3063394"/>
              <a:gd name="connsiteY0" fmla="*/ 39594 h 4926488"/>
              <a:gd name="connsiteX1" fmla="*/ 847909 w 3063394"/>
              <a:gd name="connsiteY1" fmla="*/ 870866 h 4926488"/>
              <a:gd name="connsiteX2" fmla="*/ 482147 w 3063394"/>
              <a:gd name="connsiteY2" fmla="*/ 1062061 h 4926488"/>
              <a:gd name="connsiteX3" fmla="*/ 241079 w 3063394"/>
              <a:gd name="connsiteY3" fmla="*/ 1560824 h 4926488"/>
              <a:gd name="connsiteX4" fmla="*/ 9 w 3063394"/>
              <a:gd name="connsiteY4" fmla="*/ 2383784 h 4926488"/>
              <a:gd name="connsiteX5" fmla="*/ 249391 w 3063394"/>
              <a:gd name="connsiteY5" fmla="*/ 3273246 h 4926488"/>
              <a:gd name="connsiteX6" fmla="*/ 872845 w 3063394"/>
              <a:gd name="connsiteY6" fmla="*/ 4869289 h 4926488"/>
              <a:gd name="connsiteX7" fmla="*/ 1313420 w 3063394"/>
              <a:gd name="connsiteY7" fmla="*/ 4603284 h 4926488"/>
              <a:gd name="connsiteX8" fmla="*/ 2876212 w 3063394"/>
              <a:gd name="connsiteY8" fmla="*/ 4910854 h 4926488"/>
              <a:gd name="connsiteX9" fmla="*/ 3009216 w 3063394"/>
              <a:gd name="connsiteY9" fmla="*/ 4461966 h 4926488"/>
              <a:gd name="connsiteX10" fmla="*/ 2643457 w 3063394"/>
              <a:gd name="connsiteY10" fmla="*/ 3514314 h 4926488"/>
              <a:gd name="connsiteX11" fmla="*/ 2419013 w 3063394"/>
              <a:gd name="connsiteY11" fmla="*/ 2707981 h 4926488"/>
              <a:gd name="connsiteX12" fmla="*/ 2186257 w 3063394"/>
              <a:gd name="connsiteY12" fmla="*/ 1984773 h 4926488"/>
              <a:gd name="connsiteX13" fmla="*/ 1737370 w 3063394"/>
              <a:gd name="connsiteY13" fmla="*/ 1070374 h 4926488"/>
              <a:gd name="connsiteX14" fmla="*/ 1321733 w 3063394"/>
              <a:gd name="connsiteY14" fmla="*/ 280664 h 4926488"/>
              <a:gd name="connsiteX15" fmla="*/ 1117840 w 3063394"/>
              <a:gd name="connsiteY15" fmla="*/ 66958 h 4926488"/>
              <a:gd name="connsiteX16" fmla="*/ 762125 w 3063394"/>
              <a:gd name="connsiteY16" fmla="*/ 1842 h 4926488"/>
              <a:gd name="connsiteX17" fmla="*/ 340832 w 3063394"/>
              <a:gd name="connsiteY17" fmla="*/ 31283 h 4926488"/>
              <a:gd name="connsiteX0" fmla="*/ 315894 w 3072380"/>
              <a:gd name="connsiteY0" fmla="*/ 39594 h 4943075"/>
              <a:gd name="connsiteX1" fmla="*/ 847909 w 3072380"/>
              <a:gd name="connsiteY1" fmla="*/ 870866 h 4943075"/>
              <a:gd name="connsiteX2" fmla="*/ 482147 w 3072380"/>
              <a:gd name="connsiteY2" fmla="*/ 1062061 h 4943075"/>
              <a:gd name="connsiteX3" fmla="*/ 241079 w 3072380"/>
              <a:gd name="connsiteY3" fmla="*/ 1560824 h 4943075"/>
              <a:gd name="connsiteX4" fmla="*/ 9 w 3072380"/>
              <a:gd name="connsiteY4" fmla="*/ 2383784 h 4943075"/>
              <a:gd name="connsiteX5" fmla="*/ 249391 w 3072380"/>
              <a:gd name="connsiteY5" fmla="*/ 3273246 h 4943075"/>
              <a:gd name="connsiteX6" fmla="*/ 872845 w 3072380"/>
              <a:gd name="connsiteY6" fmla="*/ 4869289 h 4943075"/>
              <a:gd name="connsiteX7" fmla="*/ 1313420 w 3072380"/>
              <a:gd name="connsiteY7" fmla="*/ 4603284 h 4943075"/>
              <a:gd name="connsiteX8" fmla="*/ 1213666 w 3072380"/>
              <a:gd name="connsiteY8" fmla="*/ 3946578 h 4943075"/>
              <a:gd name="connsiteX9" fmla="*/ 3009216 w 3072380"/>
              <a:gd name="connsiteY9" fmla="*/ 4461966 h 4943075"/>
              <a:gd name="connsiteX10" fmla="*/ 2643457 w 3072380"/>
              <a:gd name="connsiteY10" fmla="*/ 3514314 h 4943075"/>
              <a:gd name="connsiteX11" fmla="*/ 2419013 w 3072380"/>
              <a:gd name="connsiteY11" fmla="*/ 2707981 h 4943075"/>
              <a:gd name="connsiteX12" fmla="*/ 2186257 w 3072380"/>
              <a:gd name="connsiteY12" fmla="*/ 1984773 h 4943075"/>
              <a:gd name="connsiteX13" fmla="*/ 1737370 w 3072380"/>
              <a:gd name="connsiteY13" fmla="*/ 1070374 h 4943075"/>
              <a:gd name="connsiteX14" fmla="*/ 1321733 w 3072380"/>
              <a:gd name="connsiteY14" fmla="*/ 280664 h 4943075"/>
              <a:gd name="connsiteX15" fmla="*/ 1117840 w 3072380"/>
              <a:gd name="connsiteY15" fmla="*/ 66958 h 4943075"/>
              <a:gd name="connsiteX16" fmla="*/ 762125 w 3072380"/>
              <a:gd name="connsiteY16" fmla="*/ 1842 h 4943075"/>
              <a:gd name="connsiteX17" fmla="*/ 340832 w 3072380"/>
              <a:gd name="connsiteY17" fmla="*/ 31283 h 4943075"/>
              <a:gd name="connsiteX0" fmla="*/ 315894 w 3072380"/>
              <a:gd name="connsiteY0" fmla="*/ 39594 h 4936413"/>
              <a:gd name="connsiteX1" fmla="*/ 847909 w 3072380"/>
              <a:gd name="connsiteY1" fmla="*/ 870866 h 4936413"/>
              <a:gd name="connsiteX2" fmla="*/ 482147 w 3072380"/>
              <a:gd name="connsiteY2" fmla="*/ 1062061 h 4936413"/>
              <a:gd name="connsiteX3" fmla="*/ 241079 w 3072380"/>
              <a:gd name="connsiteY3" fmla="*/ 1560824 h 4936413"/>
              <a:gd name="connsiteX4" fmla="*/ 9 w 3072380"/>
              <a:gd name="connsiteY4" fmla="*/ 2383784 h 4936413"/>
              <a:gd name="connsiteX5" fmla="*/ 249391 w 3072380"/>
              <a:gd name="connsiteY5" fmla="*/ 3273246 h 4936413"/>
              <a:gd name="connsiteX6" fmla="*/ 872845 w 3072380"/>
              <a:gd name="connsiteY6" fmla="*/ 4869289 h 4936413"/>
              <a:gd name="connsiteX7" fmla="*/ 1246918 w 3072380"/>
              <a:gd name="connsiteY7" fmla="*/ 4570033 h 4936413"/>
              <a:gd name="connsiteX8" fmla="*/ 1213666 w 3072380"/>
              <a:gd name="connsiteY8" fmla="*/ 3946578 h 4936413"/>
              <a:gd name="connsiteX9" fmla="*/ 3009216 w 3072380"/>
              <a:gd name="connsiteY9" fmla="*/ 4461966 h 4936413"/>
              <a:gd name="connsiteX10" fmla="*/ 2643457 w 3072380"/>
              <a:gd name="connsiteY10" fmla="*/ 3514314 h 4936413"/>
              <a:gd name="connsiteX11" fmla="*/ 2419013 w 3072380"/>
              <a:gd name="connsiteY11" fmla="*/ 2707981 h 4936413"/>
              <a:gd name="connsiteX12" fmla="*/ 2186257 w 3072380"/>
              <a:gd name="connsiteY12" fmla="*/ 1984773 h 4936413"/>
              <a:gd name="connsiteX13" fmla="*/ 1737370 w 3072380"/>
              <a:gd name="connsiteY13" fmla="*/ 1070374 h 4936413"/>
              <a:gd name="connsiteX14" fmla="*/ 1321733 w 3072380"/>
              <a:gd name="connsiteY14" fmla="*/ 280664 h 4936413"/>
              <a:gd name="connsiteX15" fmla="*/ 1117840 w 3072380"/>
              <a:gd name="connsiteY15" fmla="*/ 66958 h 4936413"/>
              <a:gd name="connsiteX16" fmla="*/ 762125 w 3072380"/>
              <a:gd name="connsiteY16" fmla="*/ 1842 h 4936413"/>
              <a:gd name="connsiteX17" fmla="*/ 340832 w 3072380"/>
              <a:gd name="connsiteY17" fmla="*/ 31283 h 4936413"/>
              <a:gd name="connsiteX0" fmla="*/ 315894 w 3072380"/>
              <a:gd name="connsiteY0" fmla="*/ 39594 h 4939339"/>
              <a:gd name="connsiteX1" fmla="*/ 847909 w 3072380"/>
              <a:gd name="connsiteY1" fmla="*/ 870866 h 4939339"/>
              <a:gd name="connsiteX2" fmla="*/ 482147 w 3072380"/>
              <a:gd name="connsiteY2" fmla="*/ 1062061 h 4939339"/>
              <a:gd name="connsiteX3" fmla="*/ 241079 w 3072380"/>
              <a:gd name="connsiteY3" fmla="*/ 1560824 h 4939339"/>
              <a:gd name="connsiteX4" fmla="*/ 9 w 3072380"/>
              <a:gd name="connsiteY4" fmla="*/ 2383784 h 4939339"/>
              <a:gd name="connsiteX5" fmla="*/ 249391 w 3072380"/>
              <a:gd name="connsiteY5" fmla="*/ 3273246 h 4939339"/>
              <a:gd name="connsiteX6" fmla="*/ 872845 w 3072380"/>
              <a:gd name="connsiteY6" fmla="*/ 4869289 h 4939339"/>
              <a:gd name="connsiteX7" fmla="*/ 1246918 w 3072380"/>
              <a:gd name="connsiteY7" fmla="*/ 4570033 h 4939339"/>
              <a:gd name="connsiteX8" fmla="*/ 1213666 w 3072380"/>
              <a:gd name="connsiteY8" fmla="*/ 3946578 h 4939339"/>
              <a:gd name="connsiteX9" fmla="*/ 3009216 w 3072380"/>
              <a:gd name="connsiteY9" fmla="*/ 4461966 h 4939339"/>
              <a:gd name="connsiteX10" fmla="*/ 2643457 w 3072380"/>
              <a:gd name="connsiteY10" fmla="*/ 3514314 h 4939339"/>
              <a:gd name="connsiteX11" fmla="*/ 2419013 w 3072380"/>
              <a:gd name="connsiteY11" fmla="*/ 2707981 h 4939339"/>
              <a:gd name="connsiteX12" fmla="*/ 2186257 w 3072380"/>
              <a:gd name="connsiteY12" fmla="*/ 1984773 h 4939339"/>
              <a:gd name="connsiteX13" fmla="*/ 1737370 w 3072380"/>
              <a:gd name="connsiteY13" fmla="*/ 1070374 h 4939339"/>
              <a:gd name="connsiteX14" fmla="*/ 1321733 w 3072380"/>
              <a:gd name="connsiteY14" fmla="*/ 280664 h 4939339"/>
              <a:gd name="connsiteX15" fmla="*/ 1117840 w 3072380"/>
              <a:gd name="connsiteY15" fmla="*/ 66958 h 4939339"/>
              <a:gd name="connsiteX16" fmla="*/ 762125 w 3072380"/>
              <a:gd name="connsiteY16" fmla="*/ 1842 h 4939339"/>
              <a:gd name="connsiteX17" fmla="*/ 340832 w 3072380"/>
              <a:gd name="connsiteY17" fmla="*/ 31283 h 4939339"/>
              <a:gd name="connsiteX0" fmla="*/ 315894 w 3084904"/>
              <a:gd name="connsiteY0" fmla="*/ 39594 h 4942481"/>
              <a:gd name="connsiteX1" fmla="*/ 847909 w 3084904"/>
              <a:gd name="connsiteY1" fmla="*/ 870866 h 4942481"/>
              <a:gd name="connsiteX2" fmla="*/ 482147 w 3084904"/>
              <a:gd name="connsiteY2" fmla="*/ 1062061 h 4942481"/>
              <a:gd name="connsiteX3" fmla="*/ 241079 w 3084904"/>
              <a:gd name="connsiteY3" fmla="*/ 1560824 h 4942481"/>
              <a:gd name="connsiteX4" fmla="*/ 9 w 3084904"/>
              <a:gd name="connsiteY4" fmla="*/ 2383784 h 4942481"/>
              <a:gd name="connsiteX5" fmla="*/ 249391 w 3084904"/>
              <a:gd name="connsiteY5" fmla="*/ 3273246 h 4942481"/>
              <a:gd name="connsiteX6" fmla="*/ 872845 w 3084904"/>
              <a:gd name="connsiteY6" fmla="*/ 4869289 h 4942481"/>
              <a:gd name="connsiteX7" fmla="*/ 1246918 w 3084904"/>
              <a:gd name="connsiteY7" fmla="*/ 4570033 h 4942481"/>
              <a:gd name="connsiteX8" fmla="*/ 1014160 w 3084904"/>
              <a:gd name="connsiteY8" fmla="*/ 3647320 h 4942481"/>
              <a:gd name="connsiteX9" fmla="*/ 3009216 w 3084904"/>
              <a:gd name="connsiteY9" fmla="*/ 4461966 h 4942481"/>
              <a:gd name="connsiteX10" fmla="*/ 2643457 w 3084904"/>
              <a:gd name="connsiteY10" fmla="*/ 3514314 h 4942481"/>
              <a:gd name="connsiteX11" fmla="*/ 2419013 w 3084904"/>
              <a:gd name="connsiteY11" fmla="*/ 2707981 h 4942481"/>
              <a:gd name="connsiteX12" fmla="*/ 2186257 w 3084904"/>
              <a:gd name="connsiteY12" fmla="*/ 1984773 h 4942481"/>
              <a:gd name="connsiteX13" fmla="*/ 1737370 w 3084904"/>
              <a:gd name="connsiteY13" fmla="*/ 1070374 h 4942481"/>
              <a:gd name="connsiteX14" fmla="*/ 1321733 w 3084904"/>
              <a:gd name="connsiteY14" fmla="*/ 280664 h 4942481"/>
              <a:gd name="connsiteX15" fmla="*/ 1117840 w 3084904"/>
              <a:gd name="connsiteY15" fmla="*/ 66958 h 4942481"/>
              <a:gd name="connsiteX16" fmla="*/ 762125 w 3084904"/>
              <a:gd name="connsiteY16" fmla="*/ 1842 h 4942481"/>
              <a:gd name="connsiteX17" fmla="*/ 340832 w 3084904"/>
              <a:gd name="connsiteY17" fmla="*/ 31283 h 4942481"/>
              <a:gd name="connsiteX0" fmla="*/ 315894 w 3084904"/>
              <a:gd name="connsiteY0" fmla="*/ 39594 h 4942481"/>
              <a:gd name="connsiteX1" fmla="*/ 847909 w 3084904"/>
              <a:gd name="connsiteY1" fmla="*/ 870866 h 4942481"/>
              <a:gd name="connsiteX2" fmla="*/ 482147 w 3084904"/>
              <a:gd name="connsiteY2" fmla="*/ 1062061 h 4942481"/>
              <a:gd name="connsiteX3" fmla="*/ 241079 w 3084904"/>
              <a:gd name="connsiteY3" fmla="*/ 1560824 h 4942481"/>
              <a:gd name="connsiteX4" fmla="*/ 9 w 3084904"/>
              <a:gd name="connsiteY4" fmla="*/ 2383784 h 4942481"/>
              <a:gd name="connsiteX5" fmla="*/ 249391 w 3084904"/>
              <a:gd name="connsiteY5" fmla="*/ 3273246 h 4942481"/>
              <a:gd name="connsiteX6" fmla="*/ 872845 w 3084904"/>
              <a:gd name="connsiteY6" fmla="*/ 4869289 h 4942481"/>
              <a:gd name="connsiteX7" fmla="*/ 1246918 w 3084904"/>
              <a:gd name="connsiteY7" fmla="*/ 4570033 h 4942481"/>
              <a:gd name="connsiteX8" fmla="*/ 1014160 w 3084904"/>
              <a:gd name="connsiteY8" fmla="*/ 3647320 h 4942481"/>
              <a:gd name="connsiteX9" fmla="*/ 3009216 w 3084904"/>
              <a:gd name="connsiteY9" fmla="*/ 4461966 h 4942481"/>
              <a:gd name="connsiteX10" fmla="*/ 2643457 w 3084904"/>
              <a:gd name="connsiteY10" fmla="*/ 3514314 h 4942481"/>
              <a:gd name="connsiteX11" fmla="*/ 2419013 w 3084904"/>
              <a:gd name="connsiteY11" fmla="*/ 2707981 h 4942481"/>
              <a:gd name="connsiteX12" fmla="*/ 2186257 w 3084904"/>
              <a:gd name="connsiteY12" fmla="*/ 1984773 h 4942481"/>
              <a:gd name="connsiteX13" fmla="*/ 1737370 w 3084904"/>
              <a:gd name="connsiteY13" fmla="*/ 1070374 h 4942481"/>
              <a:gd name="connsiteX14" fmla="*/ 1321733 w 3084904"/>
              <a:gd name="connsiteY14" fmla="*/ 280664 h 4942481"/>
              <a:gd name="connsiteX15" fmla="*/ 1117840 w 3084904"/>
              <a:gd name="connsiteY15" fmla="*/ 66958 h 4942481"/>
              <a:gd name="connsiteX16" fmla="*/ 762125 w 3084904"/>
              <a:gd name="connsiteY16" fmla="*/ 1842 h 4942481"/>
              <a:gd name="connsiteX17" fmla="*/ 340832 w 3084904"/>
              <a:gd name="connsiteY17" fmla="*/ 31283 h 4942481"/>
              <a:gd name="connsiteX0" fmla="*/ 315894 w 2734391"/>
              <a:gd name="connsiteY0" fmla="*/ 39594 h 4942481"/>
              <a:gd name="connsiteX1" fmla="*/ 847909 w 2734391"/>
              <a:gd name="connsiteY1" fmla="*/ 870866 h 4942481"/>
              <a:gd name="connsiteX2" fmla="*/ 482147 w 2734391"/>
              <a:gd name="connsiteY2" fmla="*/ 1062061 h 4942481"/>
              <a:gd name="connsiteX3" fmla="*/ 241079 w 2734391"/>
              <a:gd name="connsiteY3" fmla="*/ 1560824 h 4942481"/>
              <a:gd name="connsiteX4" fmla="*/ 9 w 2734391"/>
              <a:gd name="connsiteY4" fmla="*/ 2383784 h 4942481"/>
              <a:gd name="connsiteX5" fmla="*/ 249391 w 2734391"/>
              <a:gd name="connsiteY5" fmla="*/ 3273246 h 4942481"/>
              <a:gd name="connsiteX6" fmla="*/ 872845 w 2734391"/>
              <a:gd name="connsiteY6" fmla="*/ 4869289 h 4942481"/>
              <a:gd name="connsiteX7" fmla="*/ 1246918 w 2734391"/>
              <a:gd name="connsiteY7" fmla="*/ 4570033 h 4942481"/>
              <a:gd name="connsiteX8" fmla="*/ 1014160 w 2734391"/>
              <a:gd name="connsiteY8" fmla="*/ 3647320 h 4942481"/>
              <a:gd name="connsiteX9" fmla="*/ 781405 w 2734391"/>
              <a:gd name="connsiteY9" fmla="*/ 2807734 h 4942481"/>
              <a:gd name="connsiteX10" fmla="*/ 2643457 w 2734391"/>
              <a:gd name="connsiteY10" fmla="*/ 3514314 h 4942481"/>
              <a:gd name="connsiteX11" fmla="*/ 2419013 w 2734391"/>
              <a:gd name="connsiteY11" fmla="*/ 2707981 h 4942481"/>
              <a:gd name="connsiteX12" fmla="*/ 2186257 w 2734391"/>
              <a:gd name="connsiteY12" fmla="*/ 1984773 h 4942481"/>
              <a:gd name="connsiteX13" fmla="*/ 1737370 w 2734391"/>
              <a:gd name="connsiteY13" fmla="*/ 1070374 h 4942481"/>
              <a:gd name="connsiteX14" fmla="*/ 1321733 w 2734391"/>
              <a:gd name="connsiteY14" fmla="*/ 280664 h 4942481"/>
              <a:gd name="connsiteX15" fmla="*/ 1117840 w 2734391"/>
              <a:gd name="connsiteY15" fmla="*/ 66958 h 4942481"/>
              <a:gd name="connsiteX16" fmla="*/ 762125 w 2734391"/>
              <a:gd name="connsiteY16" fmla="*/ 1842 h 4942481"/>
              <a:gd name="connsiteX17" fmla="*/ 340832 w 2734391"/>
              <a:gd name="connsiteY17" fmla="*/ 31283 h 4942481"/>
              <a:gd name="connsiteX0" fmla="*/ 315894 w 2494071"/>
              <a:gd name="connsiteY0" fmla="*/ 39594 h 4942481"/>
              <a:gd name="connsiteX1" fmla="*/ 847909 w 2494071"/>
              <a:gd name="connsiteY1" fmla="*/ 870866 h 4942481"/>
              <a:gd name="connsiteX2" fmla="*/ 482147 w 2494071"/>
              <a:gd name="connsiteY2" fmla="*/ 1062061 h 4942481"/>
              <a:gd name="connsiteX3" fmla="*/ 241079 w 2494071"/>
              <a:gd name="connsiteY3" fmla="*/ 1560824 h 4942481"/>
              <a:gd name="connsiteX4" fmla="*/ 9 w 2494071"/>
              <a:gd name="connsiteY4" fmla="*/ 2383784 h 4942481"/>
              <a:gd name="connsiteX5" fmla="*/ 249391 w 2494071"/>
              <a:gd name="connsiteY5" fmla="*/ 3273246 h 4942481"/>
              <a:gd name="connsiteX6" fmla="*/ 872845 w 2494071"/>
              <a:gd name="connsiteY6" fmla="*/ 4869289 h 4942481"/>
              <a:gd name="connsiteX7" fmla="*/ 1246918 w 2494071"/>
              <a:gd name="connsiteY7" fmla="*/ 4570033 h 4942481"/>
              <a:gd name="connsiteX8" fmla="*/ 1014160 w 2494071"/>
              <a:gd name="connsiteY8" fmla="*/ 3647320 h 4942481"/>
              <a:gd name="connsiteX9" fmla="*/ 781405 w 2494071"/>
              <a:gd name="connsiteY9" fmla="*/ 2807734 h 4942481"/>
              <a:gd name="connsiteX10" fmla="*/ 831283 w 2494071"/>
              <a:gd name="connsiteY10" fmla="*/ 2034649 h 4942481"/>
              <a:gd name="connsiteX11" fmla="*/ 2419013 w 2494071"/>
              <a:gd name="connsiteY11" fmla="*/ 2707981 h 4942481"/>
              <a:gd name="connsiteX12" fmla="*/ 2186257 w 2494071"/>
              <a:gd name="connsiteY12" fmla="*/ 1984773 h 4942481"/>
              <a:gd name="connsiteX13" fmla="*/ 1737370 w 2494071"/>
              <a:gd name="connsiteY13" fmla="*/ 1070374 h 4942481"/>
              <a:gd name="connsiteX14" fmla="*/ 1321733 w 2494071"/>
              <a:gd name="connsiteY14" fmla="*/ 280664 h 4942481"/>
              <a:gd name="connsiteX15" fmla="*/ 1117840 w 2494071"/>
              <a:gd name="connsiteY15" fmla="*/ 66958 h 4942481"/>
              <a:gd name="connsiteX16" fmla="*/ 762125 w 2494071"/>
              <a:gd name="connsiteY16" fmla="*/ 1842 h 4942481"/>
              <a:gd name="connsiteX17" fmla="*/ 340832 w 2494071"/>
              <a:gd name="connsiteY17" fmla="*/ 31283 h 4942481"/>
              <a:gd name="connsiteX0" fmla="*/ 315894 w 2193870"/>
              <a:gd name="connsiteY0" fmla="*/ 39594 h 4942481"/>
              <a:gd name="connsiteX1" fmla="*/ 847909 w 2193870"/>
              <a:gd name="connsiteY1" fmla="*/ 870866 h 4942481"/>
              <a:gd name="connsiteX2" fmla="*/ 482147 w 2193870"/>
              <a:gd name="connsiteY2" fmla="*/ 1062061 h 4942481"/>
              <a:gd name="connsiteX3" fmla="*/ 241079 w 2193870"/>
              <a:gd name="connsiteY3" fmla="*/ 1560824 h 4942481"/>
              <a:gd name="connsiteX4" fmla="*/ 9 w 2193870"/>
              <a:gd name="connsiteY4" fmla="*/ 2383784 h 4942481"/>
              <a:gd name="connsiteX5" fmla="*/ 249391 w 2193870"/>
              <a:gd name="connsiteY5" fmla="*/ 3273246 h 4942481"/>
              <a:gd name="connsiteX6" fmla="*/ 872845 w 2193870"/>
              <a:gd name="connsiteY6" fmla="*/ 4869289 h 4942481"/>
              <a:gd name="connsiteX7" fmla="*/ 1246918 w 2193870"/>
              <a:gd name="connsiteY7" fmla="*/ 4570033 h 4942481"/>
              <a:gd name="connsiteX8" fmla="*/ 1014160 w 2193870"/>
              <a:gd name="connsiteY8" fmla="*/ 3647320 h 4942481"/>
              <a:gd name="connsiteX9" fmla="*/ 781405 w 2193870"/>
              <a:gd name="connsiteY9" fmla="*/ 2807734 h 4942481"/>
              <a:gd name="connsiteX10" fmla="*/ 831283 w 2193870"/>
              <a:gd name="connsiteY10" fmla="*/ 2034649 h 4942481"/>
              <a:gd name="connsiteX11" fmla="*/ 1346671 w 2193870"/>
              <a:gd name="connsiteY11" fmla="*/ 2583290 h 4942481"/>
              <a:gd name="connsiteX12" fmla="*/ 2186257 w 2193870"/>
              <a:gd name="connsiteY12" fmla="*/ 1984773 h 4942481"/>
              <a:gd name="connsiteX13" fmla="*/ 1737370 w 2193870"/>
              <a:gd name="connsiteY13" fmla="*/ 1070374 h 4942481"/>
              <a:gd name="connsiteX14" fmla="*/ 1321733 w 2193870"/>
              <a:gd name="connsiteY14" fmla="*/ 280664 h 4942481"/>
              <a:gd name="connsiteX15" fmla="*/ 1117840 w 2193870"/>
              <a:gd name="connsiteY15" fmla="*/ 66958 h 4942481"/>
              <a:gd name="connsiteX16" fmla="*/ 762125 w 2193870"/>
              <a:gd name="connsiteY16" fmla="*/ 1842 h 4942481"/>
              <a:gd name="connsiteX17" fmla="*/ 340832 w 2193870"/>
              <a:gd name="connsiteY17" fmla="*/ 31283 h 4942481"/>
              <a:gd name="connsiteX0" fmla="*/ 315894 w 2193870"/>
              <a:gd name="connsiteY0" fmla="*/ 39594 h 4942481"/>
              <a:gd name="connsiteX1" fmla="*/ 847909 w 2193870"/>
              <a:gd name="connsiteY1" fmla="*/ 870866 h 4942481"/>
              <a:gd name="connsiteX2" fmla="*/ 482147 w 2193870"/>
              <a:gd name="connsiteY2" fmla="*/ 1062061 h 4942481"/>
              <a:gd name="connsiteX3" fmla="*/ 241079 w 2193870"/>
              <a:gd name="connsiteY3" fmla="*/ 1560824 h 4942481"/>
              <a:gd name="connsiteX4" fmla="*/ 9 w 2193870"/>
              <a:gd name="connsiteY4" fmla="*/ 2383784 h 4942481"/>
              <a:gd name="connsiteX5" fmla="*/ 249391 w 2193870"/>
              <a:gd name="connsiteY5" fmla="*/ 3273246 h 4942481"/>
              <a:gd name="connsiteX6" fmla="*/ 872845 w 2193870"/>
              <a:gd name="connsiteY6" fmla="*/ 4869289 h 4942481"/>
              <a:gd name="connsiteX7" fmla="*/ 1246918 w 2193870"/>
              <a:gd name="connsiteY7" fmla="*/ 4570033 h 4942481"/>
              <a:gd name="connsiteX8" fmla="*/ 1014160 w 2193870"/>
              <a:gd name="connsiteY8" fmla="*/ 3647320 h 4942481"/>
              <a:gd name="connsiteX9" fmla="*/ 781405 w 2193870"/>
              <a:gd name="connsiteY9" fmla="*/ 2807734 h 4942481"/>
              <a:gd name="connsiteX10" fmla="*/ 831283 w 2193870"/>
              <a:gd name="connsiteY10" fmla="*/ 1876707 h 4942481"/>
              <a:gd name="connsiteX11" fmla="*/ 1346671 w 2193870"/>
              <a:gd name="connsiteY11" fmla="*/ 2583290 h 4942481"/>
              <a:gd name="connsiteX12" fmla="*/ 2186257 w 2193870"/>
              <a:gd name="connsiteY12" fmla="*/ 1984773 h 4942481"/>
              <a:gd name="connsiteX13" fmla="*/ 1737370 w 2193870"/>
              <a:gd name="connsiteY13" fmla="*/ 1070374 h 4942481"/>
              <a:gd name="connsiteX14" fmla="*/ 1321733 w 2193870"/>
              <a:gd name="connsiteY14" fmla="*/ 280664 h 4942481"/>
              <a:gd name="connsiteX15" fmla="*/ 1117840 w 2193870"/>
              <a:gd name="connsiteY15" fmla="*/ 66958 h 4942481"/>
              <a:gd name="connsiteX16" fmla="*/ 762125 w 2193870"/>
              <a:gd name="connsiteY16" fmla="*/ 1842 h 4942481"/>
              <a:gd name="connsiteX17" fmla="*/ 340832 w 2193870"/>
              <a:gd name="connsiteY17" fmla="*/ 31283 h 4942481"/>
              <a:gd name="connsiteX0" fmla="*/ 315894 w 2196227"/>
              <a:gd name="connsiteY0" fmla="*/ 39594 h 4942481"/>
              <a:gd name="connsiteX1" fmla="*/ 847909 w 2196227"/>
              <a:gd name="connsiteY1" fmla="*/ 870866 h 4942481"/>
              <a:gd name="connsiteX2" fmla="*/ 482147 w 2196227"/>
              <a:gd name="connsiteY2" fmla="*/ 1062061 h 4942481"/>
              <a:gd name="connsiteX3" fmla="*/ 241079 w 2196227"/>
              <a:gd name="connsiteY3" fmla="*/ 1560824 h 4942481"/>
              <a:gd name="connsiteX4" fmla="*/ 9 w 2196227"/>
              <a:gd name="connsiteY4" fmla="*/ 2383784 h 4942481"/>
              <a:gd name="connsiteX5" fmla="*/ 249391 w 2196227"/>
              <a:gd name="connsiteY5" fmla="*/ 3273246 h 4942481"/>
              <a:gd name="connsiteX6" fmla="*/ 872845 w 2196227"/>
              <a:gd name="connsiteY6" fmla="*/ 4869289 h 4942481"/>
              <a:gd name="connsiteX7" fmla="*/ 1246918 w 2196227"/>
              <a:gd name="connsiteY7" fmla="*/ 4570033 h 4942481"/>
              <a:gd name="connsiteX8" fmla="*/ 1014160 w 2196227"/>
              <a:gd name="connsiteY8" fmla="*/ 3647320 h 4942481"/>
              <a:gd name="connsiteX9" fmla="*/ 781405 w 2196227"/>
              <a:gd name="connsiteY9" fmla="*/ 2807734 h 4942481"/>
              <a:gd name="connsiteX10" fmla="*/ 831283 w 2196227"/>
              <a:gd name="connsiteY10" fmla="*/ 1876707 h 4942481"/>
              <a:gd name="connsiteX11" fmla="*/ 1280170 w 2196227"/>
              <a:gd name="connsiteY11" fmla="*/ 2641479 h 4942481"/>
              <a:gd name="connsiteX12" fmla="*/ 2186257 w 2196227"/>
              <a:gd name="connsiteY12" fmla="*/ 1984773 h 4942481"/>
              <a:gd name="connsiteX13" fmla="*/ 1737370 w 2196227"/>
              <a:gd name="connsiteY13" fmla="*/ 1070374 h 4942481"/>
              <a:gd name="connsiteX14" fmla="*/ 1321733 w 2196227"/>
              <a:gd name="connsiteY14" fmla="*/ 280664 h 4942481"/>
              <a:gd name="connsiteX15" fmla="*/ 1117840 w 2196227"/>
              <a:gd name="connsiteY15" fmla="*/ 66958 h 4942481"/>
              <a:gd name="connsiteX16" fmla="*/ 762125 w 2196227"/>
              <a:gd name="connsiteY16" fmla="*/ 1842 h 4942481"/>
              <a:gd name="connsiteX17" fmla="*/ 340832 w 2196227"/>
              <a:gd name="connsiteY17" fmla="*/ 31283 h 4942481"/>
              <a:gd name="connsiteX0" fmla="*/ 315894 w 1851888"/>
              <a:gd name="connsiteY0" fmla="*/ 39594 h 4942481"/>
              <a:gd name="connsiteX1" fmla="*/ 847909 w 1851888"/>
              <a:gd name="connsiteY1" fmla="*/ 870866 h 4942481"/>
              <a:gd name="connsiteX2" fmla="*/ 482147 w 1851888"/>
              <a:gd name="connsiteY2" fmla="*/ 1062061 h 4942481"/>
              <a:gd name="connsiteX3" fmla="*/ 241079 w 1851888"/>
              <a:gd name="connsiteY3" fmla="*/ 1560824 h 4942481"/>
              <a:gd name="connsiteX4" fmla="*/ 9 w 1851888"/>
              <a:gd name="connsiteY4" fmla="*/ 2383784 h 4942481"/>
              <a:gd name="connsiteX5" fmla="*/ 249391 w 1851888"/>
              <a:gd name="connsiteY5" fmla="*/ 3273246 h 4942481"/>
              <a:gd name="connsiteX6" fmla="*/ 872845 w 1851888"/>
              <a:gd name="connsiteY6" fmla="*/ 4869289 h 4942481"/>
              <a:gd name="connsiteX7" fmla="*/ 1246918 w 1851888"/>
              <a:gd name="connsiteY7" fmla="*/ 4570033 h 4942481"/>
              <a:gd name="connsiteX8" fmla="*/ 1014160 w 1851888"/>
              <a:gd name="connsiteY8" fmla="*/ 3647320 h 4942481"/>
              <a:gd name="connsiteX9" fmla="*/ 781405 w 1851888"/>
              <a:gd name="connsiteY9" fmla="*/ 2807734 h 4942481"/>
              <a:gd name="connsiteX10" fmla="*/ 831283 w 1851888"/>
              <a:gd name="connsiteY10" fmla="*/ 1876707 h 4942481"/>
              <a:gd name="connsiteX11" fmla="*/ 1280170 w 1851888"/>
              <a:gd name="connsiteY11" fmla="*/ 2641479 h 4942481"/>
              <a:gd name="connsiteX12" fmla="*/ 1820497 w 1851888"/>
              <a:gd name="connsiteY12" fmla="*/ 2358845 h 4942481"/>
              <a:gd name="connsiteX13" fmla="*/ 1737370 w 1851888"/>
              <a:gd name="connsiteY13" fmla="*/ 1070374 h 4942481"/>
              <a:gd name="connsiteX14" fmla="*/ 1321733 w 1851888"/>
              <a:gd name="connsiteY14" fmla="*/ 280664 h 4942481"/>
              <a:gd name="connsiteX15" fmla="*/ 1117840 w 1851888"/>
              <a:gd name="connsiteY15" fmla="*/ 66958 h 4942481"/>
              <a:gd name="connsiteX16" fmla="*/ 762125 w 1851888"/>
              <a:gd name="connsiteY16" fmla="*/ 1842 h 4942481"/>
              <a:gd name="connsiteX17" fmla="*/ 340832 w 1851888"/>
              <a:gd name="connsiteY17" fmla="*/ 31283 h 4942481"/>
              <a:gd name="connsiteX0" fmla="*/ 315894 w 1821251"/>
              <a:gd name="connsiteY0" fmla="*/ 39594 h 4942481"/>
              <a:gd name="connsiteX1" fmla="*/ 847909 w 1821251"/>
              <a:gd name="connsiteY1" fmla="*/ 870866 h 4942481"/>
              <a:gd name="connsiteX2" fmla="*/ 482147 w 1821251"/>
              <a:gd name="connsiteY2" fmla="*/ 1062061 h 4942481"/>
              <a:gd name="connsiteX3" fmla="*/ 241079 w 1821251"/>
              <a:gd name="connsiteY3" fmla="*/ 1560824 h 4942481"/>
              <a:gd name="connsiteX4" fmla="*/ 9 w 1821251"/>
              <a:gd name="connsiteY4" fmla="*/ 2383784 h 4942481"/>
              <a:gd name="connsiteX5" fmla="*/ 249391 w 1821251"/>
              <a:gd name="connsiteY5" fmla="*/ 3273246 h 4942481"/>
              <a:gd name="connsiteX6" fmla="*/ 872845 w 1821251"/>
              <a:gd name="connsiteY6" fmla="*/ 4869289 h 4942481"/>
              <a:gd name="connsiteX7" fmla="*/ 1246918 w 1821251"/>
              <a:gd name="connsiteY7" fmla="*/ 4570033 h 4942481"/>
              <a:gd name="connsiteX8" fmla="*/ 1014160 w 1821251"/>
              <a:gd name="connsiteY8" fmla="*/ 3647320 h 4942481"/>
              <a:gd name="connsiteX9" fmla="*/ 781405 w 1821251"/>
              <a:gd name="connsiteY9" fmla="*/ 2807734 h 4942481"/>
              <a:gd name="connsiteX10" fmla="*/ 831283 w 1821251"/>
              <a:gd name="connsiteY10" fmla="*/ 1876707 h 4942481"/>
              <a:gd name="connsiteX11" fmla="*/ 1280170 w 1821251"/>
              <a:gd name="connsiteY11" fmla="*/ 2641479 h 4942481"/>
              <a:gd name="connsiteX12" fmla="*/ 1820497 w 1821251"/>
              <a:gd name="connsiteY12" fmla="*/ 2358845 h 4942481"/>
              <a:gd name="connsiteX13" fmla="*/ 1396549 w 1821251"/>
              <a:gd name="connsiteY13" fmla="*/ 1353007 h 4942481"/>
              <a:gd name="connsiteX14" fmla="*/ 1321733 w 1821251"/>
              <a:gd name="connsiteY14" fmla="*/ 280664 h 4942481"/>
              <a:gd name="connsiteX15" fmla="*/ 1117840 w 1821251"/>
              <a:gd name="connsiteY15" fmla="*/ 66958 h 4942481"/>
              <a:gd name="connsiteX16" fmla="*/ 762125 w 1821251"/>
              <a:gd name="connsiteY16" fmla="*/ 1842 h 4942481"/>
              <a:gd name="connsiteX17" fmla="*/ 340832 w 1821251"/>
              <a:gd name="connsiteY17" fmla="*/ 31283 h 4942481"/>
              <a:gd name="connsiteX0" fmla="*/ 315894 w 1821274"/>
              <a:gd name="connsiteY0" fmla="*/ 64280 h 4967167"/>
              <a:gd name="connsiteX1" fmla="*/ 847909 w 1821274"/>
              <a:gd name="connsiteY1" fmla="*/ 895552 h 4967167"/>
              <a:gd name="connsiteX2" fmla="*/ 482147 w 1821274"/>
              <a:gd name="connsiteY2" fmla="*/ 1086747 h 4967167"/>
              <a:gd name="connsiteX3" fmla="*/ 241079 w 1821274"/>
              <a:gd name="connsiteY3" fmla="*/ 1585510 h 4967167"/>
              <a:gd name="connsiteX4" fmla="*/ 9 w 1821274"/>
              <a:gd name="connsiteY4" fmla="*/ 2408470 h 4967167"/>
              <a:gd name="connsiteX5" fmla="*/ 249391 w 1821274"/>
              <a:gd name="connsiteY5" fmla="*/ 3297932 h 4967167"/>
              <a:gd name="connsiteX6" fmla="*/ 872845 w 1821274"/>
              <a:gd name="connsiteY6" fmla="*/ 4893975 h 4967167"/>
              <a:gd name="connsiteX7" fmla="*/ 1246918 w 1821274"/>
              <a:gd name="connsiteY7" fmla="*/ 4594719 h 4967167"/>
              <a:gd name="connsiteX8" fmla="*/ 1014160 w 1821274"/>
              <a:gd name="connsiteY8" fmla="*/ 3672006 h 4967167"/>
              <a:gd name="connsiteX9" fmla="*/ 781405 w 1821274"/>
              <a:gd name="connsiteY9" fmla="*/ 2832420 h 4967167"/>
              <a:gd name="connsiteX10" fmla="*/ 831283 w 1821274"/>
              <a:gd name="connsiteY10" fmla="*/ 1901393 h 4967167"/>
              <a:gd name="connsiteX11" fmla="*/ 1280170 w 1821274"/>
              <a:gd name="connsiteY11" fmla="*/ 2666165 h 4967167"/>
              <a:gd name="connsiteX12" fmla="*/ 1820497 w 1821274"/>
              <a:gd name="connsiteY12" fmla="*/ 2383531 h 4967167"/>
              <a:gd name="connsiteX13" fmla="*/ 1396549 w 1821274"/>
              <a:gd name="connsiteY13" fmla="*/ 1377693 h 4967167"/>
              <a:gd name="connsiteX14" fmla="*/ 1255231 w 1821274"/>
              <a:gd name="connsiteY14" fmla="*/ 995306 h 4967167"/>
              <a:gd name="connsiteX15" fmla="*/ 1117840 w 1821274"/>
              <a:gd name="connsiteY15" fmla="*/ 91644 h 4967167"/>
              <a:gd name="connsiteX16" fmla="*/ 762125 w 1821274"/>
              <a:gd name="connsiteY16" fmla="*/ 26528 h 4967167"/>
              <a:gd name="connsiteX17" fmla="*/ 340832 w 1821274"/>
              <a:gd name="connsiteY17" fmla="*/ 55969 h 4967167"/>
              <a:gd name="connsiteX0" fmla="*/ 315894 w 1821274"/>
              <a:gd name="connsiteY0" fmla="*/ 50789 h 4953676"/>
              <a:gd name="connsiteX1" fmla="*/ 847909 w 1821274"/>
              <a:gd name="connsiteY1" fmla="*/ 882061 h 4953676"/>
              <a:gd name="connsiteX2" fmla="*/ 482147 w 1821274"/>
              <a:gd name="connsiteY2" fmla="*/ 1073256 h 4953676"/>
              <a:gd name="connsiteX3" fmla="*/ 241079 w 1821274"/>
              <a:gd name="connsiteY3" fmla="*/ 1572019 h 4953676"/>
              <a:gd name="connsiteX4" fmla="*/ 9 w 1821274"/>
              <a:gd name="connsiteY4" fmla="*/ 2394979 h 4953676"/>
              <a:gd name="connsiteX5" fmla="*/ 249391 w 1821274"/>
              <a:gd name="connsiteY5" fmla="*/ 3284441 h 4953676"/>
              <a:gd name="connsiteX6" fmla="*/ 872845 w 1821274"/>
              <a:gd name="connsiteY6" fmla="*/ 4880484 h 4953676"/>
              <a:gd name="connsiteX7" fmla="*/ 1246918 w 1821274"/>
              <a:gd name="connsiteY7" fmla="*/ 4581228 h 4953676"/>
              <a:gd name="connsiteX8" fmla="*/ 1014160 w 1821274"/>
              <a:gd name="connsiteY8" fmla="*/ 3658515 h 4953676"/>
              <a:gd name="connsiteX9" fmla="*/ 781405 w 1821274"/>
              <a:gd name="connsiteY9" fmla="*/ 2818929 h 4953676"/>
              <a:gd name="connsiteX10" fmla="*/ 831283 w 1821274"/>
              <a:gd name="connsiteY10" fmla="*/ 1887902 h 4953676"/>
              <a:gd name="connsiteX11" fmla="*/ 1280170 w 1821274"/>
              <a:gd name="connsiteY11" fmla="*/ 2652674 h 4953676"/>
              <a:gd name="connsiteX12" fmla="*/ 1820497 w 1821274"/>
              <a:gd name="connsiteY12" fmla="*/ 2370040 h 4953676"/>
              <a:gd name="connsiteX13" fmla="*/ 1396549 w 1821274"/>
              <a:gd name="connsiteY13" fmla="*/ 1364202 h 4953676"/>
              <a:gd name="connsiteX14" fmla="*/ 1255231 w 1821274"/>
              <a:gd name="connsiteY14" fmla="*/ 981815 h 4953676"/>
              <a:gd name="connsiteX15" fmla="*/ 1117840 w 1821274"/>
              <a:gd name="connsiteY15" fmla="*/ 78153 h 4953676"/>
              <a:gd name="connsiteX16" fmla="*/ 340832 w 1821274"/>
              <a:gd name="connsiteY16" fmla="*/ 42478 h 4953676"/>
              <a:gd name="connsiteX0" fmla="*/ 315894 w 1821274"/>
              <a:gd name="connsiteY0" fmla="*/ 0 h 4902887"/>
              <a:gd name="connsiteX1" fmla="*/ 847909 w 1821274"/>
              <a:gd name="connsiteY1" fmla="*/ 831272 h 4902887"/>
              <a:gd name="connsiteX2" fmla="*/ 482147 w 1821274"/>
              <a:gd name="connsiteY2" fmla="*/ 1022467 h 4902887"/>
              <a:gd name="connsiteX3" fmla="*/ 241079 w 1821274"/>
              <a:gd name="connsiteY3" fmla="*/ 1521230 h 4902887"/>
              <a:gd name="connsiteX4" fmla="*/ 9 w 1821274"/>
              <a:gd name="connsiteY4" fmla="*/ 2344190 h 4902887"/>
              <a:gd name="connsiteX5" fmla="*/ 249391 w 1821274"/>
              <a:gd name="connsiteY5" fmla="*/ 3233652 h 4902887"/>
              <a:gd name="connsiteX6" fmla="*/ 872845 w 1821274"/>
              <a:gd name="connsiteY6" fmla="*/ 4829695 h 4902887"/>
              <a:gd name="connsiteX7" fmla="*/ 1246918 w 1821274"/>
              <a:gd name="connsiteY7" fmla="*/ 4530439 h 4902887"/>
              <a:gd name="connsiteX8" fmla="*/ 1014160 w 1821274"/>
              <a:gd name="connsiteY8" fmla="*/ 3607726 h 4902887"/>
              <a:gd name="connsiteX9" fmla="*/ 781405 w 1821274"/>
              <a:gd name="connsiteY9" fmla="*/ 2768140 h 4902887"/>
              <a:gd name="connsiteX10" fmla="*/ 831283 w 1821274"/>
              <a:gd name="connsiteY10" fmla="*/ 1837113 h 4902887"/>
              <a:gd name="connsiteX11" fmla="*/ 1280170 w 1821274"/>
              <a:gd name="connsiteY11" fmla="*/ 2601885 h 4902887"/>
              <a:gd name="connsiteX12" fmla="*/ 1820497 w 1821274"/>
              <a:gd name="connsiteY12" fmla="*/ 2319251 h 4902887"/>
              <a:gd name="connsiteX13" fmla="*/ 1396549 w 1821274"/>
              <a:gd name="connsiteY13" fmla="*/ 1313413 h 4902887"/>
              <a:gd name="connsiteX14" fmla="*/ 1255231 w 1821274"/>
              <a:gd name="connsiteY14" fmla="*/ 931026 h 4902887"/>
              <a:gd name="connsiteX15" fmla="*/ 1117840 w 1821274"/>
              <a:gd name="connsiteY15" fmla="*/ 27364 h 4902887"/>
              <a:gd name="connsiteX16" fmla="*/ 822971 w 1821274"/>
              <a:gd name="connsiteY16" fmla="*/ 448889 h 4902887"/>
              <a:gd name="connsiteX0" fmla="*/ 847909 w 1821274"/>
              <a:gd name="connsiteY0" fmla="*/ 812510 h 4884125"/>
              <a:gd name="connsiteX1" fmla="*/ 482147 w 1821274"/>
              <a:gd name="connsiteY1" fmla="*/ 1003705 h 4884125"/>
              <a:gd name="connsiteX2" fmla="*/ 241079 w 1821274"/>
              <a:gd name="connsiteY2" fmla="*/ 1502468 h 4884125"/>
              <a:gd name="connsiteX3" fmla="*/ 9 w 1821274"/>
              <a:gd name="connsiteY3" fmla="*/ 2325428 h 4884125"/>
              <a:gd name="connsiteX4" fmla="*/ 249391 w 1821274"/>
              <a:gd name="connsiteY4" fmla="*/ 3214890 h 4884125"/>
              <a:gd name="connsiteX5" fmla="*/ 872845 w 1821274"/>
              <a:gd name="connsiteY5" fmla="*/ 4810933 h 4884125"/>
              <a:gd name="connsiteX6" fmla="*/ 1246918 w 1821274"/>
              <a:gd name="connsiteY6" fmla="*/ 4511677 h 4884125"/>
              <a:gd name="connsiteX7" fmla="*/ 1014160 w 1821274"/>
              <a:gd name="connsiteY7" fmla="*/ 3588964 h 4884125"/>
              <a:gd name="connsiteX8" fmla="*/ 781405 w 1821274"/>
              <a:gd name="connsiteY8" fmla="*/ 2749378 h 4884125"/>
              <a:gd name="connsiteX9" fmla="*/ 831283 w 1821274"/>
              <a:gd name="connsiteY9" fmla="*/ 1818351 h 4884125"/>
              <a:gd name="connsiteX10" fmla="*/ 1280170 w 1821274"/>
              <a:gd name="connsiteY10" fmla="*/ 2583123 h 4884125"/>
              <a:gd name="connsiteX11" fmla="*/ 1820497 w 1821274"/>
              <a:gd name="connsiteY11" fmla="*/ 2300489 h 4884125"/>
              <a:gd name="connsiteX12" fmla="*/ 1396549 w 1821274"/>
              <a:gd name="connsiteY12" fmla="*/ 1294651 h 4884125"/>
              <a:gd name="connsiteX13" fmla="*/ 1255231 w 1821274"/>
              <a:gd name="connsiteY13" fmla="*/ 912264 h 4884125"/>
              <a:gd name="connsiteX14" fmla="*/ 1117840 w 1821274"/>
              <a:gd name="connsiteY14" fmla="*/ 8602 h 4884125"/>
              <a:gd name="connsiteX15" fmla="*/ 822971 w 1821274"/>
              <a:gd name="connsiteY15" fmla="*/ 430127 h 4884125"/>
              <a:gd name="connsiteX0" fmla="*/ 889472 w 1821274"/>
              <a:gd name="connsiteY0" fmla="*/ 770946 h 4884125"/>
              <a:gd name="connsiteX1" fmla="*/ 482147 w 1821274"/>
              <a:gd name="connsiteY1" fmla="*/ 1003705 h 4884125"/>
              <a:gd name="connsiteX2" fmla="*/ 241079 w 1821274"/>
              <a:gd name="connsiteY2" fmla="*/ 1502468 h 4884125"/>
              <a:gd name="connsiteX3" fmla="*/ 9 w 1821274"/>
              <a:gd name="connsiteY3" fmla="*/ 2325428 h 4884125"/>
              <a:gd name="connsiteX4" fmla="*/ 249391 w 1821274"/>
              <a:gd name="connsiteY4" fmla="*/ 3214890 h 4884125"/>
              <a:gd name="connsiteX5" fmla="*/ 872845 w 1821274"/>
              <a:gd name="connsiteY5" fmla="*/ 4810933 h 4884125"/>
              <a:gd name="connsiteX6" fmla="*/ 1246918 w 1821274"/>
              <a:gd name="connsiteY6" fmla="*/ 4511677 h 4884125"/>
              <a:gd name="connsiteX7" fmla="*/ 1014160 w 1821274"/>
              <a:gd name="connsiteY7" fmla="*/ 3588964 h 4884125"/>
              <a:gd name="connsiteX8" fmla="*/ 781405 w 1821274"/>
              <a:gd name="connsiteY8" fmla="*/ 2749378 h 4884125"/>
              <a:gd name="connsiteX9" fmla="*/ 831283 w 1821274"/>
              <a:gd name="connsiteY9" fmla="*/ 1818351 h 4884125"/>
              <a:gd name="connsiteX10" fmla="*/ 1280170 w 1821274"/>
              <a:gd name="connsiteY10" fmla="*/ 2583123 h 4884125"/>
              <a:gd name="connsiteX11" fmla="*/ 1820497 w 1821274"/>
              <a:gd name="connsiteY11" fmla="*/ 2300489 h 4884125"/>
              <a:gd name="connsiteX12" fmla="*/ 1396549 w 1821274"/>
              <a:gd name="connsiteY12" fmla="*/ 1294651 h 4884125"/>
              <a:gd name="connsiteX13" fmla="*/ 1255231 w 1821274"/>
              <a:gd name="connsiteY13" fmla="*/ 912264 h 4884125"/>
              <a:gd name="connsiteX14" fmla="*/ 1117840 w 1821274"/>
              <a:gd name="connsiteY14" fmla="*/ 8602 h 4884125"/>
              <a:gd name="connsiteX15" fmla="*/ 822971 w 1821274"/>
              <a:gd name="connsiteY15" fmla="*/ 430127 h 4884125"/>
              <a:gd name="connsiteX0" fmla="*/ 889472 w 1821274"/>
              <a:gd name="connsiteY0" fmla="*/ 770946 h 4884125"/>
              <a:gd name="connsiteX1" fmla="*/ 482147 w 1821274"/>
              <a:gd name="connsiteY1" fmla="*/ 1003705 h 4884125"/>
              <a:gd name="connsiteX2" fmla="*/ 241079 w 1821274"/>
              <a:gd name="connsiteY2" fmla="*/ 1502468 h 4884125"/>
              <a:gd name="connsiteX3" fmla="*/ 9 w 1821274"/>
              <a:gd name="connsiteY3" fmla="*/ 2325428 h 4884125"/>
              <a:gd name="connsiteX4" fmla="*/ 249391 w 1821274"/>
              <a:gd name="connsiteY4" fmla="*/ 3214890 h 4884125"/>
              <a:gd name="connsiteX5" fmla="*/ 872845 w 1821274"/>
              <a:gd name="connsiteY5" fmla="*/ 4810933 h 4884125"/>
              <a:gd name="connsiteX6" fmla="*/ 1246918 w 1821274"/>
              <a:gd name="connsiteY6" fmla="*/ 4511677 h 4884125"/>
              <a:gd name="connsiteX7" fmla="*/ 1014160 w 1821274"/>
              <a:gd name="connsiteY7" fmla="*/ 3588964 h 4884125"/>
              <a:gd name="connsiteX8" fmla="*/ 781405 w 1821274"/>
              <a:gd name="connsiteY8" fmla="*/ 2749378 h 4884125"/>
              <a:gd name="connsiteX9" fmla="*/ 831283 w 1821274"/>
              <a:gd name="connsiteY9" fmla="*/ 1818351 h 4884125"/>
              <a:gd name="connsiteX10" fmla="*/ 1280170 w 1821274"/>
              <a:gd name="connsiteY10" fmla="*/ 2583123 h 4884125"/>
              <a:gd name="connsiteX11" fmla="*/ 1820497 w 1821274"/>
              <a:gd name="connsiteY11" fmla="*/ 2300489 h 4884125"/>
              <a:gd name="connsiteX12" fmla="*/ 1396549 w 1821274"/>
              <a:gd name="connsiteY12" fmla="*/ 1294651 h 4884125"/>
              <a:gd name="connsiteX13" fmla="*/ 1255231 w 1821274"/>
              <a:gd name="connsiteY13" fmla="*/ 912264 h 4884125"/>
              <a:gd name="connsiteX14" fmla="*/ 1117840 w 1821274"/>
              <a:gd name="connsiteY14" fmla="*/ 8602 h 4884125"/>
              <a:gd name="connsiteX15" fmla="*/ 822971 w 1821274"/>
              <a:gd name="connsiteY15" fmla="*/ 430127 h 4884125"/>
              <a:gd name="connsiteX0" fmla="*/ 889472 w 1821274"/>
              <a:gd name="connsiteY0" fmla="*/ 762925 h 4876104"/>
              <a:gd name="connsiteX1" fmla="*/ 482147 w 1821274"/>
              <a:gd name="connsiteY1" fmla="*/ 995684 h 4876104"/>
              <a:gd name="connsiteX2" fmla="*/ 241079 w 1821274"/>
              <a:gd name="connsiteY2" fmla="*/ 1494447 h 4876104"/>
              <a:gd name="connsiteX3" fmla="*/ 9 w 1821274"/>
              <a:gd name="connsiteY3" fmla="*/ 2317407 h 4876104"/>
              <a:gd name="connsiteX4" fmla="*/ 249391 w 1821274"/>
              <a:gd name="connsiteY4" fmla="*/ 3206869 h 4876104"/>
              <a:gd name="connsiteX5" fmla="*/ 872845 w 1821274"/>
              <a:gd name="connsiteY5" fmla="*/ 4802912 h 4876104"/>
              <a:gd name="connsiteX6" fmla="*/ 1246918 w 1821274"/>
              <a:gd name="connsiteY6" fmla="*/ 4503656 h 4876104"/>
              <a:gd name="connsiteX7" fmla="*/ 1014160 w 1821274"/>
              <a:gd name="connsiteY7" fmla="*/ 3580943 h 4876104"/>
              <a:gd name="connsiteX8" fmla="*/ 781405 w 1821274"/>
              <a:gd name="connsiteY8" fmla="*/ 2741357 h 4876104"/>
              <a:gd name="connsiteX9" fmla="*/ 831283 w 1821274"/>
              <a:gd name="connsiteY9" fmla="*/ 1810330 h 4876104"/>
              <a:gd name="connsiteX10" fmla="*/ 1280170 w 1821274"/>
              <a:gd name="connsiteY10" fmla="*/ 2575102 h 4876104"/>
              <a:gd name="connsiteX11" fmla="*/ 1820497 w 1821274"/>
              <a:gd name="connsiteY11" fmla="*/ 2292468 h 4876104"/>
              <a:gd name="connsiteX12" fmla="*/ 1396549 w 1821274"/>
              <a:gd name="connsiteY12" fmla="*/ 1286630 h 4876104"/>
              <a:gd name="connsiteX13" fmla="*/ 1255231 w 1821274"/>
              <a:gd name="connsiteY13" fmla="*/ 904243 h 4876104"/>
              <a:gd name="connsiteX14" fmla="*/ 1117840 w 1821274"/>
              <a:gd name="connsiteY14" fmla="*/ 581 h 4876104"/>
              <a:gd name="connsiteX15" fmla="*/ 889472 w 1821274"/>
              <a:gd name="connsiteY15" fmla="*/ 754615 h 4876104"/>
              <a:gd name="connsiteX0" fmla="*/ 889472 w 1821274"/>
              <a:gd name="connsiteY0" fmla="*/ 76518 h 4189697"/>
              <a:gd name="connsiteX1" fmla="*/ 482147 w 1821274"/>
              <a:gd name="connsiteY1" fmla="*/ 309277 h 4189697"/>
              <a:gd name="connsiteX2" fmla="*/ 241079 w 1821274"/>
              <a:gd name="connsiteY2" fmla="*/ 808040 h 4189697"/>
              <a:gd name="connsiteX3" fmla="*/ 9 w 1821274"/>
              <a:gd name="connsiteY3" fmla="*/ 1631000 h 4189697"/>
              <a:gd name="connsiteX4" fmla="*/ 249391 w 1821274"/>
              <a:gd name="connsiteY4" fmla="*/ 2520462 h 4189697"/>
              <a:gd name="connsiteX5" fmla="*/ 872845 w 1821274"/>
              <a:gd name="connsiteY5" fmla="*/ 4116505 h 4189697"/>
              <a:gd name="connsiteX6" fmla="*/ 1246918 w 1821274"/>
              <a:gd name="connsiteY6" fmla="*/ 3817249 h 4189697"/>
              <a:gd name="connsiteX7" fmla="*/ 1014160 w 1821274"/>
              <a:gd name="connsiteY7" fmla="*/ 2894536 h 4189697"/>
              <a:gd name="connsiteX8" fmla="*/ 781405 w 1821274"/>
              <a:gd name="connsiteY8" fmla="*/ 2054950 h 4189697"/>
              <a:gd name="connsiteX9" fmla="*/ 831283 w 1821274"/>
              <a:gd name="connsiteY9" fmla="*/ 1123923 h 4189697"/>
              <a:gd name="connsiteX10" fmla="*/ 1280170 w 1821274"/>
              <a:gd name="connsiteY10" fmla="*/ 1888695 h 4189697"/>
              <a:gd name="connsiteX11" fmla="*/ 1820497 w 1821274"/>
              <a:gd name="connsiteY11" fmla="*/ 1606061 h 4189697"/>
              <a:gd name="connsiteX12" fmla="*/ 1396549 w 1821274"/>
              <a:gd name="connsiteY12" fmla="*/ 600223 h 4189697"/>
              <a:gd name="connsiteX13" fmla="*/ 1255231 w 1821274"/>
              <a:gd name="connsiteY13" fmla="*/ 217836 h 4189697"/>
              <a:gd name="connsiteX14" fmla="*/ 1192654 w 1821274"/>
              <a:gd name="connsiteY14" fmla="*/ 4131 h 4189697"/>
              <a:gd name="connsiteX15" fmla="*/ 889472 w 1821274"/>
              <a:gd name="connsiteY15" fmla="*/ 68208 h 4189697"/>
              <a:gd name="connsiteX0" fmla="*/ 889472 w 1821274"/>
              <a:gd name="connsiteY0" fmla="*/ 76518 h 4189697"/>
              <a:gd name="connsiteX1" fmla="*/ 482147 w 1821274"/>
              <a:gd name="connsiteY1" fmla="*/ 309277 h 4189697"/>
              <a:gd name="connsiteX2" fmla="*/ 241079 w 1821274"/>
              <a:gd name="connsiteY2" fmla="*/ 808040 h 4189697"/>
              <a:gd name="connsiteX3" fmla="*/ 9 w 1821274"/>
              <a:gd name="connsiteY3" fmla="*/ 1631000 h 4189697"/>
              <a:gd name="connsiteX4" fmla="*/ 249391 w 1821274"/>
              <a:gd name="connsiteY4" fmla="*/ 2520462 h 4189697"/>
              <a:gd name="connsiteX5" fmla="*/ 872845 w 1821274"/>
              <a:gd name="connsiteY5" fmla="*/ 4116505 h 4189697"/>
              <a:gd name="connsiteX6" fmla="*/ 1246918 w 1821274"/>
              <a:gd name="connsiteY6" fmla="*/ 3817249 h 4189697"/>
              <a:gd name="connsiteX7" fmla="*/ 1014160 w 1821274"/>
              <a:gd name="connsiteY7" fmla="*/ 2894536 h 4189697"/>
              <a:gd name="connsiteX8" fmla="*/ 781405 w 1821274"/>
              <a:gd name="connsiteY8" fmla="*/ 2054950 h 4189697"/>
              <a:gd name="connsiteX9" fmla="*/ 889472 w 1821274"/>
              <a:gd name="connsiteY9" fmla="*/ 1364992 h 4189697"/>
              <a:gd name="connsiteX10" fmla="*/ 1280170 w 1821274"/>
              <a:gd name="connsiteY10" fmla="*/ 1888695 h 4189697"/>
              <a:gd name="connsiteX11" fmla="*/ 1820497 w 1821274"/>
              <a:gd name="connsiteY11" fmla="*/ 1606061 h 4189697"/>
              <a:gd name="connsiteX12" fmla="*/ 1396549 w 1821274"/>
              <a:gd name="connsiteY12" fmla="*/ 600223 h 4189697"/>
              <a:gd name="connsiteX13" fmla="*/ 1255231 w 1821274"/>
              <a:gd name="connsiteY13" fmla="*/ 217836 h 4189697"/>
              <a:gd name="connsiteX14" fmla="*/ 1192654 w 1821274"/>
              <a:gd name="connsiteY14" fmla="*/ 4131 h 4189697"/>
              <a:gd name="connsiteX15" fmla="*/ 889472 w 1821274"/>
              <a:gd name="connsiteY15" fmla="*/ 68208 h 4189697"/>
              <a:gd name="connsiteX0" fmla="*/ 889472 w 1821274"/>
              <a:gd name="connsiteY0" fmla="*/ 76518 h 4190060"/>
              <a:gd name="connsiteX1" fmla="*/ 482147 w 1821274"/>
              <a:gd name="connsiteY1" fmla="*/ 309277 h 4190060"/>
              <a:gd name="connsiteX2" fmla="*/ 241079 w 1821274"/>
              <a:gd name="connsiteY2" fmla="*/ 808040 h 4190060"/>
              <a:gd name="connsiteX3" fmla="*/ 9 w 1821274"/>
              <a:gd name="connsiteY3" fmla="*/ 1631000 h 4190060"/>
              <a:gd name="connsiteX4" fmla="*/ 249391 w 1821274"/>
              <a:gd name="connsiteY4" fmla="*/ 2520462 h 4190060"/>
              <a:gd name="connsiteX5" fmla="*/ 872845 w 1821274"/>
              <a:gd name="connsiteY5" fmla="*/ 4116505 h 4190060"/>
              <a:gd name="connsiteX6" fmla="*/ 1246918 w 1821274"/>
              <a:gd name="connsiteY6" fmla="*/ 3817249 h 4190060"/>
              <a:gd name="connsiteX7" fmla="*/ 906095 w 1821274"/>
              <a:gd name="connsiteY7" fmla="*/ 2877910 h 4190060"/>
              <a:gd name="connsiteX8" fmla="*/ 781405 w 1821274"/>
              <a:gd name="connsiteY8" fmla="*/ 2054950 h 4190060"/>
              <a:gd name="connsiteX9" fmla="*/ 889472 w 1821274"/>
              <a:gd name="connsiteY9" fmla="*/ 1364992 h 4190060"/>
              <a:gd name="connsiteX10" fmla="*/ 1280170 w 1821274"/>
              <a:gd name="connsiteY10" fmla="*/ 1888695 h 4190060"/>
              <a:gd name="connsiteX11" fmla="*/ 1820497 w 1821274"/>
              <a:gd name="connsiteY11" fmla="*/ 1606061 h 4190060"/>
              <a:gd name="connsiteX12" fmla="*/ 1396549 w 1821274"/>
              <a:gd name="connsiteY12" fmla="*/ 600223 h 4190060"/>
              <a:gd name="connsiteX13" fmla="*/ 1255231 w 1821274"/>
              <a:gd name="connsiteY13" fmla="*/ 217836 h 4190060"/>
              <a:gd name="connsiteX14" fmla="*/ 1192654 w 1821274"/>
              <a:gd name="connsiteY14" fmla="*/ 4131 h 4190060"/>
              <a:gd name="connsiteX15" fmla="*/ 889472 w 1821274"/>
              <a:gd name="connsiteY15" fmla="*/ 68208 h 4190060"/>
              <a:gd name="connsiteX0" fmla="*/ 889472 w 1821274"/>
              <a:gd name="connsiteY0" fmla="*/ 76518 h 4191869"/>
              <a:gd name="connsiteX1" fmla="*/ 482147 w 1821274"/>
              <a:gd name="connsiteY1" fmla="*/ 309277 h 4191869"/>
              <a:gd name="connsiteX2" fmla="*/ 241079 w 1821274"/>
              <a:gd name="connsiteY2" fmla="*/ 808040 h 4191869"/>
              <a:gd name="connsiteX3" fmla="*/ 9 w 1821274"/>
              <a:gd name="connsiteY3" fmla="*/ 1631000 h 4191869"/>
              <a:gd name="connsiteX4" fmla="*/ 249391 w 1821274"/>
              <a:gd name="connsiteY4" fmla="*/ 2520462 h 4191869"/>
              <a:gd name="connsiteX5" fmla="*/ 872845 w 1821274"/>
              <a:gd name="connsiteY5" fmla="*/ 4116505 h 4191869"/>
              <a:gd name="connsiteX6" fmla="*/ 1172103 w 1821274"/>
              <a:gd name="connsiteY6" fmla="*/ 3825562 h 4191869"/>
              <a:gd name="connsiteX7" fmla="*/ 906095 w 1821274"/>
              <a:gd name="connsiteY7" fmla="*/ 2877910 h 4191869"/>
              <a:gd name="connsiteX8" fmla="*/ 781405 w 1821274"/>
              <a:gd name="connsiteY8" fmla="*/ 2054950 h 4191869"/>
              <a:gd name="connsiteX9" fmla="*/ 889472 w 1821274"/>
              <a:gd name="connsiteY9" fmla="*/ 1364992 h 4191869"/>
              <a:gd name="connsiteX10" fmla="*/ 1280170 w 1821274"/>
              <a:gd name="connsiteY10" fmla="*/ 1888695 h 4191869"/>
              <a:gd name="connsiteX11" fmla="*/ 1820497 w 1821274"/>
              <a:gd name="connsiteY11" fmla="*/ 1606061 h 4191869"/>
              <a:gd name="connsiteX12" fmla="*/ 1396549 w 1821274"/>
              <a:gd name="connsiteY12" fmla="*/ 600223 h 4191869"/>
              <a:gd name="connsiteX13" fmla="*/ 1255231 w 1821274"/>
              <a:gd name="connsiteY13" fmla="*/ 217836 h 4191869"/>
              <a:gd name="connsiteX14" fmla="*/ 1192654 w 1821274"/>
              <a:gd name="connsiteY14" fmla="*/ 4131 h 4191869"/>
              <a:gd name="connsiteX15" fmla="*/ 889472 w 1821274"/>
              <a:gd name="connsiteY15" fmla="*/ 68208 h 4191869"/>
              <a:gd name="connsiteX0" fmla="*/ 889472 w 1821274"/>
              <a:gd name="connsiteY0" fmla="*/ 76518 h 4191869"/>
              <a:gd name="connsiteX1" fmla="*/ 482147 w 1821274"/>
              <a:gd name="connsiteY1" fmla="*/ 309277 h 4191869"/>
              <a:gd name="connsiteX2" fmla="*/ 241079 w 1821274"/>
              <a:gd name="connsiteY2" fmla="*/ 808040 h 4191869"/>
              <a:gd name="connsiteX3" fmla="*/ 9 w 1821274"/>
              <a:gd name="connsiteY3" fmla="*/ 1631000 h 4191869"/>
              <a:gd name="connsiteX4" fmla="*/ 249391 w 1821274"/>
              <a:gd name="connsiteY4" fmla="*/ 2520462 h 4191869"/>
              <a:gd name="connsiteX5" fmla="*/ 872845 w 1821274"/>
              <a:gd name="connsiteY5" fmla="*/ 4116505 h 4191869"/>
              <a:gd name="connsiteX6" fmla="*/ 1172103 w 1821274"/>
              <a:gd name="connsiteY6" fmla="*/ 3825562 h 4191869"/>
              <a:gd name="connsiteX7" fmla="*/ 906095 w 1821274"/>
              <a:gd name="connsiteY7" fmla="*/ 2877910 h 4191869"/>
              <a:gd name="connsiteX8" fmla="*/ 681653 w 1821274"/>
              <a:gd name="connsiteY8" fmla="*/ 2021699 h 4191869"/>
              <a:gd name="connsiteX9" fmla="*/ 889472 w 1821274"/>
              <a:gd name="connsiteY9" fmla="*/ 1364992 h 4191869"/>
              <a:gd name="connsiteX10" fmla="*/ 1280170 w 1821274"/>
              <a:gd name="connsiteY10" fmla="*/ 1888695 h 4191869"/>
              <a:gd name="connsiteX11" fmla="*/ 1820497 w 1821274"/>
              <a:gd name="connsiteY11" fmla="*/ 1606061 h 4191869"/>
              <a:gd name="connsiteX12" fmla="*/ 1396549 w 1821274"/>
              <a:gd name="connsiteY12" fmla="*/ 600223 h 4191869"/>
              <a:gd name="connsiteX13" fmla="*/ 1255231 w 1821274"/>
              <a:gd name="connsiteY13" fmla="*/ 217836 h 4191869"/>
              <a:gd name="connsiteX14" fmla="*/ 1192654 w 1821274"/>
              <a:gd name="connsiteY14" fmla="*/ 4131 h 4191869"/>
              <a:gd name="connsiteX15" fmla="*/ 889472 w 1821274"/>
              <a:gd name="connsiteY15" fmla="*/ 68208 h 4191869"/>
              <a:gd name="connsiteX0" fmla="*/ 947658 w 1879460"/>
              <a:gd name="connsiteY0" fmla="*/ 76518 h 4191869"/>
              <a:gd name="connsiteX1" fmla="*/ 540333 w 1879460"/>
              <a:gd name="connsiteY1" fmla="*/ 309277 h 4191869"/>
              <a:gd name="connsiteX2" fmla="*/ 299265 w 1879460"/>
              <a:gd name="connsiteY2" fmla="*/ 808040 h 4191869"/>
              <a:gd name="connsiteX3" fmla="*/ 6 w 1879460"/>
              <a:gd name="connsiteY3" fmla="*/ 1697502 h 4191869"/>
              <a:gd name="connsiteX4" fmla="*/ 307577 w 1879460"/>
              <a:gd name="connsiteY4" fmla="*/ 2520462 h 4191869"/>
              <a:gd name="connsiteX5" fmla="*/ 931031 w 1879460"/>
              <a:gd name="connsiteY5" fmla="*/ 4116505 h 4191869"/>
              <a:gd name="connsiteX6" fmla="*/ 1230289 w 1879460"/>
              <a:gd name="connsiteY6" fmla="*/ 3825562 h 4191869"/>
              <a:gd name="connsiteX7" fmla="*/ 964281 w 1879460"/>
              <a:gd name="connsiteY7" fmla="*/ 2877910 h 4191869"/>
              <a:gd name="connsiteX8" fmla="*/ 739839 w 1879460"/>
              <a:gd name="connsiteY8" fmla="*/ 2021699 h 4191869"/>
              <a:gd name="connsiteX9" fmla="*/ 947658 w 1879460"/>
              <a:gd name="connsiteY9" fmla="*/ 1364992 h 4191869"/>
              <a:gd name="connsiteX10" fmla="*/ 1338356 w 1879460"/>
              <a:gd name="connsiteY10" fmla="*/ 1888695 h 4191869"/>
              <a:gd name="connsiteX11" fmla="*/ 1878683 w 1879460"/>
              <a:gd name="connsiteY11" fmla="*/ 1606061 h 4191869"/>
              <a:gd name="connsiteX12" fmla="*/ 1454735 w 1879460"/>
              <a:gd name="connsiteY12" fmla="*/ 600223 h 4191869"/>
              <a:gd name="connsiteX13" fmla="*/ 1313417 w 1879460"/>
              <a:gd name="connsiteY13" fmla="*/ 217836 h 4191869"/>
              <a:gd name="connsiteX14" fmla="*/ 1250840 w 1879460"/>
              <a:gd name="connsiteY14" fmla="*/ 4131 h 4191869"/>
              <a:gd name="connsiteX15" fmla="*/ 947658 w 1879460"/>
              <a:gd name="connsiteY15" fmla="*/ 68208 h 4191869"/>
              <a:gd name="connsiteX0" fmla="*/ 948122 w 1879924"/>
              <a:gd name="connsiteY0" fmla="*/ 76518 h 4187237"/>
              <a:gd name="connsiteX1" fmla="*/ 540797 w 1879924"/>
              <a:gd name="connsiteY1" fmla="*/ 309277 h 4187237"/>
              <a:gd name="connsiteX2" fmla="*/ 299729 w 1879924"/>
              <a:gd name="connsiteY2" fmla="*/ 808040 h 4187237"/>
              <a:gd name="connsiteX3" fmla="*/ 470 w 1879924"/>
              <a:gd name="connsiteY3" fmla="*/ 1697502 h 4187237"/>
              <a:gd name="connsiteX4" fmla="*/ 249852 w 1879924"/>
              <a:gd name="connsiteY4" fmla="*/ 2586964 h 4187237"/>
              <a:gd name="connsiteX5" fmla="*/ 931495 w 1879924"/>
              <a:gd name="connsiteY5" fmla="*/ 4116505 h 4187237"/>
              <a:gd name="connsiteX6" fmla="*/ 1230753 w 1879924"/>
              <a:gd name="connsiteY6" fmla="*/ 3825562 h 4187237"/>
              <a:gd name="connsiteX7" fmla="*/ 964745 w 1879924"/>
              <a:gd name="connsiteY7" fmla="*/ 2877910 h 4187237"/>
              <a:gd name="connsiteX8" fmla="*/ 740303 w 1879924"/>
              <a:gd name="connsiteY8" fmla="*/ 2021699 h 4187237"/>
              <a:gd name="connsiteX9" fmla="*/ 948122 w 1879924"/>
              <a:gd name="connsiteY9" fmla="*/ 1364992 h 4187237"/>
              <a:gd name="connsiteX10" fmla="*/ 1338820 w 1879924"/>
              <a:gd name="connsiteY10" fmla="*/ 1888695 h 4187237"/>
              <a:gd name="connsiteX11" fmla="*/ 1879147 w 1879924"/>
              <a:gd name="connsiteY11" fmla="*/ 1606061 h 4187237"/>
              <a:gd name="connsiteX12" fmla="*/ 1455199 w 1879924"/>
              <a:gd name="connsiteY12" fmla="*/ 600223 h 4187237"/>
              <a:gd name="connsiteX13" fmla="*/ 1313881 w 1879924"/>
              <a:gd name="connsiteY13" fmla="*/ 217836 h 4187237"/>
              <a:gd name="connsiteX14" fmla="*/ 1251304 w 1879924"/>
              <a:gd name="connsiteY14" fmla="*/ 4131 h 4187237"/>
              <a:gd name="connsiteX15" fmla="*/ 948122 w 1879924"/>
              <a:gd name="connsiteY15" fmla="*/ 68208 h 4187237"/>
              <a:gd name="connsiteX0" fmla="*/ 948027 w 1879829"/>
              <a:gd name="connsiteY0" fmla="*/ 76518 h 4130067"/>
              <a:gd name="connsiteX1" fmla="*/ 540702 w 1879829"/>
              <a:gd name="connsiteY1" fmla="*/ 309277 h 4130067"/>
              <a:gd name="connsiteX2" fmla="*/ 299634 w 1879829"/>
              <a:gd name="connsiteY2" fmla="*/ 808040 h 4130067"/>
              <a:gd name="connsiteX3" fmla="*/ 375 w 1879829"/>
              <a:gd name="connsiteY3" fmla="*/ 1697502 h 4130067"/>
              <a:gd name="connsiteX4" fmla="*/ 249757 w 1879829"/>
              <a:gd name="connsiteY4" fmla="*/ 2586964 h 4130067"/>
              <a:gd name="connsiteX5" fmla="*/ 756832 w 1879829"/>
              <a:gd name="connsiteY5" fmla="*/ 4050003 h 4130067"/>
              <a:gd name="connsiteX6" fmla="*/ 1230658 w 1879829"/>
              <a:gd name="connsiteY6" fmla="*/ 3825562 h 4130067"/>
              <a:gd name="connsiteX7" fmla="*/ 964650 w 1879829"/>
              <a:gd name="connsiteY7" fmla="*/ 2877910 h 4130067"/>
              <a:gd name="connsiteX8" fmla="*/ 740208 w 1879829"/>
              <a:gd name="connsiteY8" fmla="*/ 2021699 h 4130067"/>
              <a:gd name="connsiteX9" fmla="*/ 948027 w 1879829"/>
              <a:gd name="connsiteY9" fmla="*/ 1364992 h 4130067"/>
              <a:gd name="connsiteX10" fmla="*/ 1338725 w 1879829"/>
              <a:gd name="connsiteY10" fmla="*/ 1888695 h 4130067"/>
              <a:gd name="connsiteX11" fmla="*/ 1879052 w 1879829"/>
              <a:gd name="connsiteY11" fmla="*/ 1606061 h 4130067"/>
              <a:gd name="connsiteX12" fmla="*/ 1455104 w 1879829"/>
              <a:gd name="connsiteY12" fmla="*/ 600223 h 4130067"/>
              <a:gd name="connsiteX13" fmla="*/ 1313786 w 1879829"/>
              <a:gd name="connsiteY13" fmla="*/ 217836 h 4130067"/>
              <a:gd name="connsiteX14" fmla="*/ 1251209 w 1879829"/>
              <a:gd name="connsiteY14" fmla="*/ 4131 h 4130067"/>
              <a:gd name="connsiteX15" fmla="*/ 948027 w 1879829"/>
              <a:gd name="connsiteY15" fmla="*/ 68208 h 4130067"/>
              <a:gd name="connsiteX0" fmla="*/ 948027 w 1879829"/>
              <a:gd name="connsiteY0" fmla="*/ 76518 h 4121970"/>
              <a:gd name="connsiteX1" fmla="*/ 540702 w 1879829"/>
              <a:gd name="connsiteY1" fmla="*/ 309277 h 4121970"/>
              <a:gd name="connsiteX2" fmla="*/ 299634 w 1879829"/>
              <a:gd name="connsiteY2" fmla="*/ 808040 h 4121970"/>
              <a:gd name="connsiteX3" fmla="*/ 375 w 1879829"/>
              <a:gd name="connsiteY3" fmla="*/ 1697502 h 4121970"/>
              <a:gd name="connsiteX4" fmla="*/ 249757 w 1879829"/>
              <a:gd name="connsiteY4" fmla="*/ 2586964 h 4121970"/>
              <a:gd name="connsiteX5" fmla="*/ 756832 w 1879829"/>
              <a:gd name="connsiteY5" fmla="*/ 4050003 h 4121970"/>
              <a:gd name="connsiteX6" fmla="*/ 1047778 w 1879829"/>
              <a:gd name="connsiteY6" fmla="*/ 3792311 h 4121970"/>
              <a:gd name="connsiteX7" fmla="*/ 964650 w 1879829"/>
              <a:gd name="connsiteY7" fmla="*/ 2877910 h 4121970"/>
              <a:gd name="connsiteX8" fmla="*/ 740208 w 1879829"/>
              <a:gd name="connsiteY8" fmla="*/ 2021699 h 4121970"/>
              <a:gd name="connsiteX9" fmla="*/ 948027 w 1879829"/>
              <a:gd name="connsiteY9" fmla="*/ 1364992 h 4121970"/>
              <a:gd name="connsiteX10" fmla="*/ 1338725 w 1879829"/>
              <a:gd name="connsiteY10" fmla="*/ 1888695 h 4121970"/>
              <a:gd name="connsiteX11" fmla="*/ 1879052 w 1879829"/>
              <a:gd name="connsiteY11" fmla="*/ 1606061 h 4121970"/>
              <a:gd name="connsiteX12" fmla="*/ 1455104 w 1879829"/>
              <a:gd name="connsiteY12" fmla="*/ 600223 h 4121970"/>
              <a:gd name="connsiteX13" fmla="*/ 1313786 w 1879829"/>
              <a:gd name="connsiteY13" fmla="*/ 217836 h 4121970"/>
              <a:gd name="connsiteX14" fmla="*/ 1251209 w 1879829"/>
              <a:gd name="connsiteY14" fmla="*/ 4131 h 4121970"/>
              <a:gd name="connsiteX15" fmla="*/ 948027 w 1879829"/>
              <a:gd name="connsiteY15" fmla="*/ 68208 h 4121970"/>
              <a:gd name="connsiteX0" fmla="*/ 948027 w 1879829"/>
              <a:gd name="connsiteY0" fmla="*/ 76518 h 4122369"/>
              <a:gd name="connsiteX1" fmla="*/ 540702 w 1879829"/>
              <a:gd name="connsiteY1" fmla="*/ 309277 h 4122369"/>
              <a:gd name="connsiteX2" fmla="*/ 299634 w 1879829"/>
              <a:gd name="connsiteY2" fmla="*/ 808040 h 4122369"/>
              <a:gd name="connsiteX3" fmla="*/ 375 w 1879829"/>
              <a:gd name="connsiteY3" fmla="*/ 1697502 h 4122369"/>
              <a:gd name="connsiteX4" fmla="*/ 249757 w 1879829"/>
              <a:gd name="connsiteY4" fmla="*/ 2586964 h 4122369"/>
              <a:gd name="connsiteX5" fmla="*/ 756832 w 1879829"/>
              <a:gd name="connsiteY5" fmla="*/ 4050003 h 4122369"/>
              <a:gd name="connsiteX6" fmla="*/ 1047778 w 1879829"/>
              <a:gd name="connsiteY6" fmla="*/ 3792311 h 4122369"/>
              <a:gd name="connsiteX7" fmla="*/ 864897 w 1879829"/>
              <a:gd name="connsiteY7" fmla="*/ 2861285 h 4122369"/>
              <a:gd name="connsiteX8" fmla="*/ 740208 w 1879829"/>
              <a:gd name="connsiteY8" fmla="*/ 2021699 h 4122369"/>
              <a:gd name="connsiteX9" fmla="*/ 948027 w 1879829"/>
              <a:gd name="connsiteY9" fmla="*/ 1364992 h 4122369"/>
              <a:gd name="connsiteX10" fmla="*/ 1338725 w 1879829"/>
              <a:gd name="connsiteY10" fmla="*/ 1888695 h 4122369"/>
              <a:gd name="connsiteX11" fmla="*/ 1879052 w 1879829"/>
              <a:gd name="connsiteY11" fmla="*/ 1606061 h 4122369"/>
              <a:gd name="connsiteX12" fmla="*/ 1455104 w 1879829"/>
              <a:gd name="connsiteY12" fmla="*/ 600223 h 4122369"/>
              <a:gd name="connsiteX13" fmla="*/ 1313786 w 1879829"/>
              <a:gd name="connsiteY13" fmla="*/ 217836 h 4122369"/>
              <a:gd name="connsiteX14" fmla="*/ 1251209 w 1879829"/>
              <a:gd name="connsiteY14" fmla="*/ 4131 h 4122369"/>
              <a:gd name="connsiteX15" fmla="*/ 948027 w 1879829"/>
              <a:gd name="connsiteY15" fmla="*/ 68208 h 4122369"/>
              <a:gd name="connsiteX0" fmla="*/ 948027 w 1879829"/>
              <a:gd name="connsiteY0" fmla="*/ 76518 h 4122369"/>
              <a:gd name="connsiteX1" fmla="*/ 540702 w 1879829"/>
              <a:gd name="connsiteY1" fmla="*/ 309277 h 4122369"/>
              <a:gd name="connsiteX2" fmla="*/ 299634 w 1879829"/>
              <a:gd name="connsiteY2" fmla="*/ 808040 h 4122369"/>
              <a:gd name="connsiteX3" fmla="*/ 375 w 1879829"/>
              <a:gd name="connsiteY3" fmla="*/ 1697502 h 4122369"/>
              <a:gd name="connsiteX4" fmla="*/ 249757 w 1879829"/>
              <a:gd name="connsiteY4" fmla="*/ 2586964 h 4122369"/>
              <a:gd name="connsiteX5" fmla="*/ 756832 w 1879829"/>
              <a:gd name="connsiteY5" fmla="*/ 4050003 h 4122369"/>
              <a:gd name="connsiteX6" fmla="*/ 1047778 w 1879829"/>
              <a:gd name="connsiteY6" fmla="*/ 3792311 h 4122369"/>
              <a:gd name="connsiteX7" fmla="*/ 864897 w 1879829"/>
              <a:gd name="connsiteY7" fmla="*/ 2861285 h 4122369"/>
              <a:gd name="connsiteX8" fmla="*/ 740208 w 1879829"/>
              <a:gd name="connsiteY8" fmla="*/ 2021699 h 4122369"/>
              <a:gd name="connsiteX9" fmla="*/ 914777 w 1879829"/>
              <a:gd name="connsiteY9" fmla="*/ 1115610 h 4122369"/>
              <a:gd name="connsiteX10" fmla="*/ 1338725 w 1879829"/>
              <a:gd name="connsiteY10" fmla="*/ 1888695 h 4122369"/>
              <a:gd name="connsiteX11" fmla="*/ 1879052 w 1879829"/>
              <a:gd name="connsiteY11" fmla="*/ 1606061 h 4122369"/>
              <a:gd name="connsiteX12" fmla="*/ 1455104 w 1879829"/>
              <a:gd name="connsiteY12" fmla="*/ 600223 h 4122369"/>
              <a:gd name="connsiteX13" fmla="*/ 1313786 w 1879829"/>
              <a:gd name="connsiteY13" fmla="*/ 217836 h 4122369"/>
              <a:gd name="connsiteX14" fmla="*/ 1251209 w 1879829"/>
              <a:gd name="connsiteY14" fmla="*/ 4131 h 4122369"/>
              <a:gd name="connsiteX15" fmla="*/ 948027 w 1879829"/>
              <a:gd name="connsiteY15" fmla="*/ 68208 h 4122369"/>
              <a:gd name="connsiteX0" fmla="*/ 1114093 w 2045895"/>
              <a:gd name="connsiteY0" fmla="*/ 76518 h 4122369"/>
              <a:gd name="connsiteX1" fmla="*/ 706768 w 2045895"/>
              <a:gd name="connsiteY1" fmla="*/ 309277 h 4122369"/>
              <a:gd name="connsiteX2" fmla="*/ 465700 w 2045895"/>
              <a:gd name="connsiteY2" fmla="*/ 808040 h 4122369"/>
              <a:gd name="connsiteX3" fmla="*/ 187 w 2045895"/>
              <a:gd name="connsiteY3" fmla="*/ 1888695 h 4122369"/>
              <a:gd name="connsiteX4" fmla="*/ 415823 w 2045895"/>
              <a:gd name="connsiteY4" fmla="*/ 2586964 h 4122369"/>
              <a:gd name="connsiteX5" fmla="*/ 922898 w 2045895"/>
              <a:gd name="connsiteY5" fmla="*/ 4050003 h 4122369"/>
              <a:gd name="connsiteX6" fmla="*/ 1213844 w 2045895"/>
              <a:gd name="connsiteY6" fmla="*/ 3792311 h 4122369"/>
              <a:gd name="connsiteX7" fmla="*/ 1030963 w 2045895"/>
              <a:gd name="connsiteY7" fmla="*/ 2861285 h 4122369"/>
              <a:gd name="connsiteX8" fmla="*/ 906274 w 2045895"/>
              <a:gd name="connsiteY8" fmla="*/ 2021699 h 4122369"/>
              <a:gd name="connsiteX9" fmla="*/ 1080843 w 2045895"/>
              <a:gd name="connsiteY9" fmla="*/ 1115610 h 4122369"/>
              <a:gd name="connsiteX10" fmla="*/ 1504791 w 2045895"/>
              <a:gd name="connsiteY10" fmla="*/ 1888695 h 4122369"/>
              <a:gd name="connsiteX11" fmla="*/ 2045118 w 2045895"/>
              <a:gd name="connsiteY11" fmla="*/ 1606061 h 4122369"/>
              <a:gd name="connsiteX12" fmla="*/ 1621170 w 2045895"/>
              <a:gd name="connsiteY12" fmla="*/ 600223 h 4122369"/>
              <a:gd name="connsiteX13" fmla="*/ 1479852 w 2045895"/>
              <a:gd name="connsiteY13" fmla="*/ 217836 h 4122369"/>
              <a:gd name="connsiteX14" fmla="*/ 1417275 w 2045895"/>
              <a:gd name="connsiteY14" fmla="*/ 4131 h 4122369"/>
              <a:gd name="connsiteX15" fmla="*/ 1114093 w 2045895"/>
              <a:gd name="connsiteY15" fmla="*/ 68208 h 4122369"/>
              <a:gd name="connsiteX0" fmla="*/ 1114938 w 2046740"/>
              <a:gd name="connsiteY0" fmla="*/ 76518 h 4121782"/>
              <a:gd name="connsiteX1" fmla="*/ 707613 w 2046740"/>
              <a:gd name="connsiteY1" fmla="*/ 309277 h 4121782"/>
              <a:gd name="connsiteX2" fmla="*/ 466545 w 2046740"/>
              <a:gd name="connsiteY2" fmla="*/ 808040 h 4121782"/>
              <a:gd name="connsiteX3" fmla="*/ 1032 w 2046740"/>
              <a:gd name="connsiteY3" fmla="*/ 1888695 h 4121782"/>
              <a:gd name="connsiteX4" fmla="*/ 358479 w 2046740"/>
              <a:gd name="connsiteY4" fmla="*/ 2595277 h 4121782"/>
              <a:gd name="connsiteX5" fmla="*/ 923743 w 2046740"/>
              <a:gd name="connsiteY5" fmla="*/ 4050003 h 4121782"/>
              <a:gd name="connsiteX6" fmla="*/ 1214689 w 2046740"/>
              <a:gd name="connsiteY6" fmla="*/ 3792311 h 4121782"/>
              <a:gd name="connsiteX7" fmla="*/ 1031808 w 2046740"/>
              <a:gd name="connsiteY7" fmla="*/ 2861285 h 4121782"/>
              <a:gd name="connsiteX8" fmla="*/ 907119 w 2046740"/>
              <a:gd name="connsiteY8" fmla="*/ 2021699 h 4121782"/>
              <a:gd name="connsiteX9" fmla="*/ 1081688 w 2046740"/>
              <a:gd name="connsiteY9" fmla="*/ 1115610 h 4121782"/>
              <a:gd name="connsiteX10" fmla="*/ 1505636 w 2046740"/>
              <a:gd name="connsiteY10" fmla="*/ 1888695 h 4121782"/>
              <a:gd name="connsiteX11" fmla="*/ 2045963 w 2046740"/>
              <a:gd name="connsiteY11" fmla="*/ 1606061 h 4121782"/>
              <a:gd name="connsiteX12" fmla="*/ 1622015 w 2046740"/>
              <a:gd name="connsiteY12" fmla="*/ 600223 h 4121782"/>
              <a:gd name="connsiteX13" fmla="*/ 1480697 w 2046740"/>
              <a:gd name="connsiteY13" fmla="*/ 217836 h 4121782"/>
              <a:gd name="connsiteX14" fmla="*/ 1418120 w 2046740"/>
              <a:gd name="connsiteY14" fmla="*/ 4131 h 4121782"/>
              <a:gd name="connsiteX15" fmla="*/ 1114938 w 2046740"/>
              <a:gd name="connsiteY15" fmla="*/ 68208 h 4121782"/>
              <a:gd name="connsiteX0" fmla="*/ 1118165 w 2049967"/>
              <a:gd name="connsiteY0" fmla="*/ 76518 h 4122369"/>
              <a:gd name="connsiteX1" fmla="*/ 710840 w 2049967"/>
              <a:gd name="connsiteY1" fmla="*/ 309277 h 4122369"/>
              <a:gd name="connsiteX2" fmla="*/ 469772 w 2049967"/>
              <a:gd name="connsiteY2" fmla="*/ 808040 h 4122369"/>
              <a:gd name="connsiteX3" fmla="*/ 4259 w 2049967"/>
              <a:gd name="connsiteY3" fmla="*/ 1888695 h 4122369"/>
              <a:gd name="connsiteX4" fmla="*/ 278579 w 2049967"/>
              <a:gd name="connsiteY4" fmla="*/ 2586964 h 4122369"/>
              <a:gd name="connsiteX5" fmla="*/ 926970 w 2049967"/>
              <a:gd name="connsiteY5" fmla="*/ 4050003 h 4122369"/>
              <a:gd name="connsiteX6" fmla="*/ 1217916 w 2049967"/>
              <a:gd name="connsiteY6" fmla="*/ 3792311 h 4122369"/>
              <a:gd name="connsiteX7" fmla="*/ 1035035 w 2049967"/>
              <a:gd name="connsiteY7" fmla="*/ 2861285 h 4122369"/>
              <a:gd name="connsiteX8" fmla="*/ 910346 w 2049967"/>
              <a:gd name="connsiteY8" fmla="*/ 2021699 h 4122369"/>
              <a:gd name="connsiteX9" fmla="*/ 1084915 w 2049967"/>
              <a:gd name="connsiteY9" fmla="*/ 1115610 h 4122369"/>
              <a:gd name="connsiteX10" fmla="*/ 1508863 w 2049967"/>
              <a:gd name="connsiteY10" fmla="*/ 1888695 h 4122369"/>
              <a:gd name="connsiteX11" fmla="*/ 2049190 w 2049967"/>
              <a:gd name="connsiteY11" fmla="*/ 1606061 h 4122369"/>
              <a:gd name="connsiteX12" fmla="*/ 1625242 w 2049967"/>
              <a:gd name="connsiteY12" fmla="*/ 600223 h 4122369"/>
              <a:gd name="connsiteX13" fmla="*/ 1483924 w 2049967"/>
              <a:gd name="connsiteY13" fmla="*/ 217836 h 4122369"/>
              <a:gd name="connsiteX14" fmla="*/ 1421347 w 2049967"/>
              <a:gd name="connsiteY14" fmla="*/ 4131 h 4122369"/>
              <a:gd name="connsiteX15" fmla="*/ 1118165 w 2049967"/>
              <a:gd name="connsiteY15" fmla="*/ 68208 h 4122369"/>
              <a:gd name="connsiteX0" fmla="*/ 1117903 w 2049705"/>
              <a:gd name="connsiteY0" fmla="*/ 76518 h 3793059"/>
              <a:gd name="connsiteX1" fmla="*/ 710578 w 2049705"/>
              <a:gd name="connsiteY1" fmla="*/ 309277 h 3793059"/>
              <a:gd name="connsiteX2" fmla="*/ 469510 w 2049705"/>
              <a:gd name="connsiteY2" fmla="*/ 808040 h 3793059"/>
              <a:gd name="connsiteX3" fmla="*/ 3997 w 2049705"/>
              <a:gd name="connsiteY3" fmla="*/ 1888695 h 3793059"/>
              <a:gd name="connsiteX4" fmla="*/ 278317 w 2049705"/>
              <a:gd name="connsiteY4" fmla="*/ 2586964 h 3793059"/>
              <a:gd name="connsiteX5" fmla="*/ 851894 w 2049705"/>
              <a:gd name="connsiteY5" fmla="*/ 3010912 h 3793059"/>
              <a:gd name="connsiteX6" fmla="*/ 1217654 w 2049705"/>
              <a:gd name="connsiteY6" fmla="*/ 3792311 h 3793059"/>
              <a:gd name="connsiteX7" fmla="*/ 1034773 w 2049705"/>
              <a:gd name="connsiteY7" fmla="*/ 2861285 h 3793059"/>
              <a:gd name="connsiteX8" fmla="*/ 910084 w 2049705"/>
              <a:gd name="connsiteY8" fmla="*/ 2021699 h 3793059"/>
              <a:gd name="connsiteX9" fmla="*/ 1084653 w 2049705"/>
              <a:gd name="connsiteY9" fmla="*/ 1115610 h 3793059"/>
              <a:gd name="connsiteX10" fmla="*/ 1508601 w 2049705"/>
              <a:gd name="connsiteY10" fmla="*/ 1888695 h 3793059"/>
              <a:gd name="connsiteX11" fmla="*/ 2048928 w 2049705"/>
              <a:gd name="connsiteY11" fmla="*/ 1606061 h 3793059"/>
              <a:gd name="connsiteX12" fmla="*/ 1624980 w 2049705"/>
              <a:gd name="connsiteY12" fmla="*/ 600223 h 3793059"/>
              <a:gd name="connsiteX13" fmla="*/ 1483662 w 2049705"/>
              <a:gd name="connsiteY13" fmla="*/ 217836 h 3793059"/>
              <a:gd name="connsiteX14" fmla="*/ 1421085 w 2049705"/>
              <a:gd name="connsiteY14" fmla="*/ 4131 h 3793059"/>
              <a:gd name="connsiteX15" fmla="*/ 1117903 w 2049705"/>
              <a:gd name="connsiteY15" fmla="*/ 68208 h 3793059"/>
              <a:gd name="connsiteX0" fmla="*/ 1117903 w 2483012"/>
              <a:gd name="connsiteY0" fmla="*/ 76518 h 3802572"/>
              <a:gd name="connsiteX1" fmla="*/ 710578 w 2483012"/>
              <a:gd name="connsiteY1" fmla="*/ 309277 h 3802572"/>
              <a:gd name="connsiteX2" fmla="*/ 469510 w 2483012"/>
              <a:gd name="connsiteY2" fmla="*/ 808040 h 3802572"/>
              <a:gd name="connsiteX3" fmla="*/ 3997 w 2483012"/>
              <a:gd name="connsiteY3" fmla="*/ 1888695 h 3802572"/>
              <a:gd name="connsiteX4" fmla="*/ 278317 w 2483012"/>
              <a:gd name="connsiteY4" fmla="*/ 2586964 h 3802572"/>
              <a:gd name="connsiteX5" fmla="*/ 851894 w 2483012"/>
              <a:gd name="connsiteY5" fmla="*/ 3010912 h 3802572"/>
              <a:gd name="connsiteX6" fmla="*/ 1217654 w 2483012"/>
              <a:gd name="connsiteY6" fmla="*/ 3792311 h 3802572"/>
              <a:gd name="connsiteX7" fmla="*/ 2481187 w 2483012"/>
              <a:gd name="connsiteY7" fmla="*/ 3360049 h 3802572"/>
              <a:gd name="connsiteX8" fmla="*/ 910084 w 2483012"/>
              <a:gd name="connsiteY8" fmla="*/ 2021699 h 3802572"/>
              <a:gd name="connsiteX9" fmla="*/ 1084653 w 2483012"/>
              <a:gd name="connsiteY9" fmla="*/ 1115610 h 3802572"/>
              <a:gd name="connsiteX10" fmla="*/ 1508601 w 2483012"/>
              <a:gd name="connsiteY10" fmla="*/ 1888695 h 3802572"/>
              <a:gd name="connsiteX11" fmla="*/ 2048928 w 2483012"/>
              <a:gd name="connsiteY11" fmla="*/ 1606061 h 3802572"/>
              <a:gd name="connsiteX12" fmla="*/ 1624980 w 2483012"/>
              <a:gd name="connsiteY12" fmla="*/ 600223 h 3802572"/>
              <a:gd name="connsiteX13" fmla="*/ 1483662 w 2483012"/>
              <a:gd name="connsiteY13" fmla="*/ 217836 h 3802572"/>
              <a:gd name="connsiteX14" fmla="*/ 1421085 w 2483012"/>
              <a:gd name="connsiteY14" fmla="*/ 4131 h 3802572"/>
              <a:gd name="connsiteX15" fmla="*/ 1117903 w 2483012"/>
              <a:gd name="connsiteY15" fmla="*/ 68208 h 3802572"/>
              <a:gd name="connsiteX0" fmla="*/ 1117903 w 3091523"/>
              <a:gd name="connsiteY0" fmla="*/ 76518 h 3799113"/>
              <a:gd name="connsiteX1" fmla="*/ 710578 w 3091523"/>
              <a:gd name="connsiteY1" fmla="*/ 309277 h 3799113"/>
              <a:gd name="connsiteX2" fmla="*/ 469510 w 3091523"/>
              <a:gd name="connsiteY2" fmla="*/ 808040 h 3799113"/>
              <a:gd name="connsiteX3" fmla="*/ 3997 w 3091523"/>
              <a:gd name="connsiteY3" fmla="*/ 1888695 h 3799113"/>
              <a:gd name="connsiteX4" fmla="*/ 278317 w 3091523"/>
              <a:gd name="connsiteY4" fmla="*/ 2586964 h 3799113"/>
              <a:gd name="connsiteX5" fmla="*/ 851894 w 3091523"/>
              <a:gd name="connsiteY5" fmla="*/ 3010912 h 3799113"/>
              <a:gd name="connsiteX6" fmla="*/ 1217654 w 3091523"/>
              <a:gd name="connsiteY6" fmla="*/ 3792311 h 3799113"/>
              <a:gd name="connsiteX7" fmla="*/ 2481187 w 3091523"/>
              <a:gd name="connsiteY7" fmla="*/ 3360049 h 3799113"/>
              <a:gd name="connsiteX8" fmla="*/ 3029829 w 3091523"/>
              <a:gd name="connsiteY8" fmla="*/ 2828033 h 3799113"/>
              <a:gd name="connsiteX9" fmla="*/ 1084653 w 3091523"/>
              <a:gd name="connsiteY9" fmla="*/ 1115610 h 3799113"/>
              <a:gd name="connsiteX10" fmla="*/ 1508601 w 3091523"/>
              <a:gd name="connsiteY10" fmla="*/ 1888695 h 3799113"/>
              <a:gd name="connsiteX11" fmla="*/ 2048928 w 3091523"/>
              <a:gd name="connsiteY11" fmla="*/ 1606061 h 3799113"/>
              <a:gd name="connsiteX12" fmla="*/ 1624980 w 3091523"/>
              <a:gd name="connsiteY12" fmla="*/ 600223 h 3799113"/>
              <a:gd name="connsiteX13" fmla="*/ 1483662 w 3091523"/>
              <a:gd name="connsiteY13" fmla="*/ 217836 h 3799113"/>
              <a:gd name="connsiteX14" fmla="*/ 1421085 w 3091523"/>
              <a:gd name="connsiteY14" fmla="*/ 4131 h 3799113"/>
              <a:gd name="connsiteX15" fmla="*/ 1117903 w 3091523"/>
              <a:gd name="connsiteY15" fmla="*/ 68208 h 3799113"/>
              <a:gd name="connsiteX0" fmla="*/ 1117903 w 3091523"/>
              <a:gd name="connsiteY0" fmla="*/ 76518 h 3799113"/>
              <a:gd name="connsiteX1" fmla="*/ 710578 w 3091523"/>
              <a:gd name="connsiteY1" fmla="*/ 309277 h 3799113"/>
              <a:gd name="connsiteX2" fmla="*/ 469510 w 3091523"/>
              <a:gd name="connsiteY2" fmla="*/ 808040 h 3799113"/>
              <a:gd name="connsiteX3" fmla="*/ 3997 w 3091523"/>
              <a:gd name="connsiteY3" fmla="*/ 1888695 h 3799113"/>
              <a:gd name="connsiteX4" fmla="*/ 278317 w 3091523"/>
              <a:gd name="connsiteY4" fmla="*/ 2586964 h 3799113"/>
              <a:gd name="connsiteX5" fmla="*/ 851894 w 3091523"/>
              <a:gd name="connsiteY5" fmla="*/ 3010912 h 3799113"/>
              <a:gd name="connsiteX6" fmla="*/ 1217654 w 3091523"/>
              <a:gd name="connsiteY6" fmla="*/ 3792311 h 3799113"/>
              <a:gd name="connsiteX7" fmla="*/ 2481187 w 3091523"/>
              <a:gd name="connsiteY7" fmla="*/ 3360049 h 3799113"/>
              <a:gd name="connsiteX8" fmla="*/ 3029829 w 3091523"/>
              <a:gd name="connsiteY8" fmla="*/ 2828033 h 3799113"/>
              <a:gd name="connsiteX9" fmla="*/ 1084653 w 3091523"/>
              <a:gd name="connsiteY9" fmla="*/ 1115610 h 3799113"/>
              <a:gd name="connsiteX10" fmla="*/ 2639132 w 3091523"/>
              <a:gd name="connsiteY10" fmla="*/ 2387459 h 3799113"/>
              <a:gd name="connsiteX11" fmla="*/ 2048928 w 3091523"/>
              <a:gd name="connsiteY11" fmla="*/ 1606061 h 3799113"/>
              <a:gd name="connsiteX12" fmla="*/ 1624980 w 3091523"/>
              <a:gd name="connsiteY12" fmla="*/ 600223 h 3799113"/>
              <a:gd name="connsiteX13" fmla="*/ 1483662 w 3091523"/>
              <a:gd name="connsiteY13" fmla="*/ 217836 h 3799113"/>
              <a:gd name="connsiteX14" fmla="*/ 1421085 w 3091523"/>
              <a:gd name="connsiteY14" fmla="*/ 4131 h 3799113"/>
              <a:gd name="connsiteX15" fmla="*/ 1117903 w 3091523"/>
              <a:gd name="connsiteY15" fmla="*/ 68208 h 3799113"/>
              <a:gd name="connsiteX0" fmla="*/ 1117903 w 3091523"/>
              <a:gd name="connsiteY0" fmla="*/ 76518 h 3799113"/>
              <a:gd name="connsiteX1" fmla="*/ 710578 w 3091523"/>
              <a:gd name="connsiteY1" fmla="*/ 309277 h 3799113"/>
              <a:gd name="connsiteX2" fmla="*/ 469510 w 3091523"/>
              <a:gd name="connsiteY2" fmla="*/ 808040 h 3799113"/>
              <a:gd name="connsiteX3" fmla="*/ 3997 w 3091523"/>
              <a:gd name="connsiteY3" fmla="*/ 1888695 h 3799113"/>
              <a:gd name="connsiteX4" fmla="*/ 278317 w 3091523"/>
              <a:gd name="connsiteY4" fmla="*/ 2586964 h 3799113"/>
              <a:gd name="connsiteX5" fmla="*/ 851894 w 3091523"/>
              <a:gd name="connsiteY5" fmla="*/ 3010912 h 3799113"/>
              <a:gd name="connsiteX6" fmla="*/ 1217654 w 3091523"/>
              <a:gd name="connsiteY6" fmla="*/ 3792311 h 3799113"/>
              <a:gd name="connsiteX7" fmla="*/ 2481187 w 3091523"/>
              <a:gd name="connsiteY7" fmla="*/ 3360049 h 3799113"/>
              <a:gd name="connsiteX8" fmla="*/ 3029829 w 3091523"/>
              <a:gd name="connsiteY8" fmla="*/ 2828033 h 3799113"/>
              <a:gd name="connsiteX9" fmla="*/ 1084653 w 3091523"/>
              <a:gd name="connsiteY9" fmla="*/ 1115610 h 3799113"/>
              <a:gd name="connsiteX10" fmla="*/ 2747197 w 3091523"/>
              <a:gd name="connsiteY10" fmla="*/ 1281866 h 3799113"/>
              <a:gd name="connsiteX11" fmla="*/ 2048928 w 3091523"/>
              <a:gd name="connsiteY11" fmla="*/ 1606061 h 3799113"/>
              <a:gd name="connsiteX12" fmla="*/ 1624980 w 3091523"/>
              <a:gd name="connsiteY12" fmla="*/ 600223 h 3799113"/>
              <a:gd name="connsiteX13" fmla="*/ 1483662 w 3091523"/>
              <a:gd name="connsiteY13" fmla="*/ 217836 h 3799113"/>
              <a:gd name="connsiteX14" fmla="*/ 1421085 w 3091523"/>
              <a:gd name="connsiteY14" fmla="*/ 4131 h 3799113"/>
              <a:gd name="connsiteX15" fmla="*/ 1117903 w 3091523"/>
              <a:gd name="connsiteY15" fmla="*/ 68208 h 3799113"/>
              <a:gd name="connsiteX0" fmla="*/ 1117903 w 3044113"/>
              <a:gd name="connsiteY0" fmla="*/ 76518 h 3799113"/>
              <a:gd name="connsiteX1" fmla="*/ 710578 w 3044113"/>
              <a:gd name="connsiteY1" fmla="*/ 309277 h 3799113"/>
              <a:gd name="connsiteX2" fmla="*/ 469510 w 3044113"/>
              <a:gd name="connsiteY2" fmla="*/ 808040 h 3799113"/>
              <a:gd name="connsiteX3" fmla="*/ 3997 w 3044113"/>
              <a:gd name="connsiteY3" fmla="*/ 1888695 h 3799113"/>
              <a:gd name="connsiteX4" fmla="*/ 278317 w 3044113"/>
              <a:gd name="connsiteY4" fmla="*/ 2586964 h 3799113"/>
              <a:gd name="connsiteX5" fmla="*/ 851894 w 3044113"/>
              <a:gd name="connsiteY5" fmla="*/ 3010912 h 3799113"/>
              <a:gd name="connsiteX6" fmla="*/ 1217654 w 3044113"/>
              <a:gd name="connsiteY6" fmla="*/ 3792311 h 3799113"/>
              <a:gd name="connsiteX7" fmla="*/ 2481187 w 3044113"/>
              <a:gd name="connsiteY7" fmla="*/ 3360049 h 3799113"/>
              <a:gd name="connsiteX8" fmla="*/ 3029829 w 3044113"/>
              <a:gd name="connsiteY8" fmla="*/ 2828033 h 3799113"/>
              <a:gd name="connsiteX9" fmla="*/ 2871889 w 3044113"/>
              <a:gd name="connsiteY9" fmla="*/ 2379144 h 3799113"/>
              <a:gd name="connsiteX10" fmla="*/ 2747197 w 3044113"/>
              <a:gd name="connsiteY10" fmla="*/ 1281866 h 3799113"/>
              <a:gd name="connsiteX11" fmla="*/ 2048928 w 3044113"/>
              <a:gd name="connsiteY11" fmla="*/ 1606061 h 3799113"/>
              <a:gd name="connsiteX12" fmla="*/ 1624980 w 3044113"/>
              <a:gd name="connsiteY12" fmla="*/ 600223 h 3799113"/>
              <a:gd name="connsiteX13" fmla="*/ 1483662 w 3044113"/>
              <a:gd name="connsiteY13" fmla="*/ 217836 h 3799113"/>
              <a:gd name="connsiteX14" fmla="*/ 1421085 w 3044113"/>
              <a:gd name="connsiteY14" fmla="*/ 4131 h 3799113"/>
              <a:gd name="connsiteX15" fmla="*/ 1117903 w 3044113"/>
              <a:gd name="connsiteY15" fmla="*/ 68208 h 3799113"/>
              <a:gd name="connsiteX0" fmla="*/ 1114067 w 3040277"/>
              <a:gd name="connsiteY0" fmla="*/ 76518 h 3799113"/>
              <a:gd name="connsiteX1" fmla="*/ 706742 w 3040277"/>
              <a:gd name="connsiteY1" fmla="*/ 309277 h 3799113"/>
              <a:gd name="connsiteX2" fmla="*/ 307733 w 3040277"/>
              <a:gd name="connsiteY2" fmla="*/ 1697502 h 3799113"/>
              <a:gd name="connsiteX3" fmla="*/ 161 w 3040277"/>
              <a:gd name="connsiteY3" fmla="*/ 1888695 h 3799113"/>
              <a:gd name="connsiteX4" fmla="*/ 274481 w 3040277"/>
              <a:gd name="connsiteY4" fmla="*/ 2586964 h 3799113"/>
              <a:gd name="connsiteX5" fmla="*/ 848058 w 3040277"/>
              <a:gd name="connsiteY5" fmla="*/ 3010912 h 3799113"/>
              <a:gd name="connsiteX6" fmla="*/ 1213818 w 3040277"/>
              <a:gd name="connsiteY6" fmla="*/ 3792311 h 3799113"/>
              <a:gd name="connsiteX7" fmla="*/ 2477351 w 3040277"/>
              <a:gd name="connsiteY7" fmla="*/ 3360049 h 3799113"/>
              <a:gd name="connsiteX8" fmla="*/ 3025993 w 3040277"/>
              <a:gd name="connsiteY8" fmla="*/ 2828033 h 3799113"/>
              <a:gd name="connsiteX9" fmla="*/ 2868053 w 3040277"/>
              <a:gd name="connsiteY9" fmla="*/ 2379144 h 3799113"/>
              <a:gd name="connsiteX10" fmla="*/ 2743361 w 3040277"/>
              <a:gd name="connsiteY10" fmla="*/ 1281866 h 3799113"/>
              <a:gd name="connsiteX11" fmla="*/ 2045092 w 3040277"/>
              <a:gd name="connsiteY11" fmla="*/ 1606061 h 3799113"/>
              <a:gd name="connsiteX12" fmla="*/ 1621144 w 3040277"/>
              <a:gd name="connsiteY12" fmla="*/ 600223 h 3799113"/>
              <a:gd name="connsiteX13" fmla="*/ 1479826 w 3040277"/>
              <a:gd name="connsiteY13" fmla="*/ 217836 h 3799113"/>
              <a:gd name="connsiteX14" fmla="*/ 1417249 w 3040277"/>
              <a:gd name="connsiteY14" fmla="*/ 4131 h 3799113"/>
              <a:gd name="connsiteX15" fmla="*/ 1114067 w 3040277"/>
              <a:gd name="connsiteY15" fmla="*/ 68208 h 3799113"/>
              <a:gd name="connsiteX0" fmla="*/ 1235639 w 3161849"/>
              <a:gd name="connsiteY0" fmla="*/ 76518 h 3799113"/>
              <a:gd name="connsiteX1" fmla="*/ 21980 w 3161849"/>
              <a:gd name="connsiteY1" fmla="*/ 475532 h 3799113"/>
              <a:gd name="connsiteX2" fmla="*/ 429305 w 3161849"/>
              <a:gd name="connsiteY2" fmla="*/ 1697502 h 3799113"/>
              <a:gd name="connsiteX3" fmla="*/ 121733 w 3161849"/>
              <a:gd name="connsiteY3" fmla="*/ 1888695 h 3799113"/>
              <a:gd name="connsiteX4" fmla="*/ 396053 w 3161849"/>
              <a:gd name="connsiteY4" fmla="*/ 2586964 h 3799113"/>
              <a:gd name="connsiteX5" fmla="*/ 969630 w 3161849"/>
              <a:gd name="connsiteY5" fmla="*/ 3010912 h 3799113"/>
              <a:gd name="connsiteX6" fmla="*/ 1335390 w 3161849"/>
              <a:gd name="connsiteY6" fmla="*/ 3792311 h 3799113"/>
              <a:gd name="connsiteX7" fmla="*/ 2598923 w 3161849"/>
              <a:gd name="connsiteY7" fmla="*/ 3360049 h 3799113"/>
              <a:gd name="connsiteX8" fmla="*/ 3147565 w 3161849"/>
              <a:gd name="connsiteY8" fmla="*/ 2828033 h 3799113"/>
              <a:gd name="connsiteX9" fmla="*/ 2989625 w 3161849"/>
              <a:gd name="connsiteY9" fmla="*/ 2379144 h 3799113"/>
              <a:gd name="connsiteX10" fmla="*/ 2864933 w 3161849"/>
              <a:gd name="connsiteY10" fmla="*/ 1281866 h 3799113"/>
              <a:gd name="connsiteX11" fmla="*/ 2166664 w 3161849"/>
              <a:gd name="connsiteY11" fmla="*/ 1606061 h 3799113"/>
              <a:gd name="connsiteX12" fmla="*/ 1742716 w 3161849"/>
              <a:gd name="connsiteY12" fmla="*/ 600223 h 3799113"/>
              <a:gd name="connsiteX13" fmla="*/ 1601398 w 3161849"/>
              <a:gd name="connsiteY13" fmla="*/ 217836 h 3799113"/>
              <a:gd name="connsiteX14" fmla="*/ 1538821 w 3161849"/>
              <a:gd name="connsiteY14" fmla="*/ 4131 h 3799113"/>
              <a:gd name="connsiteX15" fmla="*/ 1235639 w 3161849"/>
              <a:gd name="connsiteY15" fmla="*/ 68208 h 3799113"/>
              <a:gd name="connsiteX0" fmla="*/ 1235639 w 3161849"/>
              <a:gd name="connsiteY0" fmla="*/ 133001 h 3855596"/>
              <a:gd name="connsiteX1" fmla="*/ 21980 w 3161849"/>
              <a:gd name="connsiteY1" fmla="*/ 532015 h 3855596"/>
              <a:gd name="connsiteX2" fmla="*/ 429305 w 3161849"/>
              <a:gd name="connsiteY2" fmla="*/ 1753985 h 3855596"/>
              <a:gd name="connsiteX3" fmla="*/ 121733 w 3161849"/>
              <a:gd name="connsiteY3" fmla="*/ 1945178 h 3855596"/>
              <a:gd name="connsiteX4" fmla="*/ 396053 w 3161849"/>
              <a:gd name="connsiteY4" fmla="*/ 2643447 h 3855596"/>
              <a:gd name="connsiteX5" fmla="*/ 969630 w 3161849"/>
              <a:gd name="connsiteY5" fmla="*/ 3067395 h 3855596"/>
              <a:gd name="connsiteX6" fmla="*/ 1335390 w 3161849"/>
              <a:gd name="connsiteY6" fmla="*/ 3848794 h 3855596"/>
              <a:gd name="connsiteX7" fmla="*/ 2598923 w 3161849"/>
              <a:gd name="connsiteY7" fmla="*/ 3416532 h 3855596"/>
              <a:gd name="connsiteX8" fmla="*/ 3147565 w 3161849"/>
              <a:gd name="connsiteY8" fmla="*/ 2884516 h 3855596"/>
              <a:gd name="connsiteX9" fmla="*/ 2989625 w 3161849"/>
              <a:gd name="connsiteY9" fmla="*/ 2435627 h 3855596"/>
              <a:gd name="connsiteX10" fmla="*/ 2864933 w 3161849"/>
              <a:gd name="connsiteY10" fmla="*/ 1338349 h 3855596"/>
              <a:gd name="connsiteX11" fmla="*/ 2166664 w 3161849"/>
              <a:gd name="connsiteY11" fmla="*/ 1662544 h 3855596"/>
              <a:gd name="connsiteX12" fmla="*/ 1742716 w 3161849"/>
              <a:gd name="connsiteY12" fmla="*/ 656706 h 3855596"/>
              <a:gd name="connsiteX13" fmla="*/ 1601398 w 3161849"/>
              <a:gd name="connsiteY13" fmla="*/ 274319 h 3855596"/>
              <a:gd name="connsiteX14" fmla="*/ 1538821 w 3161849"/>
              <a:gd name="connsiteY14" fmla="*/ 60614 h 3855596"/>
              <a:gd name="connsiteX15" fmla="*/ 1235639 w 3161849"/>
              <a:gd name="connsiteY15" fmla="*/ 0 h 3855596"/>
              <a:gd name="connsiteX0" fmla="*/ 864345 w 3148003"/>
              <a:gd name="connsiteY0" fmla="*/ 8310 h 3855596"/>
              <a:gd name="connsiteX1" fmla="*/ 8134 w 3148003"/>
              <a:gd name="connsiteY1" fmla="*/ 532015 h 3855596"/>
              <a:gd name="connsiteX2" fmla="*/ 415459 w 3148003"/>
              <a:gd name="connsiteY2" fmla="*/ 1753985 h 3855596"/>
              <a:gd name="connsiteX3" fmla="*/ 107887 w 3148003"/>
              <a:gd name="connsiteY3" fmla="*/ 1945178 h 3855596"/>
              <a:gd name="connsiteX4" fmla="*/ 382207 w 3148003"/>
              <a:gd name="connsiteY4" fmla="*/ 2643447 h 3855596"/>
              <a:gd name="connsiteX5" fmla="*/ 955784 w 3148003"/>
              <a:gd name="connsiteY5" fmla="*/ 3067395 h 3855596"/>
              <a:gd name="connsiteX6" fmla="*/ 1321544 w 3148003"/>
              <a:gd name="connsiteY6" fmla="*/ 3848794 h 3855596"/>
              <a:gd name="connsiteX7" fmla="*/ 2585077 w 3148003"/>
              <a:gd name="connsiteY7" fmla="*/ 3416532 h 3855596"/>
              <a:gd name="connsiteX8" fmla="*/ 3133719 w 3148003"/>
              <a:gd name="connsiteY8" fmla="*/ 2884516 h 3855596"/>
              <a:gd name="connsiteX9" fmla="*/ 2975779 w 3148003"/>
              <a:gd name="connsiteY9" fmla="*/ 2435627 h 3855596"/>
              <a:gd name="connsiteX10" fmla="*/ 2851087 w 3148003"/>
              <a:gd name="connsiteY10" fmla="*/ 1338349 h 3855596"/>
              <a:gd name="connsiteX11" fmla="*/ 2152818 w 3148003"/>
              <a:gd name="connsiteY11" fmla="*/ 1662544 h 3855596"/>
              <a:gd name="connsiteX12" fmla="*/ 1728870 w 3148003"/>
              <a:gd name="connsiteY12" fmla="*/ 656706 h 3855596"/>
              <a:gd name="connsiteX13" fmla="*/ 1587552 w 3148003"/>
              <a:gd name="connsiteY13" fmla="*/ 274319 h 3855596"/>
              <a:gd name="connsiteX14" fmla="*/ 1524975 w 3148003"/>
              <a:gd name="connsiteY14" fmla="*/ 60614 h 3855596"/>
              <a:gd name="connsiteX15" fmla="*/ 1221793 w 3148003"/>
              <a:gd name="connsiteY15" fmla="*/ 0 h 3855596"/>
              <a:gd name="connsiteX0" fmla="*/ 864345 w 3148003"/>
              <a:gd name="connsiteY0" fmla="*/ 16623 h 3863909"/>
              <a:gd name="connsiteX1" fmla="*/ 8134 w 3148003"/>
              <a:gd name="connsiteY1" fmla="*/ 540328 h 3863909"/>
              <a:gd name="connsiteX2" fmla="*/ 415459 w 3148003"/>
              <a:gd name="connsiteY2" fmla="*/ 1762298 h 3863909"/>
              <a:gd name="connsiteX3" fmla="*/ 107887 w 3148003"/>
              <a:gd name="connsiteY3" fmla="*/ 1953491 h 3863909"/>
              <a:gd name="connsiteX4" fmla="*/ 382207 w 3148003"/>
              <a:gd name="connsiteY4" fmla="*/ 2651760 h 3863909"/>
              <a:gd name="connsiteX5" fmla="*/ 955784 w 3148003"/>
              <a:gd name="connsiteY5" fmla="*/ 3075708 h 3863909"/>
              <a:gd name="connsiteX6" fmla="*/ 1321544 w 3148003"/>
              <a:gd name="connsiteY6" fmla="*/ 3857107 h 3863909"/>
              <a:gd name="connsiteX7" fmla="*/ 2585077 w 3148003"/>
              <a:gd name="connsiteY7" fmla="*/ 3424845 h 3863909"/>
              <a:gd name="connsiteX8" fmla="*/ 3133719 w 3148003"/>
              <a:gd name="connsiteY8" fmla="*/ 2892829 h 3863909"/>
              <a:gd name="connsiteX9" fmla="*/ 2975779 w 3148003"/>
              <a:gd name="connsiteY9" fmla="*/ 2443940 h 3863909"/>
              <a:gd name="connsiteX10" fmla="*/ 2851087 w 3148003"/>
              <a:gd name="connsiteY10" fmla="*/ 1346662 h 3863909"/>
              <a:gd name="connsiteX11" fmla="*/ 2152818 w 3148003"/>
              <a:gd name="connsiteY11" fmla="*/ 1670857 h 3863909"/>
              <a:gd name="connsiteX12" fmla="*/ 1728870 w 3148003"/>
              <a:gd name="connsiteY12" fmla="*/ 665019 h 3863909"/>
              <a:gd name="connsiteX13" fmla="*/ 1587552 w 3148003"/>
              <a:gd name="connsiteY13" fmla="*/ 282632 h 3863909"/>
              <a:gd name="connsiteX14" fmla="*/ 1524975 w 3148003"/>
              <a:gd name="connsiteY14" fmla="*/ 68927 h 3863909"/>
              <a:gd name="connsiteX15" fmla="*/ 922535 w 3148003"/>
              <a:gd name="connsiteY15" fmla="*/ 0 h 3863909"/>
              <a:gd name="connsiteX0" fmla="*/ 864345 w 3148003"/>
              <a:gd name="connsiteY0" fmla="*/ 76550 h 3923836"/>
              <a:gd name="connsiteX1" fmla="*/ 8134 w 3148003"/>
              <a:gd name="connsiteY1" fmla="*/ 600255 h 3923836"/>
              <a:gd name="connsiteX2" fmla="*/ 415459 w 3148003"/>
              <a:gd name="connsiteY2" fmla="*/ 1822225 h 3923836"/>
              <a:gd name="connsiteX3" fmla="*/ 107887 w 3148003"/>
              <a:gd name="connsiteY3" fmla="*/ 2013418 h 3923836"/>
              <a:gd name="connsiteX4" fmla="*/ 382207 w 3148003"/>
              <a:gd name="connsiteY4" fmla="*/ 2711687 h 3923836"/>
              <a:gd name="connsiteX5" fmla="*/ 955784 w 3148003"/>
              <a:gd name="connsiteY5" fmla="*/ 3135635 h 3923836"/>
              <a:gd name="connsiteX6" fmla="*/ 1321544 w 3148003"/>
              <a:gd name="connsiteY6" fmla="*/ 3917034 h 3923836"/>
              <a:gd name="connsiteX7" fmla="*/ 2585077 w 3148003"/>
              <a:gd name="connsiteY7" fmla="*/ 3484772 h 3923836"/>
              <a:gd name="connsiteX8" fmla="*/ 3133719 w 3148003"/>
              <a:gd name="connsiteY8" fmla="*/ 2952756 h 3923836"/>
              <a:gd name="connsiteX9" fmla="*/ 2975779 w 3148003"/>
              <a:gd name="connsiteY9" fmla="*/ 2503867 h 3923836"/>
              <a:gd name="connsiteX10" fmla="*/ 2851087 w 3148003"/>
              <a:gd name="connsiteY10" fmla="*/ 1406589 h 3923836"/>
              <a:gd name="connsiteX11" fmla="*/ 2152818 w 3148003"/>
              <a:gd name="connsiteY11" fmla="*/ 1730784 h 3923836"/>
              <a:gd name="connsiteX12" fmla="*/ 1728870 w 3148003"/>
              <a:gd name="connsiteY12" fmla="*/ 724946 h 3923836"/>
              <a:gd name="connsiteX13" fmla="*/ 1587552 w 3148003"/>
              <a:gd name="connsiteY13" fmla="*/ 342559 h 3923836"/>
              <a:gd name="connsiteX14" fmla="*/ 1549913 w 3148003"/>
              <a:gd name="connsiteY14" fmla="*/ 12476 h 3923836"/>
              <a:gd name="connsiteX15" fmla="*/ 922535 w 3148003"/>
              <a:gd name="connsiteY15" fmla="*/ 59927 h 3923836"/>
              <a:gd name="connsiteX0" fmla="*/ 864345 w 3148003"/>
              <a:gd name="connsiteY0" fmla="*/ 71135 h 3918421"/>
              <a:gd name="connsiteX1" fmla="*/ 8134 w 3148003"/>
              <a:gd name="connsiteY1" fmla="*/ 594840 h 3918421"/>
              <a:gd name="connsiteX2" fmla="*/ 415459 w 3148003"/>
              <a:gd name="connsiteY2" fmla="*/ 1816810 h 3918421"/>
              <a:gd name="connsiteX3" fmla="*/ 107887 w 3148003"/>
              <a:gd name="connsiteY3" fmla="*/ 2008003 h 3918421"/>
              <a:gd name="connsiteX4" fmla="*/ 382207 w 3148003"/>
              <a:gd name="connsiteY4" fmla="*/ 2706272 h 3918421"/>
              <a:gd name="connsiteX5" fmla="*/ 955784 w 3148003"/>
              <a:gd name="connsiteY5" fmla="*/ 3130220 h 3918421"/>
              <a:gd name="connsiteX6" fmla="*/ 1321544 w 3148003"/>
              <a:gd name="connsiteY6" fmla="*/ 3911619 h 3918421"/>
              <a:gd name="connsiteX7" fmla="*/ 2585077 w 3148003"/>
              <a:gd name="connsiteY7" fmla="*/ 3479357 h 3918421"/>
              <a:gd name="connsiteX8" fmla="*/ 3133719 w 3148003"/>
              <a:gd name="connsiteY8" fmla="*/ 2947341 h 3918421"/>
              <a:gd name="connsiteX9" fmla="*/ 2975779 w 3148003"/>
              <a:gd name="connsiteY9" fmla="*/ 2498452 h 3918421"/>
              <a:gd name="connsiteX10" fmla="*/ 2851087 w 3148003"/>
              <a:gd name="connsiteY10" fmla="*/ 1401174 h 3918421"/>
              <a:gd name="connsiteX11" fmla="*/ 2152818 w 3148003"/>
              <a:gd name="connsiteY11" fmla="*/ 1725369 h 3918421"/>
              <a:gd name="connsiteX12" fmla="*/ 1728870 w 3148003"/>
              <a:gd name="connsiteY12" fmla="*/ 719531 h 3918421"/>
              <a:gd name="connsiteX13" fmla="*/ 1870185 w 3148003"/>
              <a:gd name="connsiteY13" fmla="*/ 245704 h 3918421"/>
              <a:gd name="connsiteX14" fmla="*/ 1549913 w 3148003"/>
              <a:gd name="connsiteY14" fmla="*/ 7061 h 3918421"/>
              <a:gd name="connsiteX15" fmla="*/ 922535 w 3148003"/>
              <a:gd name="connsiteY15" fmla="*/ 54512 h 3918421"/>
              <a:gd name="connsiteX0" fmla="*/ 864345 w 3148003"/>
              <a:gd name="connsiteY0" fmla="*/ 71135 h 3918421"/>
              <a:gd name="connsiteX1" fmla="*/ 8134 w 3148003"/>
              <a:gd name="connsiteY1" fmla="*/ 594840 h 3918421"/>
              <a:gd name="connsiteX2" fmla="*/ 415459 w 3148003"/>
              <a:gd name="connsiteY2" fmla="*/ 1816810 h 3918421"/>
              <a:gd name="connsiteX3" fmla="*/ 107887 w 3148003"/>
              <a:gd name="connsiteY3" fmla="*/ 2008003 h 3918421"/>
              <a:gd name="connsiteX4" fmla="*/ 382207 w 3148003"/>
              <a:gd name="connsiteY4" fmla="*/ 2706272 h 3918421"/>
              <a:gd name="connsiteX5" fmla="*/ 955784 w 3148003"/>
              <a:gd name="connsiteY5" fmla="*/ 3130220 h 3918421"/>
              <a:gd name="connsiteX6" fmla="*/ 1321544 w 3148003"/>
              <a:gd name="connsiteY6" fmla="*/ 3911619 h 3918421"/>
              <a:gd name="connsiteX7" fmla="*/ 2585077 w 3148003"/>
              <a:gd name="connsiteY7" fmla="*/ 3479357 h 3918421"/>
              <a:gd name="connsiteX8" fmla="*/ 3133719 w 3148003"/>
              <a:gd name="connsiteY8" fmla="*/ 2947341 h 3918421"/>
              <a:gd name="connsiteX9" fmla="*/ 2975779 w 3148003"/>
              <a:gd name="connsiteY9" fmla="*/ 2498452 h 3918421"/>
              <a:gd name="connsiteX10" fmla="*/ 2851087 w 3148003"/>
              <a:gd name="connsiteY10" fmla="*/ 1401174 h 3918421"/>
              <a:gd name="connsiteX11" fmla="*/ 2152818 w 3148003"/>
              <a:gd name="connsiteY11" fmla="*/ 1725369 h 3918421"/>
              <a:gd name="connsiteX12" fmla="*/ 2053066 w 3148003"/>
              <a:gd name="connsiteY12" fmla="*/ 653030 h 3918421"/>
              <a:gd name="connsiteX13" fmla="*/ 1870185 w 3148003"/>
              <a:gd name="connsiteY13" fmla="*/ 245704 h 3918421"/>
              <a:gd name="connsiteX14" fmla="*/ 1549913 w 3148003"/>
              <a:gd name="connsiteY14" fmla="*/ 7061 h 3918421"/>
              <a:gd name="connsiteX15" fmla="*/ 922535 w 3148003"/>
              <a:gd name="connsiteY15" fmla="*/ 54512 h 3918421"/>
              <a:gd name="connsiteX0" fmla="*/ 864345 w 3148003"/>
              <a:gd name="connsiteY0" fmla="*/ 71135 h 3918421"/>
              <a:gd name="connsiteX1" fmla="*/ 8134 w 3148003"/>
              <a:gd name="connsiteY1" fmla="*/ 594840 h 3918421"/>
              <a:gd name="connsiteX2" fmla="*/ 415459 w 3148003"/>
              <a:gd name="connsiteY2" fmla="*/ 1816810 h 3918421"/>
              <a:gd name="connsiteX3" fmla="*/ 107887 w 3148003"/>
              <a:gd name="connsiteY3" fmla="*/ 2008003 h 3918421"/>
              <a:gd name="connsiteX4" fmla="*/ 382207 w 3148003"/>
              <a:gd name="connsiteY4" fmla="*/ 2706272 h 3918421"/>
              <a:gd name="connsiteX5" fmla="*/ 955784 w 3148003"/>
              <a:gd name="connsiteY5" fmla="*/ 3130220 h 3918421"/>
              <a:gd name="connsiteX6" fmla="*/ 1321544 w 3148003"/>
              <a:gd name="connsiteY6" fmla="*/ 3911619 h 3918421"/>
              <a:gd name="connsiteX7" fmla="*/ 2585077 w 3148003"/>
              <a:gd name="connsiteY7" fmla="*/ 3479357 h 3918421"/>
              <a:gd name="connsiteX8" fmla="*/ 3133719 w 3148003"/>
              <a:gd name="connsiteY8" fmla="*/ 2947341 h 3918421"/>
              <a:gd name="connsiteX9" fmla="*/ 2975779 w 3148003"/>
              <a:gd name="connsiteY9" fmla="*/ 2498452 h 3918421"/>
              <a:gd name="connsiteX10" fmla="*/ 2851087 w 3148003"/>
              <a:gd name="connsiteY10" fmla="*/ 1401174 h 3918421"/>
              <a:gd name="connsiteX11" fmla="*/ 2285822 w 3148003"/>
              <a:gd name="connsiteY11" fmla="*/ 1018788 h 3918421"/>
              <a:gd name="connsiteX12" fmla="*/ 2053066 w 3148003"/>
              <a:gd name="connsiteY12" fmla="*/ 653030 h 3918421"/>
              <a:gd name="connsiteX13" fmla="*/ 1870185 w 3148003"/>
              <a:gd name="connsiteY13" fmla="*/ 245704 h 3918421"/>
              <a:gd name="connsiteX14" fmla="*/ 1549913 w 3148003"/>
              <a:gd name="connsiteY14" fmla="*/ 7061 h 3918421"/>
              <a:gd name="connsiteX15" fmla="*/ 922535 w 3148003"/>
              <a:gd name="connsiteY15" fmla="*/ 54512 h 3918421"/>
              <a:gd name="connsiteX0" fmla="*/ 864345 w 3152810"/>
              <a:gd name="connsiteY0" fmla="*/ 71135 h 3918421"/>
              <a:gd name="connsiteX1" fmla="*/ 8134 w 3152810"/>
              <a:gd name="connsiteY1" fmla="*/ 594840 h 3918421"/>
              <a:gd name="connsiteX2" fmla="*/ 415459 w 3152810"/>
              <a:gd name="connsiteY2" fmla="*/ 1816810 h 3918421"/>
              <a:gd name="connsiteX3" fmla="*/ 107887 w 3152810"/>
              <a:gd name="connsiteY3" fmla="*/ 2008003 h 3918421"/>
              <a:gd name="connsiteX4" fmla="*/ 382207 w 3152810"/>
              <a:gd name="connsiteY4" fmla="*/ 2706272 h 3918421"/>
              <a:gd name="connsiteX5" fmla="*/ 955784 w 3152810"/>
              <a:gd name="connsiteY5" fmla="*/ 3130220 h 3918421"/>
              <a:gd name="connsiteX6" fmla="*/ 1321544 w 3152810"/>
              <a:gd name="connsiteY6" fmla="*/ 3911619 h 3918421"/>
              <a:gd name="connsiteX7" fmla="*/ 2585077 w 3152810"/>
              <a:gd name="connsiteY7" fmla="*/ 3479357 h 3918421"/>
              <a:gd name="connsiteX8" fmla="*/ 3133719 w 3152810"/>
              <a:gd name="connsiteY8" fmla="*/ 2947341 h 3918421"/>
              <a:gd name="connsiteX9" fmla="*/ 2975779 w 3152810"/>
              <a:gd name="connsiteY9" fmla="*/ 2498452 h 3918421"/>
              <a:gd name="connsiteX10" fmla="*/ 2477015 w 3152810"/>
              <a:gd name="connsiteY10" fmla="*/ 1475988 h 3918421"/>
              <a:gd name="connsiteX11" fmla="*/ 2285822 w 3152810"/>
              <a:gd name="connsiteY11" fmla="*/ 1018788 h 3918421"/>
              <a:gd name="connsiteX12" fmla="*/ 2053066 w 3152810"/>
              <a:gd name="connsiteY12" fmla="*/ 653030 h 3918421"/>
              <a:gd name="connsiteX13" fmla="*/ 1870185 w 3152810"/>
              <a:gd name="connsiteY13" fmla="*/ 245704 h 3918421"/>
              <a:gd name="connsiteX14" fmla="*/ 1549913 w 3152810"/>
              <a:gd name="connsiteY14" fmla="*/ 7061 h 3918421"/>
              <a:gd name="connsiteX15" fmla="*/ 922535 w 3152810"/>
              <a:gd name="connsiteY15" fmla="*/ 54512 h 3918421"/>
              <a:gd name="connsiteX0" fmla="*/ 864345 w 3152810"/>
              <a:gd name="connsiteY0" fmla="*/ 102720 h 3950006"/>
              <a:gd name="connsiteX1" fmla="*/ 8134 w 3152810"/>
              <a:gd name="connsiteY1" fmla="*/ 626425 h 3950006"/>
              <a:gd name="connsiteX2" fmla="*/ 415459 w 3152810"/>
              <a:gd name="connsiteY2" fmla="*/ 1848395 h 3950006"/>
              <a:gd name="connsiteX3" fmla="*/ 107887 w 3152810"/>
              <a:gd name="connsiteY3" fmla="*/ 2039588 h 3950006"/>
              <a:gd name="connsiteX4" fmla="*/ 382207 w 3152810"/>
              <a:gd name="connsiteY4" fmla="*/ 2737857 h 3950006"/>
              <a:gd name="connsiteX5" fmla="*/ 955784 w 3152810"/>
              <a:gd name="connsiteY5" fmla="*/ 3161805 h 3950006"/>
              <a:gd name="connsiteX6" fmla="*/ 1321544 w 3152810"/>
              <a:gd name="connsiteY6" fmla="*/ 3943204 h 3950006"/>
              <a:gd name="connsiteX7" fmla="*/ 2585077 w 3152810"/>
              <a:gd name="connsiteY7" fmla="*/ 3510942 h 3950006"/>
              <a:gd name="connsiteX8" fmla="*/ 3133719 w 3152810"/>
              <a:gd name="connsiteY8" fmla="*/ 2978926 h 3950006"/>
              <a:gd name="connsiteX9" fmla="*/ 2975779 w 3152810"/>
              <a:gd name="connsiteY9" fmla="*/ 2530037 h 3950006"/>
              <a:gd name="connsiteX10" fmla="*/ 2477015 w 3152810"/>
              <a:gd name="connsiteY10" fmla="*/ 1507573 h 3950006"/>
              <a:gd name="connsiteX11" fmla="*/ 2285822 w 3152810"/>
              <a:gd name="connsiteY11" fmla="*/ 1050373 h 3950006"/>
              <a:gd name="connsiteX12" fmla="*/ 2053066 w 3152810"/>
              <a:gd name="connsiteY12" fmla="*/ 684615 h 3950006"/>
              <a:gd name="connsiteX13" fmla="*/ 1870185 w 3152810"/>
              <a:gd name="connsiteY13" fmla="*/ 277289 h 3950006"/>
              <a:gd name="connsiteX14" fmla="*/ 1599790 w 3152810"/>
              <a:gd name="connsiteY14" fmla="*/ 5395 h 3950006"/>
              <a:gd name="connsiteX15" fmla="*/ 922535 w 3152810"/>
              <a:gd name="connsiteY15" fmla="*/ 86097 h 3950006"/>
              <a:gd name="connsiteX0" fmla="*/ 864345 w 3152810"/>
              <a:gd name="connsiteY0" fmla="*/ 159333 h 4006619"/>
              <a:gd name="connsiteX1" fmla="*/ 8134 w 3152810"/>
              <a:gd name="connsiteY1" fmla="*/ 683038 h 4006619"/>
              <a:gd name="connsiteX2" fmla="*/ 415459 w 3152810"/>
              <a:gd name="connsiteY2" fmla="*/ 1905008 h 4006619"/>
              <a:gd name="connsiteX3" fmla="*/ 107887 w 3152810"/>
              <a:gd name="connsiteY3" fmla="*/ 2096201 h 4006619"/>
              <a:gd name="connsiteX4" fmla="*/ 382207 w 3152810"/>
              <a:gd name="connsiteY4" fmla="*/ 2794470 h 4006619"/>
              <a:gd name="connsiteX5" fmla="*/ 955784 w 3152810"/>
              <a:gd name="connsiteY5" fmla="*/ 3218418 h 4006619"/>
              <a:gd name="connsiteX6" fmla="*/ 1321544 w 3152810"/>
              <a:gd name="connsiteY6" fmla="*/ 3999817 h 4006619"/>
              <a:gd name="connsiteX7" fmla="*/ 2585077 w 3152810"/>
              <a:gd name="connsiteY7" fmla="*/ 3567555 h 4006619"/>
              <a:gd name="connsiteX8" fmla="*/ 3133719 w 3152810"/>
              <a:gd name="connsiteY8" fmla="*/ 3035539 h 4006619"/>
              <a:gd name="connsiteX9" fmla="*/ 2975779 w 3152810"/>
              <a:gd name="connsiteY9" fmla="*/ 2586650 h 4006619"/>
              <a:gd name="connsiteX10" fmla="*/ 2477015 w 3152810"/>
              <a:gd name="connsiteY10" fmla="*/ 1564186 h 4006619"/>
              <a:gd name="connsiteX11" fmla="*/ 2285822 w 3152810"/>
              <a:gd name="connsiteY11" fmla="*/ 1106986 h 4006619"/>
              <a:gd name="connsiteX12" fmla="*/ 2053066 w 3152810"/>
              <a:gd name="connsiteY12" fmla="*/ 741228 h 4006619"/>
              <a:gd name="connsiteX13" fmla="*/ 1870185 w 3152810"/>
              <a:gd name="connsiteY13" fmla="*/ 333902 h 4006619"/>
              <a:gd name="connsiteX14" fmla="*/ 1599790 w 3152810"/>
              <a:gd name="connsiteY14" fmla="*/ 3819 h 4006619"/>
              <a:gd name="connsiteX15" fmla="*/ 922535 w 3152810"/>
              <a:gd name="connsiteY15" fmla="*/ 142710 h 4006619"/>
              <a:gd name="connsiteX0" fmla="*/ 864345 w 3152810"/>
              <a:gd name="connsiteY0" fmla="*/ 158248 h 4005534"/>
              <a:gd name="connsiteX1" fmla="*/ 8134 w 3152810"/>
              <a:gd name="connsiteY1" fmla="*/ 681953 h 4005534"/>
              <a:gd name="connsiteX2" fmla="*/ 415459 w 3152810"/>
              <a:gd name="connsiteY2" fmla="*/ 1903923 h 4005534"/>
              <a:gd name="connsiteX3" fmla="*/ 107887 w 3152810"/>
              <a:gd name="connsiteY3" fmla="*/ 2095116 h 4005534"/>
              <a:gd name="connsiteX4" fmla="*/ 382207 w 3152810"/>
              <a:gd name="connsiteY4" fmla="*/ 2793385 h 4005534"/>
              <a:gd name="connsiteX5" fmla="*/ 955784 w 3152810"/>
              <a:gd name="connsiteY5" fmla="*/ 3217333 h 4005534"/>
              <a:gd name="connsiteX6" fmla="*/ 1321544 w 3152810"/>
              <a:gd name="connsiteY6" fmla="*/ 3998732 h 4005534"/>
              <a:gd name="connsiteX7" fmla="*/ 2585077 w 3152810"/>
              <a:gd name="connsiteY7" fmla="*/ 3566470 h 4005534"/>
              <a:gd name="connsiteX8" fmla="*/ 3133719 w 3152810"/>
              <a:gd name="connsiteY8" fmla="*/ 3034454 h 4005534"/>
              <a:gd name="connsiteX9" fmla="*/ 2975779 w 3152810"/>
              <a:gd name="connsiteY9" fmla="*/ 2585565 h 4005534"/>
              <a:gd name="connsiteX10" fmla="*/ 2477015 w 3152810"/>
              <a:gd name="connsiteY10" fmla="*/ 1563101 h 4005534"/>
              <a:gd name="connsiteX11" fmla="*/ 2285822 w 3152810"/>
              <a:gd name="connsiteY11" fmla="*/ 1105901 h 4005534"/>
              <a:gd name="connsiteX12" fmla="*/ 2053066 w 3152810"/>
              <a:gd name="connsiteY12" fmla="*/ 740143 h 4005534"/>
              <a:gd name="connsiteX13" fmla="*/ 1911748 w 3152810"/>
              <a:gd name="connsiteY13" fmla="*/ 299566 h 4005534"/>
              <a:gd name="connsiteX14" fmla="*/ 1599790 w 3152810"/>
              <a:gd name="connsiteY14" fmla="*/ 2734 h 4005534"/>
              <a:gd name="connsiteX15" fmla="*/ 922535 w 3152810"/>
              <a:gd name="connsiteY15" fmla="*/ 141625 h 4005534"/>
              <a:gd name="connsiteX0" fmla="*/ 864345 w 3152810"/>
              <a:gd name="connsiteY0" fmla="*/ 158248 h 4005534"/>
              <a:gd name="connsiteX1" fmla="*/ 8134 w 3152810"/>
              <a:gd name="connsiteY1" fmla="*/ 681953 h 4005534"/>
              <a:gd name="connsiteX2" fmla="*/ 415459 w 3152810"/>
              <a:gd name="connsiteY2" fmla="*/ 1903923 h 4005534"/>
              <a:gd name="connsiteX3" fmla="*/ 107887 w 3152810"/>
              <a:gd name="connsiteY3" fmla="*/ 2095116 h 4005534"/>
              <a:gd name="connsiteX4" fmla="*/ 382207 w 3152810"/>
              <a:gd name="connsiteY4" fmla="*/ 2793385 h 4005534"/>
              <a:gd name="connsiteX5" fmla="*/ 955784 w 3152810"/>
              <a:gd name="connsiteY5" fmla="*/ 3217333 h 4005534"/>
              <a:gd name="connsiteX6" fmla="*/ 1321544 w 3152810"/>
              <a:gd name="connsiteY6" fmla="*/ 3998732 h 4005534"/>
              <a:gd name="connsiteX7" fmla="*/ 2585077 w 3152810"/>
              <a:gd name="connsiteY7" fmla="*/ 3566470 h 4005534"/>
              <a:gd name="connsiteX8" fmla="*/ 3133719 w 3152810"/>
              <a:gd name="connsiteY8" fmla="*/ 3034454 h 4005534"/>
              <a:gd name="connsiteX9" fmla="*/ 2975779 w 3152810"/>
              <a:gd name="connsiteY9" fmla="*/ 2585565 h 4005534"/>
              <a:gd name="connsiteX10" fmla="*/ 2477015 w 3152810"/>
              <a:gd name="connsiteY10" fmla="*/ 1563101 h 4005534"/>
              <a:gd name="connsiteX11" fmla="*/ 2285822 w 3152810"/>
              <a:gd name="connsiteY11" fmla="*/ 1105901 h 4005534"/>
              <a:gd name="connsiteX12" fmla="*/ 2102942 w 3152810"/>
              <a:gd name="connsiteY12" fmla="*/ 723518 h 4005534"/>
              <a:gd name="connsiteX13" fmla="*/ 1911748 w 3152810"/>
              <a:gd name="connsiteY13" fmla="*/ 299566 h 4005534"/>
              <a:gd name="connsiteX14" fmla="*/ 1599790 w 3152810"/>
              <a:gd name="connsiteY14" fmla="*/ 2734 h 4005534"/>
              <a:gd name="connsiteX15" fmla="*/ 922535 w 3152810"/>
              <a:gd name="connsiteY15" fmla="*/ 141625 h 4005534"/>
              <a:gd name="connsiteX0" fmla="*/ 864345 w 3152810"/>
              <a:gd name="connsiteY0" fmla="*/ 232290 h 4079576"/>
              <a:gd name="connsiteX1" fmla="*/ 8134 w 3152810"/>
              <a:gd name="connsiteY1" fmla="*/ 755995 h 4079576"/>
              <a:gd name="connsiteX2" fmla="*/ 415459 w 3152810"/>
              <a:gd name="connsiteY2" fmla="*/ 1977965 h 4079576"/>
              <a:gd name="connsiteX3" fmla="*/ 107887 w 3152810"/>
              <a:gd name="connsiteY3" fmla="*/ 2169158 h 4079576"/>
              <a:gd name="connsiteX4" fmla="*/ 382207 w 3152810"/>
              <a:gd name="connsiteY4" fmla="*/ 2867427 h 4079576"/>
              <a:gd name="connsiteX5" fmla="*/ 955784 w 3152810"/>
              <a:gd name="connsiteY5" fmla="*/ 3291375 h 4079576"/>
              <a:gd name="connsiteX6" fmla="*/ 1321544 w 3152810"/>
              <a:gd name="connsiteY6" fmla="*/ 4072774 h 4079576"/>
              <a:gd name="connsiteX7" fmla="*/ 2585077 w 3152810"/>
              <a:gd name="connsiteY7" fmla="*/ 3640512 h 4079576"/>
              <a:gd name="connsiteX8" fmla="*/ 3133719 w 3152810"/>
              <a:gd name="connsiteY8" fmla="*/ 3108496 h 4079576"/>
              <a:gd name="connsiteX9" fmla="*/ 2975779 w 3152810"/>
              <a:gd name="connsiteY9" fmla="*/ 2659607 h 4079576"/>
              <a:gd name="connsiteX10" fmla="*/ 2477015 w 3152810"/>
              <a:gd name="connsiteY10" fmla="*/ 1637143 h 4079576"/>
              <a:gd name="connsiteX11" fmla="*/ 2285822 w 3152810"/>
              <a:gd name="connsiteY11" fmla="*/ 1179943 h 4079576"/>
              <a:gd name="connsiteX12" fmla="*/ 2102942 w 3152810"/>
              <a:gd name="connsiteY12" fmla="*/ 797560 h 4079576"/>
              <a:gd name="connsiteX13" fmla="*/ 1911748 w 3152810"/>
              <a:gd name="connsiteY13" fmla="*/ 373608 h 4079576"/>
              <a:gd name="connsiteX14" fmla="*/ 1790982 w 3152810"/>
              <a:gd name="connsiteY14" fmla="*/ 1961 h 4079576"/>
              <a:gd name="connsiteX15" fmla="*/ 922535 w 3152810"/>
              <a:gd name="connsiteY15" fmla="*/ 215667 h 4079576"/>
              <a:gd name="connsiteX0" fmla="*/ 864345 w 3152810"/>
              <a:gd name="connsiteY0" fmla="*/ 232683 h 4079969"/>
              <a:gd name="connsiteX1" fmla="*/ 8134 w 3152810"/>
              <a:gd name="connsiteY1" fmla="*/ 756388 h 4079969"/>
              <a:gd name="connsiteX2" fmla="*/ 415459 w 3152810"/>
              <a:gd name="connsiteY2" fmla="*/ 1978358 h 4079969"/>
              <a:gd name="connsiteX3" fmla="*/ 107887 w 3152810"/>
              <a:gd name="connsiteY3" fmla="*/ 2169551 h 4079969"/>
              <a:gd name="connsiteX4" fmla="*/ 382207 w 3152810"/>
              <a:gd name="connsiteY4" fmla="*/ 2867820 h 4079969"/>
              <a:gd name="connsiteX5" fmla="*/ 955784 w 3152810"/>
              <a:gd name="connsiteY5" fmla="*/ 3291768 h 4079969"/>
              <a:gd name="connsiteX6" fmla="*/ 1321544 w 3152810"/>
              <a:gd name="connsiteY6" fmla="*/ 4073167 h 4079969"/>
              <a:gd name="connsiteX7" fmla="*/ 2585077 w 3152810"/>
              <a:gd name="connsiteY7" fmla="*/ 3640905 h 4079969"/>
              <a:gd name="connsiteX8" fmla="*/ 3133719 w 3152810"/>
              <a:gd name="connsiteY8" fmla="*/ 3108889 h 4079969"/>
              <a:gd name="connsiteX9" fmla="*/ 2975779 w 3152810"/>
              <a:gd name="connsiteY9" fmla="*/ 2660000 h 4079969"/>
              <a:gd name="connsiteX10" fmla="*/ 2477015 w 3152810"/>
              <a:gd name="connsiteY10" fmla="*/ 1637536 h 4079969"/>
              <a:gd name="connsiteX11" fmla="*/ 2285822 w 3152810"/>
              <a:gd name="connsiteY11" fmla="*/ 1180336 h 4079969"/>
              <a:gd name="connsiteX12" fmla="*/ 2102942 w 3152810"/>
              <a:gd name="connsiteY12" fmla="*/ 797953 h 4079969"/>
              <a:gd name="connsiteX13" fmla="*/ 1986563 w 3152810"/>
              <a:gd name="connsiteY13" fmla="*/ 390626 h 4079969"/>
              <a:gd name="connsiteX14" fmla="*/ 1790982 w 3152810"/>
              <a:gd name="connsiteY14" fmla="*/ 2354 h 4079969"/>
              <a:gd name="connsiteX15" fmla="*/ 922535 w 3152810"/>
              <a:gd name="connsiteY15" fmla="*/ 216060 h 4079969"/>
              <a:gd name="connsiteX0" fmla="*/ 864345 w 3152810"/>
              <a:gd name="connsiteY0" fmla="*/ 232683 h 4079969"/>
              <a:gd name="connsiteX1" fmla="*/ 8134 w 3152810"/>
              <a:gd name="connsiteY1" fmla="*/ 756388 h 4079969"/>
              <a:gd name="connsiteX2" fmla="*/ 415459 w 3152810"/>
              <a:gd name="connsiteY2" fmla="*/ 1978358 h 4079969"/>
              <a:gd name="connsiteX3" fmla="*/ 107887 w 3152810"/>
              <a:gd name="connsiteY3" fmla="*/ 2169551 h 4079969"/>
              <a:gd name="connsiteX4" fmla="*/ 382207 w 3152810"/>
              <a:gd name="connsiteY4" fmla="*/ 2867820 h 4079969"/>
              <a:gd name="connsiteX5" fmla="*/ 955784 w 3152810"/>
              <a:gd name="connsiteY5" fmla="*/ 3291768 h 4079969"/>
              <a:gd name="connsiteX6" fmla="*/ 1321544 w 3152810"/>
              <a:gd name="connsiteY6" fmla="*/ 4073167 h 4079969"/>
              <a:gd name="connsiteX7" fmla="*/ 2585077 w 3152810"/>
              <a:gd name="connsiteY7" fmla="*/ 3640905 h 4079969"/>
              <a:gd name="connsiteX8" fmla="*/ 3133719 w 3152810"/>
              <a:gd name="connsiteY8" fmla="*/ 3108889 h 4079969"/>
              <a:gd name="connsiteX9" fmla="*/ 2975779 w 3152810"/>
              <a:gd name="connsiteY9" fmla="*/ 2660000 h 4079969"/>
              <a:gd name="connsiteX10" fmla="*/ 2477015 w 3152810"/>
              <a:gd name="connsiteY10" fmla="*/ 1637536 h 4079969"/>
              <a:gd name="connsiteX11" fmla="*/ 2211007 w 3152810"/>
              <a:gd name="connsiteY11" fmla="*/ 1246838 h 4079969"/>
              <a:gd name="connsiteX12" fmla="*/ 2102942 w 3152810"/>
              <a:gd name="connsiteY12" fmla="*/ 797953 h 4079969"/>
              <a:gd name="connsiteX13" fmla="*/ 1986563 w 3152810"/>
              <a:gd name="connsiteY13" fmla="*/ 390626 h 4079969"/>
              <a:gd name="connsiteX14" fmla="*/ 1790982 w 3152810"/>
              <a:gd name="connsiteY14" fmla="*/ 2354 h 4079969"/>
              <a:gd name="connsiteX15" fmla="*/ 922535 w 3152810"/>
              <a:gd name="connsiteY15" fmla="*/ 216060 h 4079969"/>
              <a:gd name="connsiteX0" fmla="*/ 864345 w 3155902"/>
              <a:gd name="connsiteY0" fmla="*/ 232683 h 4079969"/>
              <a:gd name="connsiteX1" fmla="*/ 8134 w 3155902"/>
              <a:gd name="connsiteY1" fmla="*/ 756388 h 4079969"/>
              <a:gd name="connsiteX2" fmla="*/ 415459 w 3155902"/>
              <a:gd name="connsiteY2" fmla="*/ 1978358 h 4079969"/>
              <a:gd name="connsiteX3" fmla="*/ 107887 w 3155902"/>
              <a:gd name="connsiteY3" fmla="*/ 2169551 h 4079969"/>
              <a:gd name="connsiteX4" fmla="*/ 382207 w 3155902"/>
              <a:gd name="connsiteY4" fmla="*/ 2867820 h 4079969"/>
              <a:gd name="connsiteX5" fmla="*/ 955784 w 3155902"/>
              <a:gd name="connsiteY5" fmla="*/ 3291768 h 4079969"/>
              <a:gd name="connsiteX6" fmla="*/ 1321544 w 3155902"/>
              <a:gd name="connsiteY6" fmla="*/ 4073167 h 4079969"/>
              <a:gd name="connsiteX7" fmla="*/ 2585077 w 3155902"/>
              <a:gd name="connsiteY7" fmla="*/ 3640905 h 4079969"/>
              <a:gd name="connsiteX8" fmla="*/ 3133719 w 3155902"/>
              <a:gd name="connsiteY8" fmla="*/ 3108889 h 4079969"/>
              <a:gd name="connsiteX9" fmla="*/ 2975779 w 3155902"/>
              <a:gd name="connsiteY9" fmla="*/ 2660000 h 4079969"/>
              <a:gd name="connsiteX10" fmla="*/ 2310761 w 3155902"/>
              <a:gd name="connsiteY10" fmla="*/ 1753914 h 4079969"/>
              <a:gd name="connsiteX11" fmla="*/ 2211007 w 3155902"/>
              <a:gd name="connsiteY11" fmla="*/ 1246838 h 4079969"/>
              <a:gd name="connsiteX12" fmla="*/ 2102942 w 3155902"/>
              <a:gd name="connsiteY12" fmla="*/ 797953 h 4079969"/>
              <a:gd name="connsiteX13" fmla="*/ 1986563 w 3155902"/>
              <a:gd name="connsiteY13" fmla="*/ 390626 h 4079969"/>
              <a:gd name="connsiteX14" fmla="*/ 1790982 w 3155902"/>
              <a:gd name="connsiteY14" fmla="*/ 2354 h 4079969"/>
              <a:gd name="connsiteX15" fmla="*/ 922535 w 3155902"/>
              <a:gd name="connsiteY15" fmla="*/ 216060 h 4079969"/>
              <a:gd name="connsiteX0" fmla="*/ 864345 w 3155902"/>
              <a:gd name="connsiteY0" fmla="*/ 232683 h 4079969"/>
              <a:gd name="connsiteX1" fmla="*/ 8134 w 3155902"/>
              <a:gd name="connsiteY1" fmla="*/ 756388 h 4079969"/>
              <a:gd name="connsiteX2" fmla="*/ 415459 w 3155902"/>
              <a:gd name="connsiteY2" fmla="*/ 1978358 h 4079969"/>
              <a:gd name="connsiteX3" fmla="*/ 107887 w 3155902"/>
              <a:gd name="connsiteY3" fmla="*/ 2169551 h 4079969"/>
              <a:gd name="connsiteX4" fmla="*/ 382207 w 3155902"/>
              <a:gd name="connsiteY4" fmla="*/ 2867820 h 4079969"/>
              <a:gd name="connsiteX5" fmla="*/ 955784 w 3155902"/>
              <a:gd name="connsiteY5" fmla="*/ 3291768 h 4079969"/>
              <a:gd name="connsiteX6" fmla="*/ 1321544 w 3155902"/>
              <a:gd name="connsiteY6" fmla="*/ 4073167 h 4079969"/>
              <a:gd name="connsiteX7" fmla="*/ 2585077 w 3155902"/>
              <a:gd name="connsiteY7" fmla="*/ 3640905 h 4079969"/>
              <a:gd name="connsiteX8" fmla="*/ 3133719 w 3155902"/>
              <a:gd name="connsiteY8" fmla="*/ 3108889 h 4079969"/>
              <a:gd name="connsiteX9" fmla="*/ 2975779 w 3155902"/>
              <a:gd name="connsiteY9" fmla="*/ 2660000 h 4079969"/>
              <a:gd name="connsiteX10" fmla="*/ 2310761 w 3155902"/>
              <a:gd name="connsiteY10" fmla="*/ 1753914 h 4079969"/>
              <a:gd name="connsiteX11" fmla="*/ 2211007 w 3155902"/>
              <a:gd name="connsiteY11" fmla="*/ 1246838 h 4079969"/>
              <a:gd name="connsiteX12" fmla="*/ 2102942 w 3155902"/>
              <a:gd name="connsiteY12" fmla="*/ 797953 h 4079969"/>
              <a:gd name="connsiteX13" fmla="*/ 1986563 w 3155902"/>
              <a:gd name="connsiteY13" fmla="*/ 390626 h 4079969"/>
              <a:gd name="connsiteX14" fmla="*/ 1790982 w 3155902"/>
              <a:gd name="connsiteY14" fmla="*/ 2354 h 4079969"/>
              <a:gd name="connsiteX15" fmla="*/ 922535 w 3155902"/>
              <a:gd name="connsiteY15" fmla="*/ 216060 h 4079969"/>
              <a:gd name="connsiteX0" fmla="*/ 864345 w 3155172"/>
              <a:gd name="connsiteY0" fmla="*/ 232683 h 4079969"/>
              <a:gd name="connsiteX1" fmla="*/ 8134 w 3155172"/>
              <a:gd name="connsiteY1" fmla="*/ 756388 h 4079969"/>
              <a:gd name="connsiteX2" fmla="*/ 415459 w 3155172"/>
              <a:gd name="connsiteY2" fmla="*/ 1978358 h 4079969"/>
              <a:gd name="connsiteX3" fmla="*/ 107887 w 3155172"/>
              <a:gd name="connsiteY3" fmla="*/ 2169551 h 4079969"/>
              <a:gd name="connsiteX4" fmla="*/ 382207 w 3155172"/>
              <a:gd name="connsiteY4" fmla="*/ 2867820 h 4079969"/>
              <a:gd name="connsiteX5" fmla="*/ 955784 w 3155172"/>
              <a:gd name="connsiteY5" fmla="*/ 3291768 h 4079969"/>
              <a:gd name="connsiteX6" fmla="*/ 1321544 w 3155172"/>
              <a:gd name="connsiteY6" fmla="*/ 4073167 h 4079969"/>
              <a:gd name="connsiteX7" fmla="*/ 2585077 w 3155172"/>
              <a:gd name="connsiteY7" fmla="*/ 3640905 h 4079969"/>
              <a:gd name="connsiteX8" fmla="*/ 3133719 w 3155172"/>
              <a:gd name="connsiteY8" fmla="*/ 3108889 h 4079969"/>
              <a:gd name="connsiteX9" fmla="*/ 1903437 w 3155172"/>
              <a:gd name="connsiteY9" fmla="*/ 2227739 h 4079969"/>
              <a:gd name="connsiteX10" fmla="*/ 2310761 w 3155172"/>
              <a:gd name="connsiteY10" fmla="*/ 1753914 h 4079969"/>
              <a:gd name="connsiteX11" fmla="*/ 2211007 w 3155172"/>
              <a:gd name="connsiteY11" fmla="*/ 1246838 h 4079969"/>
              <a:gd name="connsiteX12" fmla="*/ 2102942 w 3155172"/>
              <a:gd name="connsiteY12" fmla="*/ 797953 h 4079969"/>
              <a:gd name="connsiteX13" fmla="*/ 1986563 w 3155172"/>
              <a:gd name="connsiteY13" fmla="*/ 390626 h 4079969"/>
              <a:gd name="connsiteX14" fmla="*/ 1790982 w 3155172"/>
              <a:gd name="connsiteY14" fmla="*/ 2354 h 4079969"/>
              <a:gd name="connsiteX15" fmla="*/ 922535 w 3155172"/>
              <a:gd name="connsiteY15" fmla="*/ 216060 h 4079969"/>
              <a:gd name="connsiteX0" fmla="*/ 864345 w 3155172"/>
              <a:gd name="connsiteY0" fmla="*/ 232683 h 4079969"/>
              <a:gd name="connsiteX1" fmla="*/ 8134 w 3155172"/>
              <a:gd name="connsiteY1" fmla="*/ 756388 h 4079969"/>
              <a:gd name="connsiteX2" fmla="*/ 415459 w 3155172"/>
              <a:gd name="connsiteY2" fmla="*/ 1978358 h 4079969"/>
              <a:gd name="connsiteX3" fmla="*/ 107887 w 3155172"/>
              <a:gd name="connsiteY3" fmla="*/ 2169551 h 4079969"/>
              <a:gd name="connsiteX4" fmla="*/ 382207 w 3155172"/>
              <a:gd name="connsiteY4" fmla="*/ 2867820 h 4079969"/>
              <a:gd name="connsiteX5" fmla="*/ 955784 w 3155172"/>
              <a:gd name="connsiteY5" fmla="*/ 3291768 h 4079969"/>
              <a:gd name="connsiteX6" fmla="*/ 1321544 w 3155172"/>
              <a:gd name="connsiteY6" fmla="*/ 4073167 h 4079969"/>
              <a:gd name="connsiteX7" fmla="*/ 2585077 w 3155172"/>
              <a:gd name="connsiteY7" fmla="*/ 3640905 h 4079969"/>
              <a:gd name="connsiteX8" fmla="*/ 3133719 w 3155172"/>
              <a:gd name="connsiteY8" fmla="*/ 3108889 h 4079969"/>
              <a:gd name="connsiteX9" fmla="*/ 1903437 w 3155172"/>
              <a:gd name="connsiteY9" fmla="*/ 2227739 h 4079969"/>
              <a:gd name="connsiteX10" fmla="*/ 2310761 w 3155172"/>
              <a:gd name="connsiteY10" fmla="*/ 1753914 h 4079969"/>
              <a:gd name="connsiteX11" fmla="*/ 2211007 w 3155172"/>
              <a:gd name="connsiteY11" fmla="*/ 1246838 h 4079969"/>
              <a:gd name="connsiteX12" fmla="*/ 2102942 w 3155172"/>
              <a:gd name="connsiteY12" fmla="*/ 797953 h 4079969"/>
              <a:gd name="connsiteX13" fmla="*/ 1986563 w 3155172"/>
              <a:gd name="connsiteY13" fmla="*/ 390626 h 4079969"/>
              <a:gd name="connsiteX14" fmla="*/ 1790982 w 3155172"/>
              <a:gd name="connsiteY14" fmla="*/ 2354 h 4079969"/>
              <a:gd name="connsiteX15" fmla="*/ 922535 w 3155172"/>
              <a:gd name="connsiteY15" fmla="*/ 216060 h 4079969"/>
              <a:gd name="connsiteX0" fmla="*/ 864345 w 3156817"/>
              <a:gd name="connsiteY0" fmla="*/ 232683 h 4079969"/>
              <a:gd name="connsiteX1" fmla="*/ 8134 w 3156817"/>
              <a:gd name="connsiteY1" fmla="*/ 756388 h 4079969"/>
              <a:gd name="connsiteX2" fmla="*/ 415459 w 3156817"/>
              <a:gd name="connsiteY2" fmla="*/ 1978358 h 4079969"/>
              <a:gd name="connsiteX3" fmla="*/ 107887 w 3156817"/>
              <a:gd name="connsiteY3" fmla="*/ 2169551 h 4079969"/>
              <a:gd name="connsiteX4" fmla="*/ 382207 w 3156817"/>
              <a:gd name="connsiteY4" fmla="*/ 2867820 h 4079969"/>
              <a:gd name="connsiteX5" fmla="*/ 955784 w 3156817"/>
              <a:gd name="connsiteY5" fmla="*/ 3291768 h 4079969"/>
              <a:gd name="connsiteX6" fmla="*/ 1321544 w 3156817"/>
              <a:gd name="connsiteY6" fmla="*/ 4073167 h 4079969"/>
              <a:gd name="connsiteX7" fmla="*/ 2585077 w 3156817"/>
              <a:gd name="connsiteY7" fmla="*/ 3640905 h 4079969"/>
              <a:gd name="connsiteX8" fmla="*/ 3133719 w 3156817"/>
              <a:gd name="connsiteY8" fmla="*/ 3108889 h 4079969"/>
              <a:gd name="connsiteX9" fmla="*/ 1870186 w 3156817"/>
              <a:gd name="connsiteY9" fmla="*/ 2127986 h 4079969"/>
              <a:gd name="connsiteX10" fmla="*/ 2310761 w 3156817"/>
              <a:gd name="connsiteY10" fmla="*/ 1753914 h 4079969"/>
              <a:gd name="connsiteX11" fmla="*/ 2211007 w 3156817"/>
              <a:gd name="connsiteY11" fmla="*/ 1246838 h 4079969"/>
              <a:gd name="connsiteX12" fmla="*/ 2102942 w 3156817"/>
              <a:gd name="connsiteY12" fmla="*/ 797953 h 4079969"/>
              <a:gd name="connsiteX13" fmla="*/ 1986563 w 3156817"/>
              <a:gd name="connsiteY13" fmla="*/ 390626 h 4079969"/>
              <a:gd name="connsiteX14" fmla="*/ 1790982 w 3156817"/>
              <a:gd name="connsiteY14" fmla="*/ 2354 h 4079969"/>
              <a:gd name="connsiteX15" fmla="*/ 922535 w 3156817"/>
              <a:gd name="connsiteY15" fmla="*/ 216060 h 4079969"/>
              <a:gd name="connsiteX0" fmla="*/ 864345 w 2585981"/>
              <a:gd name="connsiteY0" fmla="*/ 232683 h 4082791"/>
              <a:gd name="connsiteX1" fmla="*/ 8134 w 2585981"/>
              <a:gd name="connsiteY1" fmla="*/ 756388 h 4082791"/>
              <a:gd name="connsiteX2" fmla="*/ 415459 w 2585981"/>
              <a:gd name="connsiteY2" fmla="*/ 1978358 h 4082791"/>
              <a:gd name="connsiteX3" fmla="*/ 107887 w 2585981"/>
              <a:gd name="connsiteY3" fmla="*/ 2169551 h 4082791"/>
              <a:gd name="connsiteX4" fmla="*/ 382207 w 2585981"/>
              <a:gd name="connsiteY4" fmla="*/ 2867820 h 4082791"/>
              <a:gd name="connsiteX5" fmla="*/ 955784 w 2585981"/>
              <a:gd name="connsiteY5" fmla="*/ 3291768 h 4082791"/>
              <a:gd name="connsiteX6" fmla="*/ 1321544 w 2585981"/>
              <a:gd name="connsiteY6" fmla="*/ 4073167 h 4082791"/>
              <a:gd name="connsiteX7" fmla="*/ 2585077 w 2585981"/>
              <a:gd name="connsiteY7" fmla="*/ 3640905 h 4082791"/>
              <a:gd name="connsiteX8" fmla="*/ 1529362 w 2585981"/>
              <a:gd name="connsiteY8" fmla="*/ 2410620 h 4082791"/>
              <a:gd name="connsiteX9" fmla="*/ 1870186 w 2585981"/>
              <a:gd name="connsiteY9" fmla="*/ 2127986 h 4082791"/>
              <a:gd name="connsiteX10" fmla="*/ 2310761 w 2585981"/>
              <a:gd name="connsiteY10" fmla="*/ 1753914 h 4082791"/>
              <a:gd name="connsiteX11" fmla="*/ 2211007 w 2585981"/>
              <a:gd name="connsiteY11" fmla="*/ 1246838 h 4082791"/>
              <a:gd name="connsiteX12" fmla="*/ 2102942 w 2585981"/>
              <a:gd name="connsiteY12" fmla="*/ 797953 h 4082791"/>
              <a:gd name="connsiteX13" fmla="*/ 1986563 w 2585981"/>
              <a:gd name="connsiteY13" fmla="*/ 390626 h 4082791"/>
              <a:gd name="connsiteX14" fmla="*/ 1790982 w 2585981"/>
              <a:gd name="connsiteY14" fmla="*/ 2354 h 4082791"/>
              <a:gd name="connsiteX15" fmla="*/ 922535 w 2585981"/>
              <a:gd name="connsiteY15" fmla="*/ 216060 h 4082791"/>
              <a:gd name="connsiteX0" fmla="*/ 867175 w 2588811"/>
              <a:gd name="connsiteY0" fmla="*/ 232683 h 4082791"/>
              <a:gd name="connsiteX1" fmla="*/ 10964 w 2588811"/>
              <a:gd name="connsiteY1" fmla="*/ 756388 h 4082791"/>
              <a:gd name="connsiteX2" fmla="*/ 418289 w 2588811"/>
              <a:gd name="connsiteY2" fmla="*/ 1978358 h 4082791"/>
              <a:gd name="connsiteX3" fmla="*/ 941989 w 2588811"/>
              <a:gd name="connsiteY3" fmla="*/ 2402308 h 4082791"/>
              <a:gd name="connsiteX4" fmla="*/ 385037 w 2588811"/>
              <a:gd name="connsiteY4" fmla="*/ 2867820 h 4082791"/>
              <a:gd name="connsiteX5" fmla="*/ 958614 w 2588811"/>
              <a:gd name="connsiteY5" fmla="*/ 3291768 h 4082791"/>
              <a:gd name="connsiteX6" fmla="*/ 1324374 w 2588811"/>
              <a:gd name="connsiteY6" fmla="*/ 4073167 h 4082791"/>
              <a:gd name="connsiteX7" fmla="*/ 2587907 w 2588811"/>
              <a:gd name="connsiteY7" fmla="*/ 3640905 h 4082791"/>
              <a:gd name="connsiteX8" fmla="*/ 1532192 w 2588811"/>
              <a:gd name="connsiteY8" fmla="*/ 2410620 h 4082791"/>
              <a:gd name="connsiteX9" fmla="*/ 1873016 w 2588811"/>
              <a:gd name="connsiteY9" fmla="*/ 2127986 h 4082791"/>
              <a:gd name="connsiteX10" fmla="*/ 2313591 w 2588811"/>
              <a:gd name="connsiteY10" fmla="*/ 1753914 h 4082791"/>
              <a:gd name="connsiteX11" fmla="*/ 2213837 w 2588811"/>
              <a:gd name="connsiteY11" fmla="*/ 1246838 h 4082791"/>
              <a:gd name="connsiteX12" fmla="*/ 2105772 w 2588811"/>
              <a:gd name="connsiteY12" fmla="*/ 797953 h 4082791"/>
              <a:gd name="connsiteX13" fmla="*/ 1989393 w 2588811"/>
              <a:gd name="connsiteY13" fmla="*/ 390626 h 4082791"/>
              <a:gd name="connsiteX14" fmla="*/ 1793812 w 2588811"/>
              <a:gd name="connsiteY14" fmla="*/ 2354 h 4082791"/>
              <a:gd name="connsiteX15" fmla="*/ 925365 w 2588811"/>
              <a:gd name="connsiteY15" fmla="*/ 216060 h 4082791"/>
              <a:gd name="connsiteX0" fmla="*/ 859783 w 2581419"/>
              <a:gd name="connsiteY0" fmla="*/ 232683 h 4082791"/>
              <a:gd name="connsiteX1" fmla="*/ 3572 w 2581419"/>
              <a:gd name="connsiteY1" fmla="*/ 756388 h 4082791"/>
              <a:gd name="connsiteX2" fmla="*/ 568839 w 2581419"/>
              <a:gd name="connsiteY2" fmla="*/ 1928482 h 4082791"/>
              <a:gd name="connsiteX3" fmla="*/ 934597 w 2581419"/>
              <a:gd name="connsiteY3" fmla="*/ 2402308 h 4082791"/>
              <a:gd name="connsiteX4" fmla="*/ 377645 w 2581419"/>
              <a:gd name="connsiteY4" fmla="*/ 2867820 h 4082791"/>
              <a:gd name="connsiteX5" fmla="*/ 951222 w 2581419"/>
              <a:gd name="connsiteY5" fmla="*/ 3291768 h 4082791"/>
              <a:gd name="connsiteX6" fmla="*/ 1316982 w 2581419"/>
              <a:gd name="connsiteY6" fmla="*/ 4073167 h 4082791"/>
              <a:gd name="connsiteX7" fmla="*/ 2580515 w 2581419"/>
              <a:gd name="connsiteY7" fmla="*/ 3640905 h 4082791"/>
              <a:gd name="connsiteX8" fmla="*/ 1524800 w 2581419"/>
              <a:gd name="connsiteY8" fmla="*/ 2410620 h 4082791"/>
              <a:gd name="connsiteX9" fmla="*/ 1865624 w 2581419"/>
              <a:gd name="connsiteY9" fmla="*/ 2127986 h 4082791"/>
              <a:gd name="connsiteX10" fmla="*/ 2306199 w 2581419"/>
              <a:gd name="connsiteY10" fmla="*/ 1753914 h 4082791"/>
              <a:gd name="connsiteX11" fmla="*/ 2206445 w 2581419"/>
              <a:gd name="connsiteY11" fmla="*/ 1246838 h 4082791"/>
              <a:gd name="connsiteX12" fmla="*/ 2098380 w 2581419"/>
              <a:gd name="connsiteY12" fmla="*/ 797953 h 4082791"/>
              <a:gd name="connsiteX13" fmla="*/ 1982001 w 2581419"/>
              <a:gd name="connsiteY13" fmla="*/ 390626 h 4082791"/>
              <a:gd name="connsiteX14" fmla="*/ 1786420 w 2581419"/>
              <a:gd name="connsiteY14" fmla="*/ 2354 h 4082791"/>
              <a:gd name="connsiteX15" fmla="*/ 917973 w 2581419"/>
              <a:gd name="connsiteY15" fmla="*/ 216060 h 4082791"/>
              <a:gd name="connsiteX0" fmla="*/ 975575 w 2697211"/>
              <a:gd name="connsiteY0" fmla="*/ 232683 h 4082791"/>
              <a:gd name="connsiteX1" fmla="*/ 2986 w 2697211"/>
              <a:gd name="connsiteY1" fmla="*/ 781326 h 4082791"/>
              <a:gd name="connsiteX2" fmla="*/ 684631 w 2697211"/>
              <a:gd name="connsiteY2" fmla="*/ 1928482 h 4082791"/>
              <a:gd name="connsiteX3" fmla="*/ 1050389 w 2697211"/>
              <a:gd name="connsiteY3" fmla="*/ 2402308 h 4082791"/>
              <a:gd name="connsiteX4" fmla="*/ 493437 w 2697211"/>
              <a:gd name="connsiteY4" fmla="*/ 2867820 h 4082791"/>
              <a:gd name="connsiteX5" fmla="*/ 1067014 w 2697211"/>
              <a:gd name="connsiteY5" fmla="*/ 3291768 h 4082791"/>
              <a:gd name="connsiteX6" fmla="*/ 1432774 w 2697211"/>
              <a:gd name="connsiteY6" fmla="*/ 4073167 h 4082791"/>
              <a:gd name="connsiteX7" fmla="*/ 2696307 w 2697211"/>
              <a:gd name="connsiteY7" fmla="*/ 3640905 h 4082791"/>
              <a:gd name="connsiteX8" fmla="*/ 1640592 w 2697211"/>
              <a:gd name="connsiteY8" fmla="*/ 2410620 h 4082791"/>
              <a:gd name="connsiteX9" fmla="*/ 1981416 w 2697211"/>
              <a:gd name="connsiteY9" fmla="*/ 2127986 h 4082791"/>
              <a:gd name="connsiteX10" fmla="*/ 2421991 w 2697211"/>
              <a:gd name="connsiteY10" fmla="*/ 1753914 h 4082791"/>
              <a:gd name="connsiteX11" fmla="*/ 2322237 w 2697211"/>
              <a:gd name="connsiteY11" fmla="*/ 1246838 h 4082791"/>
              <a:gd name="connsiteX12" fmla="*/ 2214172 w 2697211"/>
              <a:gd name="connsiteY12" fmla="*/ 797953 h 4082791"/>
              <a:gd name="connsiteX13" fmla="*/ 2097793 w 2697211"/>
              <a:gd name="connsiteY13" fmla="*/ 390626 h 4082791"/>
              <a:gd name="connsiteX14" fmla="*/ 1902212 w 2697211"/>
              <a:gd name="connsiteY14" fmla="*/ 2354 h 4082791"/>
              <a:gd name="connsiteX15" fmla="*/ 1033765 w 2697211"/>
              <a:gd name="connsiteY15" fmla="*/ 216060 h 4082791"/>
              <a:gd name="connsiteX0" fmla="*/ 978704 w 2700340"/>
              <a:gd name="connsiteY0" fmla="*/ 232683 h 4082791"/>
              <a:gd name="connsiteX1" fmla="*/ 6115 w 2700340"/>
              <a:gd name="connsiteY1" fmla="*/ 781326 h 4082791"/>
              <a:gd name="connsiteX2" fmla="*/ 588007 w 2700340"/>
              <a:gd name="connsiteY2" fmla="*/ 1737290 h 4082791"/>
              <a:gd name="connsiteX3" fmla="*/ 1053518 w 2700340"/>
              <a:gd name="connsiteY3" fmla="*/ 2402308 h 4082791"/>
              <a:gd name="connsiteX4" fmla="*/ 496566 w 2700340"/>
              <a:gd name="connsiteY4" fmla="*/ 2867820 h 4082791"/>
              <a:gd name="connsiteX5" fmla="*/ 1070143 w 2700340"/>
              <a:gd name="connsiteY5" fmla="*/ 3291768 h 4082791"/>
              <a:gd name="connsiteX6" fmla="*/ 1435903 w 2700340"/>
              <a:gd name="connsiteY6" fmla="*/ 4073167 h 4082791"/>
              <a:gd name="connsiteX7" fmla="*/ 2699436 w 2700340"/>
              <a:gd name="connsiteY7" fmla="*/ 3640905 h 4082791"/>
              <a:gd name="connsiteX8" fmla="*/ 1643721 w 2700340"/>
              <a:gd name="connsiteY8" fmla="*/ 2410620 h 4082791"/>
              <a:gd name="connsiteX9" fmla="*/ 1984545 w 2700340"/>
              <a:gd name="connsiteY9" fmla="*/ 2127986 h 4082791"/>
              <a:gd name="connsiteX10" fmla="*/ 2425120 w 2700340"/>
              <a:gd name="connsiteY10" fmla="*/ 1753914 h 4082791"/>
              <a:gd name="connsiteX11" fmla="*/ 2325366 w 2700340"/>
              <a:gd name="connsiteY11" fmla="*/ 1246838 h 4082791"/>
              <a:gd name="connsiteX12" fmla="*/ 2217301 w 2700340"/>
              <a:gd name="connsiteY12" fmla="*/ 797953 h 4082791"/>
              <a:gd name="connsiteX13" fmla="*/ 2100922 w 2700340"/>
              <a:gd name="connsiteY13" fmla="*/ 390626 h 4082791"/>
              <a:gd name="connsiteX14" fmla="*/ 1905341 w 2700340"/>
              <a:gd name="connsiteY14" fmla="*/ 2354 h 4082791"/>
              <a:gd name="connsiteX15" fmla="*/ 1036894 w 2700340"/>
              <a:gd name="connsiteY15" fmla="*/ 216060 h 4082791"/>
              <a:gd name="connsiteX0" fmla="*/ 978704 w 2700340"/>
              <a:gd name="connsiteY0" fmla="*/ 232683 h 4082791"/>
              <a:gd name="connsiteX1" fmla="*/ 6115 w 2700340"/>
              <a:gd name="connsiteY1" fmla="*/ 781326 h 4082791"/>
              <a:gd name="connsiteX2" fmla="*/ 588007 w 2700340"/>
              <a:gd name="connsiteY2" fmla="*/ 1737290 h 4082791"/>
              <a:gd name="connsiteX3" fmla="*/ 1053518 w 2700340"/>
              <a:gd name="connsiteY3" fmla="*/ 2402308 h 4082791"/>
              <a:gd name="connsiteX4" fmla="*/ 1419279 w 2700340"/>
              <a:gd name="connsiteY4" fmla="*/ 2867820 h 4082791"/>
              <a:gd name="connsiteX5" fmla="*/ 1070143 w 2700340"/>
              <a:gd name="connsiteY5" fmla="*/ 3291768 h 4082791"/>
              <a:gd name="connsiteX6" fmla="*/ 1435903 w 2700340"/>
              <a:gd name="connsiteY6" fmla="*/ 4073167 h 4082791"/>
              <a:gd name="connsiteX7" fmla="*/ 2699436 w 2700340"/>
              <a:gd name="connsiteY7" fmla="*/ 3640905 h 4082791"/>
              <a:gd name="connsiteX8" fmla="*/ 1643721 w 2700340"/>
              <a:gd name="connsiteY8" fmla="*/ 2410620 h 4082791"/>
              <a:gd name="connsiteX9" fmla="*/ 1984545 w 2700340"/>
              <a:gd name="connsiteY9" fmla="*/ 2127986 h 4082791"/>
              <a:gd name="connsiteX10" fmla="*/ 2425120 w 2700340"/>
              <a:gd name="connsiteY10" fmla="*/ 1753914 h 4082791"/>
              <a:gd name="connsiteX11" fmla="*/ 2325366 w 2700340"/>
              <a:gd name="connsiteY11" fmla="*/ 1246838 h 4082791"/>
              <a:gd name="connsiteX12" fmla="*/ 2217301 w 2700340"/>
              <a:gd name="connsiteY12" fmla="*/ 797953 h 4082791"/>
              <a:gd name="connsiteX13" fmla="*/ 2100922 w 2700340"/>
              <a:gd name="connsiteY13" fmla="*/ 390626 h 4082791"/>
              <a:gd name="connsiteX14" fmla="*/ 1905341 w 2700340"/>
              <a:gd name="connsiteY14" fmla="*/ 2354 h 4082791"/>
              <a:gd name="connsiteX15" fmla="*/ 1036894 w 2700340"/>
              <a:gd name="connsiteY15" fmla="*/ 216060 h 4082791"/>
              <a:gd name="connsiteX0" fmla="*/ 978720 w 2700356"/>
              <a:gd name="connsiteY0" fmla="*/ 232683 h 4082791"/>
              <a:gd name="connsiteX1" fmla="*/ 6131 w 2700356"/>
              <a:gd name="connsiteY1" fmla="*/ 781326 h 4082791"/>
              <a:gd name="connsiteX2" fmla="*/ 588023 w 2700356"/>
              <a:gd name="connsiteY2" fmla="*/ 1737290 h 4082791"/>
              <a:gd name="connsiteX3" fmla="*/ 1061847 w 2700356"/>
              <a:gd name="connsiteY3" fmla="*/ 2260992 h 4082791"/>
              <a:gd name="connsiteX4" fmla="*/ 1419295 w 2700356"/>
              <a:gd name="connsiteY4" fmla="*/ 2867820 h 4082791"/>
              <a:gd name="connsiteX5" fmla="*/ 1070159 w 2700356"/>
              <a:gd name="connsiteY5" fmla="*/ 3291768 h 4082791"/>
              <a:gd name="connsiteX6" fmla="*/ 1435919 w 2700356"/>
              <a:gd name="connsiteY6" fmla="*/ 4073167 h 4082791"/>
              <a:gd name="connsiteX7" fmla="*/ 2699452 w 2700356"/>
              <a:gd name="connsiteY7" fmla="*/ 3640905 h 4082791"/>
              <a:gd name="connsiteX8" fmla="*/ 1643737 w 2700356"/>
              <a:gd name="connsiteY8" fmla="*/ 2410620 h 4082791"/>
              <a:gd name="connsiteX9" fmla="*/ 1984561 w 2700356"/>
              <a:gd name="connsiteY9" fmla="*/ 2127986 h 4082791"/>
              <a:gd name="connsiteX10" fmla="*/ 2425136 w 2700356"/>
              <a:gd name="connsiteY10" fmla="*/ 1753914 h 4082791"/>
              <a:gd name="connsiteX11" fmla="*/ 2325382 w 2700356"/>
              <a:gd name="connsiteY11" fmla="*/ 1246838 h 4082791"/>
              <a:gd name="connsiteX12" fmla="*/ 2217317 w 2700356"/>
              <a:gd name="connsiteY12" fmla="*/ 797953 h 4082791"/>
              <a:gd name="connsiteX13" fmla="*/ 2100938 w 2700356"/>
              <a:gd name="connsiteY13" fmla="*/ 390626 h 4082791"/>
              <a:gd name="connsiteX14" fmla="*/ 1905357 w 2700356"/>
              <a:gd name="connsiteY14" fmla="*/ 2354 h 4082791"/>
              <a:gd name="connsiteX15" fmla="*/ 1036910 w 2700356"/>
              <a:gd name="connsiteY15" fmla="*/ 216060 h 4082791"/>
              <a:gd name="connsiteX0" fmla="*/ 977500 w 2699136"/>
              <a:gd name="connsiteY0" fmla="*/ 232683 h 4082791"/>
              <a:gd name="connsiteX1" fmla="*/ 4911 w 2699136"/>
              <a:gd name="connsiteY1" fmla="*/ 781326 h 4082791"/>
              <a:gd name="connsiteX2" fmla="*/ 620053 w 2699136"/>
              <a:gd name="connsiteY2" fmla="*/ 1712352 h 4082791"/>
              <a:gd name="connsiteX3" fmla="*/ 1060627 w 2699136"/>
              <a:gd name="connsiteY3" fmla="*/ 2260992 h 4082791"/>
              <a:gd name="connsiteX4" fmla="*/ 1418075 w 2699136"/>
              <a:gd name="connsiteY4" fmla="*/ 2867820 h 4082791"/>
              <a:gd name="connsiteX5" fmla="*/ 1068939 w 2699136"/>
              <a:gd name="connsiteY5" fmla="*/ 3291768 h 4082791"/>
              <a:gd name="connsiteX6" fmla="*/ 1434699 w 2699136"/>
              <a:gd name="connsiteY6" fmla="*/ 4073167 h 4082791"/>
              <a:gd name="connsiteX7" fmla="*/ 2698232 w 2699136"/>
              <a:gd name="connsiteY7" fmla="*/ 3640905 h 4082791"/>
              <a:gd name="connsiteX8" fmla="*/ 1642517 w 2699136"/>
              <a:gd name="connsiteY8" fmla="*/ 2410620 h 4082791"/>
              <a:gd name="connsiteX9" fmla="*/ 1983341 w 2699136"/>
              <a:gd name="connsiteY9" fmla="*/ 2127986 h 4082791"/>
              <a:gd name="connsiteX10" fmla="*/ 2423916 w 2699136"/>
              <a:gd name="connsiteY10" fmla="*/ 1753914 h 4082791"/>
              <a:gd name="connsiteX11" fmla="*/ 2324162 w 2699136"/>
              <a:gd name="connsiteY11" fmla="*/ 1246838 h 4082791"/>
              <a:gd name="connsiteX12" fmla="*/ 2216097 w 2699136"/>
              <a:gd name="connsiteY12" fmla="*/ 797953 h 4082791"/>
              <a:gd name="connsiteX13" fmla="*/ 2099718 w 2699136"/>
              <a:gd name="connsiteY13" fmla="*/ 390626 h 4082791"/>
              <a:gd name="connsiteX14" fmla="*/ 1904137 w 2699136"/>
              <a:gd name="connsiteY14" fmla="*/ 2354 h 4082791"/>
              <a:gd name="connsiteX15" fmla="*/ 1035690 w 2699136"/>
              <a:gd name="connsiteY15" fmla="*/ 216060 h 4082791"/>
              <a:gd name="connsiteX0" fmla="*/ 977500 w 2699136"/>
              <a:gd name="connsiteY0" fmla="*/ 232683 h 4105146"/>
              <a:gd name="connsiteX1" fmla="*/ 4911 w 2699136"/>
              <a:gd name="connsiteY1" fmla="*/ 781326 h 4105146"/>
              <a:gd name="connsiteX2" fmla="*/ 620053 w 2699136"/>
              <a:gd name="connsiteY2" fmla="*/ 1712352 h 4105146"/>
              <a:gd name="connsiteX3" fmla="*/ 1060627 w 2699136"/>
              <a:gd name="connsiteY3" fmla="*/ 2260992 h 4105146"/>
              <a:gd name="connsiteX4" fmla="*/ 1418075 w 2699136"/>
              <a:gd name="connsiteY4" fmla="*/ 2867820 h 4105146"/>
              <a:gd name="connsiteX5" fmla="*/ 1434699 w 2699136"/>
              <a:gd name="connsiteY5" fmla="*/ 4073167 h 4105146"/>
              <a:gd name="connsiteX6" fmla="*/ 2698232 w 2699136"/>
              <a:gd name="connsiteY6" fmla="*/ 3640905 h 4105146"/>
              <a:gd name="connsiteX7" fmla="*/ 1642517 w 2699136"/>
              <a:gd name="connsiteY7" fmla="*/ 2410620 h 4105146"/>
              <a:gd name="connsiteX8" fmla="*/ 1983341 w 2699136"/>
              <a:gd name="connsiteY8" fmla="*/ 2127986 h 4105146"/>
              <a:gd name="connsiteX9" fmla="*/ 2423916 w 2699136"/>
              <a:gd name="connsiteY9" fmla="*/ 1753914 h 4105146"/>
              <a:gd name="connsiteX10" fmla="*/ 2324162 w 2699136"/>
              <a:gd name="connsiteY10" fmla="*/ 1246838 h 4105146"/>
              <a:gd name="connsiteX11" fmla="*/ 2216097 w 2699136"/>
              <a:gd name="connsiteY11" fmla="*/ 797953 h 4105146"/>
              <a:gd name="connsiteX12" fmla="*/ 2099718 w 2699136"/>
              <a:gd name="connsiteY12" fmla="*/ 390626 h 4105146"/>
              <a:gd name="connsiteX13" fmla="*/ 1904137 w 2699136"/>
              <a:gd name="connsiteY13" fmla="*/ 2354 h 4105146"/>
              <a:gd name="connsiteX14" fmla="*/ 1035690 w 2699136"/>
              <a:gd name="connsiteY14" fmla="*/ 216060 h 4105146"/>
              <a:gd name="connsiteX0" fmla="*/ 977500 w 2699281"/>
              <a:gd name="connsiteY0" fmla="*/ 232683 h 3647357"/>
              <a:gd name="connsiteX1" fmla="*/ 4911 w 2699281"/>
              <a:gd name="connsiteY1" fmla="*/ 781326 h 3647357"/>
              <a:gd name="connsiteX2" fmla="*/ 620053 w 2699281"/>
              <a:gd name="connsiteY2" fmla="*/ 1712352 h 3647357"/>
              <a:gd name="connsiteX3" fmla="*/ 1060627 w 2699281"/>
              <a:gd name="connsiteY3" fmla="*/ 2260992 h 3647357"/>
              <a:gd name="connsiteX4" fmla="*/ 1418075 w 2699281"/>
              <a:gd name="connsiteY4" fmla="*/ 2867820 h 3647357"/>
              <a:gd name="connsiteX5" fmla="*/ 2698232 w 2699281"/>
              <a:gd name="connsiteY5" fmla="*/ 3640905 h 3647357"/>
              <a:gd name="connsiteX6" fmla="*/ 1642517 w 2699281"/>
              <a:gd name="connsiteY6" fmla="*/ 2410620 h 3647357"/>
              <a:gd name="connsiteX7" fmla="*/ 1983341 w 2699281"/>
              <a:gd name="connsiteY7" fmla="*/ 2127986 h 3647357"/>
              <a:gd name="connsiteX8" fmla="*/ 2423916 w 2699281"/>
              <a:gd name="connsiteY8" fmla="*/ 1753914 h 3647357"/>
              <a:gd name="connsiteX9" fmla="*/ 2324162 w 2699281"/>
              <a:gd name="connsiteY9" fmla="*/ 1246838 h 3647357"/>
              <a:gd name="connsiteX10" fmla="*/ 2216097 w 2699281"/>
              <a:gd name="connsiteY10" fmla="*/ 797953 h 3647357"/>
              <a:gd name="connsiteX11" fmla="*/ 2099718 w 2699281"/>
              <a:gd name="connsiteY11" fmla="*/ 390626 h 3647357"/>
              <a:gd name="connsiteX12" fmla="*/ 1904137 w 2699281"/>
              <a:gd name="connsiteY12" fmla="*/ 2354 h 3647357"/>
              <a:gd name="connsiteX13" fmla="*/ 1035690 w 2699281"/>
              <a:gd name="connsiteY13" fmla="*/ 216060 h 3647357"/>
              <a:gd name="connsiteX0" fmla="*/ 977500 w 2700158"/>
              <a:gd name="connsiteY0" fmla="*/ 232683 h 3641427"/>
              <a:gd name="connsiteX1" fmla="*/ 4911 w 2700158"/>
              <a:gd name="connsiteY1" fmla="*/ 781326 h 3641427"/>
              <a:gd name="connsiteX2" fmla="*/ 620053 w 2700158"/>
              <a:gd name="connsiteY2" fmla="*/ 1712352 h 3641427"/>
              <a:gd name="connsiteX3" fmla="*/ 1060627 w 2700158"/>
              <a:gd name="connsiteY3" fmla="*/ 2260992 h 3641427"/>
              <a:gd name="connsiteX4" fmla="*/ 1334948 w 2700158"/>
              <a:gd name="connsiteY4" fmla="*/ 2560249 h 3641427"/>
              <a:gd name="connsiteX5" fmla="*/ 2698232 w 2700158"/>
              <a:gd name="connsiteY5" fmla="*/ 3640905 h 3641427"/>
              <a:gd name="connsiteX6" fmla="*/ 1642517 w 2700158"/>
              <a:gd name="connsiteY6" fmla="*/ 2410620 h 3641427"/>
              <a:gd name="connsiteX7" fmla="*/ 1983341 w 2700158"/>
              <a:gd name="connsiteY7" fmla="*/ 2127986 h 3641427"/>
              <a:gd name="connsiteX8" fmla="*/ 2423916 w 2700158"/>
              <a:gd name="connsiteY8" fmla="*/ 1753914 h 3641427"/>
              <a:gd name="connsiteX9" fmla="*/ 2324162 w 2700158"/>
              <a:gd name="connsiteY9" fmla="*/ 1246838 h 3641427"/>
              <a:gd name="connsiteX10" fmla="*/ 2216097 w 2700158"/>
              <a:gd name="connsiteY10" fmla="*/ 797953 h 3641427"/>
              <a:gd name="connsiteX11" fmla="*/ 2099718 w 2700158"/>
              <a:gd name="connsiteY11" fmla="*/ 390626 h 3641427"/>
              <a:gd name="connsiteX12" fmla="*/ 1904137 w 2700158"/>
              <a:gd name="connsiteY12" fmla="*/ 2354 h 3641427"/>
              <a:gd name="connsiteX13" fmla="*/ 1035690 w 2700158"/>
              <a:gd name="connsiteY13" fmla="*/ 216060 h 3641427"/>
              <a:gd name="connsiteX0" fmla="*/ 977500 w 2438775"/>
              <a:gd name="connsiteY0" fmla="*/ 232683 h 2564071"/>
              <a:gd name="connsiteX1" fmla="*/ 4911 w 2438775"/>
              <a:gd name="connsiteY1" fmla="*/ 781326 h 2564071"/>
              <a:gd name="connsiteX2" fmla="*/ 620053 w 2438775"/>
              <a:gd name="connsiteY2" fmla="*/ 1712352 h 2564071"/>
              <a:gd name="connsiteX3" fmla="*/ 1060627 w 2438775"/>
              <a:gd name="connsiteY3" fmla="*/ 2260992 h 2564071"/>
              <a:gd name="connsiteX4" fmla="*/ 1334948 w 2438775"/>
              <a:gd name="connsiteY4" fmla="*/ 2560249 h 2564071"/>
              <a:gd name="connsiteX5" fmla="*/ 1642517 w 2438775"/>
              <a:gd name="connsiteY5" fmla="*/ 2410620 h 2564071"/>
              <a:gd name="connsiteX6" fmla="*/ 1983341 w 2438775"/>
              <a:gd name="connsiteY6" fmla="*/ 2127986 h 2564071"/>
              <a:gd name="connsiteX7" fmla="*/ 2423916 w 2438775"/>
              <a:gd name="connsiteY7" fmla="*/ 1753914 h 2564071"/>
              <a:gd name="connsiteX8" fmla="*/ 2324162 w 2438775"/>
              <a:gd name="connsiteY8" fmla="*/ 1246838 h 2564071"/>
              <a:gd name="connsiteX9" fmla="*/ 2216097 w 2438775"/>
              <a:gd name="connsiteY9" fmla="*/ 797953 h 2564071"/>
              <a:gd name="connsiteX10" fmla="*/ 2099718 w 2438775"/>
              <a:gd name="connsiteY10" fmla="*/ 390626 h 2564071"/>
              <a:gd name="connsiteX11" fmla="*/ 1904137 w 2438775"/>
              <a:gd name="connsiteY11" fmla="*/ 2354 h 2564071"/>
              <a:gd name="connsiteX12" fmla="*/ 1035690 w 2438775"/>
              <a:gd name="connsiteY12" fmla="*/ 216060 h 2564071"/>
              <a:gd name="connsiteX0" fmla="*/ 977500 w 2438775"/>
              <a:gd name="connsiteY0" fmla="*/ 232683 h 2728301"/>
              <a:gd name="connsiteX1" fmla="*/ 4911 w 2438775"/>
              <a:gd name="connsiteY1" fmla="*/ 781326 h 2728301"/>
              <a:gd name="connsiteX2" fmla="*/ 620053 w 2438775"/>
              <a:gd name="connsiteY2" fmla="*/ 1712352 h 2728301"/>
              <a:gd name="connsiteX3" fmla="*/ 1060627 w 2438775"/>
              <a:gd name="connsiteY3" fmla="*/ 2260992 h 2728301"/>
              <a:gd name="connsiteX4" fmla="*/ 1426388 w 2438775"/>
              <a:gd name="connsiteY4" fmla="*/ 2726504 h 2728301"/>
              <a:gd name="connsiteX5" fmla="*/ 1642517 w 2438775"/>
              <a:gd name="connsiteY5" fmla="*/ 2410620 h 2728301"/>
              <a:gd name="connsiteX6" fmla="*/ 1983341 w 2438775"/>
              <a:gd name="connsiteY6" fmla="*/ 2127986 h 2728301"/>
              <a:gd name="connsiteX7" fmla="*/ 2423916 w 2438775"/>
              <a:gd name="connsiteY7" fmla="*/ 1753914 h 2728301"/>
              <a:gd name="connsiteX8" fmla="*/ 2324162 w 2438775"/>
              <a:gd name="connsiteY8" fmla="*/ 1246838 h 2728301"/>
              <a:gd name="connsiteX9" fmla="*/ 2216097 w 2438775"/>
              <a:gd name="connsiteY9" fmla="*/ 797953 h 2728301"/>
              <a:gd name="connsiteX10" fmla="*/ 2099718 w 2438775"/>
              <a:gd name="connsiteY10" fmla="*/ 390626 h 2728301"/>
              <a:gd name="connsiteX11" fmla="*/ 1904137 w 2438775"/>
              <a:gd name="connsiteY11" fmla="*/ 2354 h 2728301"/>
              <a:gd name="connsiteX12" fmla="*/ 1035690 w 2438775"/>
              <a:gd name="connsiteY12" fmla="*/ 216060 h 2728301"/>
              <a:gd name="connsiteX0" fmla="*/ 977500 w 2438775"/>
              <a:gd name="connsiteY0" fmla="*/ 232683 h 2732107"/>
              <a:gd name="connsiteX1" fmla="*/ 4911 w 2438775"/>
              <a:gd name="connsiteY1" fmla="*/ 781326 h 2732107"/>
              <a:gd name="connsiteX2" fmla="*/ 620053 w 2438775"/>
              <a:gd name="connsiteY2" fmla="*/ 1712352 h 2732107"/>
              <a:gd name="connsiteX3" fmla="*/ 1060627 w 2438775"/>
              <a:gd name="connsiteY3" fmla="*/ 2260992 h 2732107"/>
              <a:gd name="connsiteX4" fmla="*/ 1426388 w 2438775"/>
              <a:gd name="connsiteY4" fmla="*/ 2726504 h 2732107"/>
              <a:gd name="connsiteX5" fmla="*/ 1717331 w 2438775"/>
              <a:gd name="connsiteY5" fmla="*/ 2493747 h 2732107"/>
              <a:gd name="connsiteX6" fmla="*/ 1983341 w 2438775"/>
              <a:gd name="connsiteY6" fmla="*/ 2127986 h 2732107"/>
              <a:gd name="connsiteX7" fmla="*/ 2423916 w 2438775"/>
              <a:gd name="connsiteY7" fmla="*/ 1753914 h 2732107"/>
              <a:gd name="connsiteX8" fmla="*/ 2324162 w 2438775"/>
              <a:gd name="connsiteY8" fmla="*/ 1246838 h 2732107"/>
              <a:gd name="connsiteX9" fmla="*/ 2216097 w 2438775"/>
              <a:gd name="connsiteY9" fmla="*/ 797953 h 2732107"/>
              <a:gd name="connsiteX10" fmla="*/ 2099718 w 2438775"/>
              <a:gd name="connsiteY10" fmla="*/ 390626 h 2732107"/>
              <a:gd name="connsiteX11" fmla="*/ 1904137 w 2438775"/>
              <a:gd name="connsiteY11" fmla="*/ 2354 h 2732107"/>
              <a:gd name="connsiteX12" fmla="*/ 1035690 w 2438775"/>
              <a:gd name="connsiteY12" fmla="*/ 216060 h 2732107"/>
              <a:gd name="connsiteX0" fmla="*/ 977500 w 2435290"/>
              <a:gd name="connsiteY0" fmla="*/ 232683 h 2731965"/>
              <a:gd name="connsiteX1" fmla="*/ 4911 w 2435290"/>
              <a:gd name="connsiteY1" fmla="*/ 781326 h 2731965"/>
              <a:gd name="connsiteX2" fmla="*/ 620053 w 2435290"/>
              <a:gd name="connsiteY2" fmla="*/ 1712352 h 2731965"/>
              <a:gd name="connsiteX3" fmla="*/ 1060627 w 2435290"/>
              <a:gd name="connsiteY3" fmla="*/ 2260992 h 2731965"/>
              <a:gd name="connsiteX4" fmla="*/ 1426388 w 2435290"/>
              <a:gd name="connsiteY4" fmla="*/ 2726504 h 2731965"/>
              <a:gd name="connsiteX5" fmla="*/ 1717331 w 2435290"/>
              <a:gd name="connsiteY5" fmla="*/ 2493747 h 2731965"/>
              <a:gd name="connsiteX6" fmla="*/ 2041530 w 2435290"/>
              <a:gd name="connsiteY6" fmla="*/ 2161237 h 2731965"/>
              <a:gd name="connsiteX7" fmla="*/ 2423916 w 2435290"/>
              <a:gd name="connsiteY7" fmla="*/ 1753914 h 2731965"/>
              <a:gd name="connsiteX8" fmla="*/ 2324162 w 2435290"/>
              <a:gd name="connsiteY8" fmla="*/ 1246838 h 2731965"/>
              <a:gd name="connsiteX9" fmla="*/ 2216097 w 2435290"/>
              <a:gd name="connsiteY9" fmla="*/ 797953 h 2731965"/>
              <a:gd name="connsiteX10" fmla="*/ 2099718 w 2435290"/>
              <a:gd name="connsiteY10" fmla="*/ 390626 h 2731965"/>
              <a:gd name="connsiteX11" fmla="*/ 1904137 w 2435290"/>
              <a:gd name="connsiteY11" fmla="*/ 2354 h 2731965"/>
              <a:gd name="connsiteX12" fmla="*/ 1035690 w 2435290"/>
              <a:gd name="connsiteY12" fmla="*/ 216060 h 27319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435290" h="2731965">
                <a:moveTo>
                  <a:pt x="977500" y="232683"/>
                </a:moveTo>
                <a:cubicBezTo>
                  <a:pt x="764140" y="369843"/>
                  <a:pt x="64486" y="534715"/>
                  <a:pt x="4911" y="781326"/>
                </a:cubicBezTo>
                <a:cubicBezTo>
                  <a:pt x="-54664" y="1027938"/>
                  <a:pt x="444100" y="1465741"/>
                  <a:pt x="620053" y="1712352"/>
                </a:cubicBezTo>
                <a:cubicBezTo>
                  <a:pt x="796006" y="1958963"/>
                  <a:pt x="926238" y="2091967"/>
                  <a:pt x="1060627" y="2260992"/>
                </a:cubicBezTo>
                <a:cubicBezTo>
                  <a:pt x="1195016" y="2430017"/>
                  <a:pt x="1316937" y="2687712"/>
                  <a:pt x="1426388" y="2726504"/>
                </a:cubicBezTo>
                <a:cubicBezTo>
                  <a:pt x="1535839" y="2765296"/>
                  <a:pt x="1614807" y="2587958"/>
                  <a:pt x="1717331" y="2493747"/>
                </a:cubicBezTo>
                <a:cubicBezTo>
                  <a:pt x="1819855" y="2399536"/>
                  <a:pt x="1923766" y="2284542"/>
                  <a:pt x="2041530" y="2161237"/>
                </a:cubicBezTo>
                <a:cubicBezTo>
                  <a:pt x="2159294" y="2037932"/>
                  <a:pt x="2376811" y="1906314"/>
                  <a:pt x="2423916" y="1753914"/>
                </a:cubicBezTo>
                <a:cubicBezTo>
                  <a:pt x="2471021" y="1601514"/>
                  <a:pt x="2358798" y="1406165"/>
                  <a:pt x="2324162" y="1246838"/>
                </a:cubicBezTo>
                <a:cubicBezTo>
                  <a:pt x="2289526" y="1087511"/>
                  <a:pt x="2253504" y="940655"/>
                  <a:pt x="2216097" y="797953"/>
                </a:cubicBezTo>
                <a:cubicBezTo>
                  <a:pt x="2178690" y="655251"/>
                  <a:pt x="2151711" y="523226"/>
                  <a:pt x="2099718" y="390626"/>
                </a:cubicBezTo>
                <a:cubicBezTo>
                  <a:pt x="2047725" y="258026"/>
                  <a:pt x="2081475" y="31448"/>
                  <a:pt x="1904137" y="2354"/>
                </a:cubicBezTo>
                <a:cubicBezTo>
                  <a:pt x="1726799" y="-26740"/>
                  <a:pt x="1197567" y="223492"/>
                  <a:pt x="1035690" y="216060"/>
                </a:cubicBezTo>
              </a:path>
            </a:pathLst>
          </a:cu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2BF4D7C-F442-4AED-B911-D53D41D7DDF5}"/>
              </a:ext>
            </a:extLst>
          </p:cNvPr>
          <p:cNvSpPr txBox="1"/>
          <p:nvPr/>
        </p:nvSpPr>
        <p:spPr>
          <a:xfrm>
            <a:off x="5569717" y="1111933"/>
            <a:ext cx="6144445" cy="3273579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sv-SE" sz="1600" u="sng" dirty="0">
                <a:solidFill>
                  <a:schemeClr val="tx2">
                    <a:lumMod val="50000"/>
                  </a:schemeClr>
                </a:solidFill>
              </a:rPr>
              <a:t>Avgränsningar</a:t>
            </a:r>
          </a:p>
          <a:p>
            <a:r>
              <a:rPr lang="sv-SE" sz="1600" dirty="0">
                <a:solidFill>
                  <a:schemeClr val="tx2">
                    <a:lumMod val="50000"/>
                  </a:schemeClr>
                </a:solidFill>
              </a:rPr>
              <a:t>Norr – Staketet mot A-plan</a:t>
            </a:r>
          </a:p>
          <a:p>
            <a:endParaRPr lang="sv-SE" sz="1600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sv-SE" sz="1600" dirty="0">
                <a:solidFill>
                  <a:schemeClr val="tx2">
                    <a:lumMod val="50000"/>
                  </a:schemeClr>
                </a:solidFill>
              </a:rPr>
              <a:t>Väster – Runsviksvägen</a:t>
            </a:r>
          </a:p>
          <a:p>
            <a:endParaRPr lang="sv-SE" sz="1600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sv-SE" sz="1600" dirty="0">
                <a:solidFill>
                  <a:schemeClr val="tx2">
                    <a:lumMod val="50000"/>
                  </a:schemeClr>
                </a:solidFill>
              </a:rPr>
              <a:t>Söder – Mot lilla parkeringen</a:t>
            </a:r>
          </a:p>
          <a:p>
            <a:endParaRPr lang="sv-SE" sz="1600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sv-SE" sz="1600" dirty="0">
                <a:solidFill>
                  <a:schemeClr val="tx2">
                    <a:lumMod val="50000"/>
                  </a:schemeClr>
                </a:solidFill>
              </a:rPr>
              <a:t>Öster – Toppen av kullen ner mot slänten</a:t>
            </a:r>
          </a:p>
          <a:p>
            <a:endParaRPr lang="sv-SE" sz="1600" dirty="0">
              <a:solidFill>
                <a:schemeClr val="tx2">
                  <a:lumMod val="50000"/>
                </a:schemeClr>
              </a:solidFill>
            </a:endParaRPr>
          </a:p>
          <a:p>
            <a:endParaRPr lang="sv-SE" sz="1600" dirty="0">
              <a:solidFill>
                <a:schemeClr val="tx2">
                  <a:lumMod val="50000"/>
                </a:schemeClr>
              </a:solidFill>
            </a:endParaRPr>
          </a:p>
          <a:p>
            <a:endParaRPr lang="sv-SE" sz="1600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sv-SE" sz="1600" dirty="0">
                <a:solidFill>
                  <a:schemeClr val="tx2">
                    <a:lumMod val="50000"/>
                  </a:schemeClr>
                </a:solidFill>
              </a:rPr>
              <a:t>Slyröjning </a:t>
            </a:r>
          </a:p>
          <a:p>
            <a:r>
              <a:rPr lang="sv-SE" sz="1600" dirty="0">
                <a:solidFill>
                  <a:schemeClr val="tx2">
                    <a:lumMod val="50000"/>
                  </a:schemeClr>
                </a:solidFill>
              </a:rPr>
              <a:t>Grästrimning</a:t>
            </a:r>
          </a:p>
        </p:txBody>
      </p:sp>
    </p:spTree>
    <p:extLst>
      <p:ext uri="{BB962C8B-B14F-4D97-AF65-F5344CB8AC3E}">
        <p14:creationId xmlns:p14="http://schemas.microsoft.com/office/powerpoint/2010/main" val="3358222450"/>
      </p:ext>
    </p:extLst>
  </p:cSld>
  <p:clrMapOvr>
    <a:masterClrMapping/>
  </p:clrMapOvr>
</p:sld>
</file>

<file path=ppt/theme/theme1.xml><?xml version="1.0" encoding="utf-8"?>
<a:theme xmlns:a="http://schemas.openxmlformats.org/drawingml/2006/main" name="Valmet wide">
  <a:themeElements>
    <a:clrScheme name="Valmet 2016">
      <a:dk1>
        <a:sysClr val="windowText" lastClr="000000"/>
      </a:dk1>
      <a:lt1>
        <a:sysClr val="window" lastClr="FFFFFF"/>
      </a:lt1>
      <a:dk2>
        <a:srgbClr val="4C4D4F"/>
      </a:dk2>
      <a:lt2>
        <a:srgbClr val="ECEDEF"/>
      </a:lt2>
      <a:accent1>
        <a:srgbClr val="50B948"/>
      </a:accent1>
      <a:accent2>
        <a:srgbClr val="96D591"/>
      </a:accent2>
      <a:accent3>
        <a:srgbClr val="8B8D8E"/>
      </a:accent3>
      <a:accent4>
        <a:srgbClr val="4C4D4F"/>
      </a:accent4>
      <a:accent5>
        <a:srgbClr val="008ABA"/>
      </a:accent5>
      <a:accent6>
        <a:srgbClr val="766341"/>
      </a:accent6>
      <a:hlink>
        <a:srgbClr val="50B948"/>
      </a:hlink>
      <a:folHlink>
        <a:srgbClr val="4C4D4F"/>
      </a:folHlink>
    </a:clrScheme>
    <a:fontScheme name="Valme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6350">
          <a:solidFill>
            <a:schemeClr val="accent4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36000" tIns="36000" rIns="36000" bIns="36000" rtlCol="0">
        <a:spAutoFit/>
      </a:bodyPr>
      <a:lstStyle>
        <a:defPPr>
          <a:defRPr dirty="0" smtClean="0">
            <a:solidFill>
              <a:schemeClr val="tx2">
                <a:lumMod val="50000"/>
              </a:schemeClr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Valmet_sample.potx" id="{0496B21C-6C1D-4E02-8E1B-03EEE0E545AE}" vid="{2878CFB6-B747-46B9-9358-C404DAF91AAB}"/>
    </a:ext>
  </a:extLst>
</a:theme>
</file>

<file path=ppt/theme/theme2.xml><?xml version="1.0" encoding="utf-8"?>
<a:theme xmlns:a="http://schemas.openxmlformats.org/drawingml/2006/main" name="Office Theme">
  <a:themeElements>
    <a:clrScheme name="Valmet">
      <a:dk1>
        <a:sysClr val="windowText" lastClr="000000"/>
      </a:dk1>
      <a:lt1>
        <a:sysClr val="window" lastClr="FFFFFF"/>
      </a:lt1>
      <a:dk2>
        <a:srgbClr val="4C4D4F"/>
      </a:dk2>
      <a:lt2>
        <a:srgbClr val="ECEDEF"/>
      </a:lt2>
      <a:accent1>
        <a:srgbClr val="50B948"/>
      </a:accent1>
      <a:accent2>
        <a:srgbClr val="4C4D4F"/>
      </a:accent2>
      <a:accent3>
        <a:srgbClr val="008BAB"/>
      </a:accent3>
      <a:accent4>
        <a:srgbClr val="F89A41"/>
      </a:accent4>
      <a:accent5>
        <a:srgbClr val="766341"/>
      </a:accent5>
      <a:accent6>
        <a:srgbClr val="C41230"/>
      </a:accent6>
      <a:hlink>
        <a:srgbClr val="50B948"/>
      </a:hlink>
      <a:folHlink>
        <a:srgbClr val="4C4D4F"/>
      </a:folHlink>
    </a:clrScheme>
    <a:fontScheme name="Valme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Valmet">
      <a:dk1>
        <a:sysClr val="windowText" lastClr="000000"/>
      </a:dk1>
      <a:lt1>
        <a:sysClr val="window" lastClr="FFFFFF"/>
      </a:lt1>
      <a:dk2>
        <a:srgbClr val="4C4D4F"/>
      </a:dk2>
      <a:lt2>
        <a:srgbClr val="ECEDEF"/>
      </a:lt2>
      <a:accent1>
        <a:srgbClr val="50B948"/>
      </a:accent1>
      <a:accent2>
        <a:srgbClr val="4C4D4F"/>
      </a:accent2>
      <a:accent3>
        <a:srgbClr val="008BAB"/>
      </a:accent3>
      <a:accent4>
        <a:srgbClr val="F89A41"/>
      </a:accent4>
      <a:accent5>
        <a:srgbClr val="766341"/>
      </a:accent5>
      <a:accent6>
        <a:srgbClr val="C41230"/>
      </a:accent6>
      <a:hlink>
        <a:srgbClr val="50B948"/>
      </a:hlink>
      <a:folHlink>
        <a:srgbClr val="4C4D4F"/>
      </a:folHlink>
    </a:clrScheme>
    <a:fontScheme name="Valme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Valmet_widescreen_16-9</Template>
  <TotalTime>551</TotalTime>
  <Words>291</Words>
  <Application>Microsoft Office PowerPoint</Application>
  <PresentationFormat>Anpassad</PresentationFormat>
  <Paragraphs>96</Paragraphs>
  <Slides>6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6</vt:i4>
      </vt:variant>
    </vt:vector>
  </HeadingPairs>
  <TitlesOfParts>
    <vt:vector size="9" baseType="lpstr">
      <vt:lpstr>Arial</vt:lpstr>
      <vt:lpstr>Wingdings</vt:lpstr>
      <vt:lpstr>Valmet wide</vt:lpstr>
      <vt:lpstr>Röjning</vt:lpstr>
      <vt:lpstr>Wembley</vt:lpstr>
      <vt:lpstr>Grusplan + Thulevallen</vt:lpstr>
      <vt:lpstr>Thulebäcken</vt:lpstr>
      <vt:lpstr>Thuledalen</vt:lpstr>
      <vt:lpstr>Tennisplan</vt:lpstr>
    </vt:vector>
  </TitlesOfParts>
  <Company>Valmet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Publik Thulevallen</dc:title>
  <dc:subject>widescreen</dc:subject>
  <dc:creator>Magnus Danielsson</dc:creator>
  <dc:description>updated 2/2019</dc:description>
  <cp:lastModifiedBy>Folkan Matfors</cp:lastModifiedBy>
  <cp:revision>27</cp:revision>
  <dcterms:created xsi:type="dcterms:W3CDTF">2020-06-08T14:30:49Z</dcterms:created>
  <dcterms:modified xsi:type="dcterms:W3CDTF">2021-05-26T12:53:50Z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ValmetConfidentiality">
    <vt:lpwstr>INTERNAL</vt:lpwstr>
  </property>
</Properties>
</file>