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7102475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52248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6354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909656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89197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10768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4400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518708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915760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24621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82549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400794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26F8E-B909-41A8-A3F4-AF9ED8EA3A53}" type="datetimeFigureOut">
              <a:rPr lang="sv-SE" smtClean="0"/>
              <a:pPr/>
              <a:t>2015-05-02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126EA-1BFC-4EF0-9B35-67305EC8E84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t_confidentiality"/>
          <p:cNvSpPr/>
          <p:nvPr userDrawn="1"/>
        </p:nvSpPr>
        <p:spPr>
          <a:xfrm>
            <a:off x="6588224" y="169200"/>
            <a:ext cx="2160000" cy="365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sv-SE" sz="12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sv-SE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717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Personliga bilder på ”laget.se”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841325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419548"/>
            <a:ext cx="10515600" cy="5757415"/>
          </a:xfrm>
        </p:spPr>
        <p:txBody>
          <a:bodyPr/>
          <a:lstStyle/>
          <a:p>
            <a:r>
              <a:rPr lang="sv-SE" dirty="0" smtClean="0"/>
              <a:t>Många har ju barnen i flera klubbar som använder ”laget.se”. T.ex Vattjom Vipers och Matfors IF.</a:t>
            </a:r>
          </a:p>
          <a:p>
            <a:r>
              <a:rPr lang="sv-SE" dirty="0" smtClean="0"/>
              <a:t>I samband med fotograferingen som gjordes i MIF´s regi i våras las automatiskt bilder på spelarna in på sidan som visar truppen.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583" y="2322465"/>
            <a:ext cx="4715547" cy="433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188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419548"/>
            <a:ext cx="10515600" cy="5757415"/>
          </a:xfrm>
        </p:spPr>
        <p:txBody>
          <a:bodyPr/>
          <a:lstStyle/>
          <a:p>
            <a:r>
              <a:rPr lang="sv-SE" dirty="0" smtClean="0"/>
              <a:t>Nu är det så att varje individ har samma inloggning och samma uppgifter på alla ställen inom ”laget.se”</a:t>
            </a:r>
          </a:p>
          <a:p>
            <a:r>
              <a:rPr lang="sv-SE" dirty="0" smtClean="0"/>
              <a:t>Bilderna som lades in på MIF´s hemsida syns därför som default även om man tittar på truppen på Vipers hemsida</a:t>
            </a:r>
            <a:endParaRPr lang="sv-S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15" y="2169546"/>
            <a:ext cx="4627188" cy="446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5481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419548"/>
            <a:ext cx="10515600" cy="5757415"/>
          </a:xfrm>
        </p:spPr>
        <p:txBody>
          <a:bodyPr/>
          <a:lstStyle/>
          <a:p>
            <a:r>
              <a:rPr lang="sv-SE" dirty="0" smtClean="0"/>
              <a:t>Det går att via ”mina uppgifter” styra vilken bild som ska syna på vilken hemsida.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13" y="1245029"/>
            <a:ext cx="8067675" cy="540067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2538805" y="2753958"/>
            <a:ext cx="8218842" cy="925157"/>
          </a:xfrm>
          <a:prstGeom prst="straightConnector1">
            <a:avLst/>
          </a:prstGeom>
          <a:ln w="57150">
            <a:solidFill>
              <a:srgbClr val="FF000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28509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717" y="1127759"/>
            <a:ext cx="5402495" cy="510271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419548"/>
            <a:ext cx="10515600" cy="5757415"/>
          </a:xfrm>
        </p:spPr>
        <p:txBody>
          <a:bodyPr/>
          <a:lstStyle/>
          <a:p>
            <a:r>
              <a:rPr lang="sv-SE" dirty="0" smtClean="0"/>
              <a:t>Klicka på ”mina barn”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732444" y="1893346"/>
            <a:ext cx="5056093" cy="860612"/>
          </a:xfrm>
          <a:prstGeom prst="straightConnector1">
            <a:avLst/>
          </a:prstGeom>
          <a:ln w="57150">
            <a:solidFill>
              <a:srgbClr val="FF000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ontent Placeholder 4"/>
          <p:cNvSpPr txBox="1">
            <a:spLocks/>
          </p:cNvSpPr>
          <p:nvPr/>
        </p:nvSpPr>
        <p:spPr>
          <a:xfrm>
            <a:off x="7788537" y="1705843"/>
            <a:ext cx="3894267" cy="20962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dirty="0" smtClean="0"/>
              <a:t>Öppna Profil&amp;Bild</a:t>
            </a:r>
          </a:p>
          <a:p>
            <a:r>
              <a:rPr lang="sv-SE" sz="1600" dirty="0" smtClean="0"/>
              <a:t>Välj sida (profil)</a:t>
            </a:r>
          </a:p>
          <a:p>
            <a:r>
              <a:rPr lang="sv-SE" sz="1600" dirty="0" smtClean="0"/>
              <a:t>Välj t.ex. Vattjom</a:t>
            </a:r>
          </a:p>
          <a:p>
            <a:r>
              <a:rPr lang="sv-SE" sz="1600" dirty="0" smtClean="0"/>
              <a:t>Redigera vilken bild som syns på Vattjoms sidan</a:t>
            </a:r>
          </a:p>
          <a:p>
            <a:r>
              <a:rPr lang="sv-SE" sz="1600" smtClean="0"/>
              <a:t>Byt sida/profil </a:t>
            </a:r>
            <a:r>
              <a:rPr lang="sv-SE" sz="1600" dirty="0" smtClean="0"/>
              <a:t>till Matfors och välj en annan bild där.</a:t>
            </a:r>
          </a:p>
          <a:p>
            <a:endParaRPr lang="sv-SE" sz="16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614108" y="2207111"/>
            <a:ext cx="5174429" cy="1191410"/>
          </a:xfrm>
          <a:prstGeom prst="straightConnector1">
            <a:avLst/>
          </a:prstGeom>
          <a:ln w="57150">
            <a:solidFill>
              <a:srgbClr val="FF000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260899" y="2941461"/>
            <a:ext cx="5527638" cy="2727822"/>
          </a:xfrm>
          <a:prstGeom prst="straightConnector1">
            <a:avLst/>
          </a:prstGeom>
          <a:ln w="57150">
            <a:solidFill>
              <a:srgbClr val="FF000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63415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142</Words>
  <Application>Microsoft Office PowerPoint</Application>
  <PresentationFormat>Custom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Personliga bilder på ”laget.se”</vt:lpstr>
      <vt:lpstr>Slide 2</vt:lpstr>
      <vt:lpstr>Slide 3</vt:lpstr>
      <vt:lpstr>Slide 4</vt:lpstr>
      <vt:lpstr>Slide 5</vt:lpstr>
    </vt:vector>
  </TitlesOfParts>
  <Company>Tieto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Personliga bilder på ”laget.se”</dc:title>
  <dc:creator>Magnus Danielsson</dc:creator>
  <cp:lastModifiedBy>Elisabeth Gradin</cp:lastModifiedBy>
  <cp:revision>3</cp:revision>
  <cp:lastPrinted>2014-09-26T21:25:31Z</cp:lastPrinted>
  <dcterms:created xsi:type="dcterms:W3CDTF">2014-09-26T21:09:29Z</dcterms:created>
  <dcterms:modified xsi:type="dcterms:W3CDTF">2015-05-02T18:05:17Z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INTERNAL</vt:lpwstr>
  </property>
  <property fmtid="{D5CDD505-2E9C-101B-9397-08002B2CF9AE}" pid="3" name="_AdHocReviewCycleID">
    <vt:i4>-1597024024</vt:i4>
  </property>
  <property fmtid="{D5CDD505-2E9C-101B-9397-08002B2CF9AE}" pid="4" name="_NewReviewCycle">
    <vt:lpwstr/>
  </property>
  <property fmtid="{D5CDD505-2E9C-101B-9397-08002B2CF9AE}" pid="5" name="_EmailSubject">
    <vt:lpwstr>Profilbilder på laget.se</vt:lpwstr>
  </property>
  <property fmtid="{D5CDD505-2E9C-101B-9397-08002B2CF9AE}" pid="6" name="_AuthorEmail">
    <vt:lpwstr>magnus.danielsson@valmet.com</vt:lpwstr>
  </property>
  <property fmtid="{D5CDD505-2E9C-101B-9397-08002B2CF9AE}" pid="7" name="_AuthorEmailDisplayName">
    <vt:lpwstr>Magnus Danielsson</vt:lpwstr>
  </property>
</Properties>
</file>