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76" r:id="rId4"/>
    <p:sldId id="273" r:id="rId5"/>
    <p:sldId id="258" r:id="rId6"/>
    <p:sldId id="260" r:id="rId7"/>
    <p:sldId id="277" r:id="rId8"/>
    <p:sldId id="259" r:id="rId9"/>
    <p:sldId id="266" r:id="rId10"/>
    <p:sldId id="262" r:id="rId11"/>
    <p:sldId id="263" r:id="rId12"/>
    <p:sldId id="264" r:id="rId13"/>
    <p:sldId id="261" r:id="rId14"/>
    <p:sldId id="269" r:id="rId15"/>
    <p:sldId id="267" r:id="rId16"/>
    <p:sldId id="270" r:id="rId17"/>
    <p:sldId id="265" r:id="rId18"/>
    <p:sldId id="268" r:id="rId19"/>
    <p:sldId id="274" r:id="rId20"/>
    <p:sldId id="280" r:id="rId21"/>
    <p:sldId id="279" r:id="rId22"/>
    <p:sldId id="271" r:id="rId23"/>
    <p:sldId id="275" r:id="rId24"/>
    <p:sldId id="272" r:id="rId25"/>
    <p:sldId id="278" r:id="rId2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D64DB9-0142-978F-3428-60866E410503}" v="234" dt="2025-01-27T16:17:49.541"/>
    <p1510:client id="{0C425E37-08A6-4F75-9C79-7D40D58AB1F1}" v="288" dt="2025-01-27T10:58:10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ngal Backström" userId="e719caee23982f8f" providerId="Windows Live" clId="Web-{0AD64DB9-0142-978F-3428-60866E410503}"/>
    <pc:docChg chg="addSld modSld">
      <pc:chgData name="Fingal Backström" userId="e719caee23982f8f" providerId="Windows Live" clId="Web-{0AD64DB9-0142-978F-3428-60866E410503}" dt="2025-01-27T16:17:43.869" v="228" actId="20577"/>
      <pc:docMkLst>
        <pc:docMk/>
      </pc:docMkLst>
      <pc:sldChg chg="modSp">
        <pc:chgData name="Fingal Backström" userId="e719caee23982f8f" providerId="Windows Live" clId="Web-{0AD64DB9-0142-978F-3428-60866E410503}" dt="2025-01-27T16:17:43.869" v="228" actId="20577"/>
        <pc:sldMkLst>
          <pc:docMk/>
          <pc:sldMk cId="1053490951" sldId="257"/>
        </pc:sldMkLst>
        <pc:spChg chg="mod">
          <ac:chgData name="Fingal Backström" userId="e719caee23982f8f" providerId="Windows Live" clId="Web-{0AD64DB9-0142-978F-3428-60866E410503}" dt="2025-01-27T16:17:43.869" v="228" actId="20577"/>
          <ac:spMkLst>
            <pc:docMk/>
            <pc:sldMk cId="1053490951" sldId="257"/>
            <ac:spMk id="3" creationId="{9D3B1D62-68AA-1CFC-FD8E-7344CA7CE911}"/>
          </ac:spMkLst>
        </pc:spChg>
      </pc:sldChg>
      <pc:sldChg chg="modSp new">
        <pc:chgData name="Fingal Backström" userId="e719caee23982f8f" providerId="Windows Live" clId="Web-{0AD64DB9-0142-978F-3428-60866E410503}" dt="2025-01-27T16:17:26.307" v="201" actId="20577"/>
        <pc:sldMkLst>
          <pc:docMk/>
          <pc:sldMk cId="2140786015" sldId="280"/>
        </pc:sldMkLst>
        <pc:spChg chg="mod">
          <ac:chgData name="Fingal Backström" userId="e719caee23982f8f" providerId="Windows Live" clId="Web-{0AD64DB9-0142-978F-3428-60866E410503}" dt="2025-01-27T16:17:26.307" v="201" actId="20577"/>
          <ac:spMkLst>
            <pc:docMk/>
            <pc:sldMk cId="2140786015" sldId="280"/>
            <ac:spMk id="2" creationId="{7C5FE958-8E64-8E94-6E6C-B4896CD45A51}"/>
          </ac:spMkLst>
        </pc:spChg>
        <pc:spChg chg="mod">
          <ac:chgData name="Fingal Backström" userId="e719caee23982f8f" providerId="Windows Live" clId="Web-{0AD64DB9-0142-978F-3428-60866E410503}" dt="2025-01-27T16:17:21.557" v="195" actId="20577"/>
          <ac:spMkLst>
            <pc:docMk/>
            <pc:sldMk cId="2140786015" sldId="280"/>
            <ac:spMk id="3" creationId="{3BFE2AAE-FC64-7FDD-0B2A-A5750E4FACCF}"/>
          </ac:spMkLst>
        </pc:spChg>
      </pc:sldChg>
    </pc:docChg>
  </pc:docChgLst>
  <pc:docChgLst>
    <pc:chgData name="Fingal Backström" userId="e719caee23982f8f" providerId="Windows Live" clId="Web-{0C425E37-08A6-4F75-9C79-7D40D58AB1F1}"/>
    <pc:docChg chg="addSld modSld sldOrd">
      <pc:chgData name="Fingal Backström" userId="e719caee23982f8f" providerId="Windows Live" clId="Web-{0C425E37-08A6-4F75-9C79-7D40D58AB1F1}" dt="2025-01-27T10:58:10.280" v="284" actId="20577"/>
      <pc:docMkLst>
        <pc:docMk/>
      </pc:docMkLst>
      <pc:sldChg chg="modSp">
        <pc:chgData name="Fingal Backström" userId="e719caee23982f8f" providerId="Windows Live" clId="Web-{0C425E37-08A6-4F75-9C79-7D40D58AB1F1}" dt="2025-01-27T09:41:45.486" v="1" actId="20577"/>
        <pc:sldMkLst>
          <pc:docMk/>
          <pc:sldMk cId="2886523099" sldId="256"/>
        </pc:sldMkLst>
        <pc:spChg chg="mod">
          <ac:chgData name="Fingal Backström" userId="e719caee23982f8f" providerId="Windows Live" clId="Web-{0C425E37-08A6-4F75-9C79-7D40D58AB1F1}" dt="2025-01-27T09:41:45.486" v="1" actId="20577"/>
          <ac:spMkLst>
            <pc:docMk/>
            <pc:sldMk cId="2886523099" sldId="256"/>
            <ac:spMk id="2" creationId="{6F034FDA-CD6D-60A4-E973-4ABCD81FE3D6}"/>
          </ac:spMkLst>
        </pc:spChg>
      </pc:sldChg>
      <pc:sldChg chg="modSp">
        <pc:chgData name="Fingal Backström" userId="e719caee23982f8f" providerId="Windows Live" clId="Web-{0C425E37-08A6-4F75-9C79-7D40D58AB1F1}" dt="2025-01-27T09:42:23.003" v="19" actId="20577"/>
        <pc:sldMkLst>
          <pc:docMk/>
          <pc:sldMk cId="1053490951" sldId="257"/>
        </pc:sldMkLst>
        <pc:spChg chg="mod">
          <ac:chgData name="Fingal Backström" userId="e719caee23982f8f" providerId="Windows Live" clId="Web-{0C425E37-08A6-4F75-9C79-7D40D58AB1F1}" dt="2025-01-27T09:42:23.003" v="19" actId="20577"/>
          <ac:spMkLst>
            <pc:docMk/>
            <pc:sldMk cId="1053490951" sldId="257"/>
            <ac:spMk id="3" creationId="{9D3B1D62-68AA-1CFC-FD8E-7344CA7CE911}"/>
          </ac:spMkLst>
        </pc:spChg>
      </pc:sldChg>
      <pc:sldChg chg="modSp">
        <pc:chgData name="Fingal Backström" userId="e719caee23982f8f" providerId="Windows Live" clId="Web-{0C425E37-08A6-4F75-9C79-7D40D58AB1F1}" dt="2025-01-27T09:42:38.769" v="26" actId="20577"/>
        <pc:sldMkLst>
          <pc:docMk/>
          <pc:sldMk cId="278668478" sldId="258"/>
        </pc:sldMkLst>
        <pc:spChg chg="mod">
          <ac:chgData name="Fingal Backström" userId="e719caee23982f8f" providerId="Windows Live" clId="Web-{0C425E37-08A6-4F75-9C79-7D40D58AB1F1}" dt="2025-01-27T09:42:38.769" v="26" actId="20577"/>
          <ac:spMkLst>
            <pc:docMk/>
            <pc:sldMk cId="278668478" sldId="258"/>
            <ac:spMk id="3" creationId="{EAC1CAC0-1092-CF33-26AF-A7D54BFDA9D9}"/>
          </ac:spMkLst>
        </pc:spChg>
      </pc:sldChg>
      <pc:sldChg chg="modSp">
        <pc:chgData name="Fingal Backström" userId="e719caee23982f8f" providerId="Windows Live" clId="Web-{0C425E37-08A6-4F75-9C79-7D40D58AB1F1}" dt="2025-01-27T09:49:56.425" v="95" actId="20577"/>
        <pc:sldMkLst>
          <pc:docMk/>
          <pc:sldMk cId="710175210" sldId="259"/>
        </pc:sldMkLst>
        <pc:spChg chg="mod">
          <ac:chgData name="Fingal Backström" userId="e719caee23982f8f" providerId="Windows Live" clId="Web-{0C425E37-08A6-4F75-9C79-7D40D58AB1F1}" dt="2025-01-27T09:49:56.425" v="95" actId="20577"/>
          <ac:spMkLst>
            <pc:docMk/>
            <pc:sldMk cId="710175210" sldId="259"/>
            <ac:spMk id="3" creationId="{6B41182C-80F2-FC84-D786-9F16E054BFAD}"/>
          </ac:spMkLst>
        </pc:spChg>
      </pc:sldChg>
      <pc:sldChg chg="modSp">
        <pc:chgData name="Fingal Backström" userId="e719caee23982f8f" providerId="Windows Live" clId="Web-{0C425E37-08A6-4F75-9C79-7D40D58AB1F1}" dt="2025-01-27T10:13:40.069" v="266" actId="20577"/>
        <pc:sldMkLst>
          <pc:docMk/>
          <pc:sldMk cId="272004969" sldId="260"/>
        </pc:sldMkLst>
        <pc:spChg chg="mod">
          <ac:chgData name="Fingal Backström" userId="e719caee23982f8f" providerId="Windows Live" clId="Web-{0C425E37-08A6-4F75-9C79-7D40D58AB1F1}" dt="2025-01-27T10:13:40.069" v="266" actId="20577"/>
          <ac:spMkLst>
            <pc:docMk/>
            <pc:sldMk cId="272004969" sldId="260"/>
            <ac:spMk id="3" creationId="{04016D8E-2C6E-0B79-9C75-F339E0071F2A}"/>
          </ac:spMkLst>
        </pc:spChg>
      </pc:sldChg>
      <pc:sldChg chg="modSp">
        <pc:chgData name="Fingal Backström" userId="e719caee23982f8f" providerId="Windows Live" clId="Web-{0C425E37-08A6-4F75-9C79-7D40D58AB1F1}" dt="2025-01-27T10:07:34.822" v="139" actId="20577"/>
        <pc:sldMkLst>
          <pc:docMk/>
          <pc:sldMk cId="3392883733" sldId="267"/>
        </pc:sldMkLst>
        <pc:spChg chg="mod">
          <ac:chgData name="Fingal Backström" userId="e719caee23982f8f" providerId="Windows Live" clId="Web-{0C425E37-08A6-4F75-9C79-7D40D58AB1F1}" dt="2025-01-27T10:07:34.822" v="139" actId="20577"/>
          <ac:spMkLst>
            <pc:docMk/>
            <pc:sldMk cId="3392883733" sldId="267"/>
            <ac:spMk id="3" creationId="{E20A232B-147F-581D-DBE8-103F5A50DB01}"/>
          </ac:spMkLst>
        </pc:spChg>
      </pc:sldChg>
      <pc:sldChg chg="modSp">
        <pc:chgData name="Fingal Backström" userId="e719caee23982f8f" providerId="Windows Live" clId="Web-{0C425E37-08A6-4F75-9C79-7D40D58AB1F1}" dt="2025-01-27T10:58:10.280" v="284" actId="20577"/>
        <pc:sldMkLst>
          <pc:docMk/>
          <pc:sldMk cId="4214789122" sldId="270"/>
        </pc:sldMkLst>
        <pc:spChg chg="mod">
          <ac:chgData name="Fingal Backström" userId="e719caee23982f8f" providerId="Windows Live" clId="Web-{0C425E37-08A6-4F75-9C79-7D40D58AB1F1}" dt="2025-01-27T10:58:10.280" v="284" actId="20577"/>
          <ac:spMkLst>
            <pc:docMk/>
            <pc:sldMk cId="4214789122" sldId="270"/>
            <ac:spMk id="3" creationId="{3C946E16-7F77-DC29-90A9-847497591319}"/>
          </ac:spMkLst>
        </pc:spChg>
      </pc:sldChg>
      <pc:sldChg chg="ord">
        <pc:chgData name="Fingal Backström" userId="e719caee23982f8f" providerId="Windows Live" clId="Web-{0C425E37-08A6-4F75-9C79-7D40D58AB1F1}" dt="2025-01-27T09:52:37.134" v="129"/>
        <pc:sldMkLst>
          <pc:docMk/>
          <pc:sldMk cId="3186040996" sldId="273"/>
        </pc:sldMkLst>
      </pc:sldChg>
      <pc:sldChg chg="modSp">
        <pc:chgData name="Fingal Backström" userId="e719caee23982f8f" providerId="Windows Live" clId="Web-{0C425E37-08A6-4F75-9C79-7D40D58AB1F1}" dt="2025-01-27T09:53:03.072" v="134" actId="20577"/>
        <pc:sldMkLst>
          <pc:docMk/>
          <pc:sldMk cId="114101652" sldId="275"/>
        </pc:sldMkLst>
        <pc:spChg chg="mod">
          <ac:chgData name="Fingal Backström" userId="e719caee23982f8f" providerId="Windows Live" clId="Web-{0C425E37-08A6-4F75-9C79-7D40D58AB1F1}" dt="2025-01-27T09:53:03.072" v="134" actId="20577"/>
          <ac:spMkLst>
            <pc:docMk/>
            <pc:sldMk cId="114101652" sldId="275"/>
            <ac:spMk id="3" creationId="{1EED8A4B-5431-ECE9-B707-6869BA613A63}"/>
          </ac:spMkLst>
        </pc:spChg>
      </pc:sldChg>
      <pc:sldChg chg="ord">
        <pc:chgData name="Fingal Backström" userId="e719caee23982f8f" providerId="Windows Live" clId="Web-{0C425E37-08A6-4F75-9C79-7D40D58AB1F1}" dt="2025-01-27T09:52:37.134" v="130"/>
        <pc:sldMkLst>
          <pc:docMk/>
          <pc:sldMk cId="3083902790" sldId="276"/>
        </pc:sldMkLst>
      </pc:sldChg>
      <pc:sldChg chg="addSp modSp new">
        <pc:chgData name="Fingal Backström" userId="e719caee23982f8f" providerId="Windows Live" clId="Web-{0C425E37-08A6-4F75-9C79-7D40D58AB1F1}" dt="2025-01-27T10:12:04.081" v="243" actId="20577"/>
        <pc:sldMkLst>
          <pc:docMk/>
          <pc:sldMk cId="1165864500" sldId="277"/>
        </pc:sldMkLst>
        <pc:spChg chg="mod">
          <ac:chgData name="Fingal Backström" userId="e719caee23982f8f" providerId="Windows Live" clId="Web-{0C425E37-08A6-4F75-9C79-7D40D58AB1F1}" dt="2025-01-27T10:08:03.401" v="147" actId="20577"/>
          <ac:spMkLst>
            <pc:docMk/>
            <pc:sldMk cId="1165864500" sldId="277"/>
            <ac:spMk id="2" creationId="{41CE80D7-CDC9-4456-B127-3A1E5E6022F4}"/>
          </ac:spMkLst>
        </pc:spChg>
        <pc:spChg chg="mod">
          <ac:chgData name="Fingal Backström" userId="e719caee23982f8f" providerId="Windows Live" clId="Web-{0C425E37-08A6-4F75-9C79-7D40D58AB1F1}" dt="2025-01-27T10:12:04.081" v="243" actId="20577"/>
          <ac:spMkLst>
            <pc:docMk/>
            <pc:sldMk cId="1165864500" sldId="277"/>
            <ac:spMk id="3" creationId="{40C223FE-FEBD-995B-CA2E-D569395514DC}"/>
          </ac:spMkLst>
        </pc:spChg>
        <pc:picChg chg="add">
          <ac:chgData name="Fingal Backström" userId="e719caee23982f8f" providerId="Windows Live" clId="Web-{0C425E37-08A6-4F75-9C79-7D40D58AB1F1}" dt="2025-01-27T10:07:58.698" v="141"/>
          <ac:picMkLst>
            <pc:docMk/>
            <pc:sldMk cId="1165864500" sldId="277"/>
            <ac:picMk id="5" creationId="{D1A652BE-05FA-70BF-4DBF-0AF14DBDA773}"/>
          </ac:picMkLst>
        </pc:picChg>
      </pc:sldChg>
      <pc:sldChg chg="new">
        <pc:chgData name="Fingal Backström" userId="e719caee23982f8f" providerId="Windows Live" clId="Web-{0C425E37-08A6-4F75-9C79-7D40D58AB1F1}" dt="2025-01-27T10:12:06.972" v="244"/>
        <pc:sldMkLst>
          <pc:docMk/>
          <pc:sldMk cId="1693517576" sldId="278"/>
        </pc:sldMkLst>
      </pc:sldChg>
      <pc:sldChg chg="addSp modSp new">
        <pc:chgData name="Fingal Backström" userId="e719caee23982f8f" providerId="Windows Live" clId="Web-{0C425E37-08A6-4F75-9C79-7D40D58AB1F1}" dt="2025-01-27T10:33:33.105" v="283" actId="20577"/>
        <pc:sldMkLst>
          <pc:docMk/>
          <pc:sldMk cId="1215932485" sldId="279"/>
        </pc:sldMkLst>
        <pc:spChg chg="mod">
          <ac:chgData name="Fingal Backström" userId="e719caee23982f8f" providerId="Windows Live" clId="Web-{0C425E37-08A6-4F75-9C79-7D40D58AB1F1}" dt="2025-01-27T10:33:07.651" v="278" actId="20577"/>
          <ac:spMkLst>
            <pc:docMk/>
            <pc:sldMk cId="1215932485" sldId="279"/>
            <ac:spMk id="2" creationId="{A9DA7092-0382-C019-6707-9B4D0D51AC9E}"/>
          </ac:spMkLst>
        </pc:spChg>
        <pc:spChg chg="mod">
          <ac:chgData name="Fingal Backström" userId="e719caee23982f8f" providerId="Windows Live" clId="Web-{0C425E37-08A6-4F75-9C79-7D40D58AB1F1}" dt="2025-01-27T10:33:33.105" v="283" actId="20577"/>
          <ac:spMkLst>
            <pc:docMk/>
            <pc:sldMk cId="1215932485" sldId="279"/>
            <ac:spMk id="3" creationId="{C65C8783-F8D6-E0BC-07D4-B12B1A793E19}"/>
          </ac:spMkLst>
        </pc:spChg>
        <pc:picChg chg="add">
          <ac:chgData name="Fingal Backström" userId="e719caee23982f8f" providerId="Windows Live" clId="Web-{0C425E37-08A6-4F75-9C79-7D40D58AB1F1}" dt="2025-01-27T10:33:12.073" v="279"/>
          <ac:picMkLst>
            <pc:docMk/>
            <pc:sldMk cId="1215932485" sldId="279"/>
            <ac:picMk id="5" creationId="{308F286D-D769-E75B-3F53-AA61149A46A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CFF1CD-6285-4360-B296-8AD012C101FD}" type="datetimeFigureOut">
              <a:t>2025-01-27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B3CAB-C218-4E82-8B59-C2E4095C4332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4219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C554D8-B38E-0256-7F86-F23FE5C08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56D181E-D138-82EF-D92D-EC3D1019B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BA7546-2BF0-0DC4-DC4C-D447F5CB9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611169-1D95-C7E1-A63B-CE75C6A1B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D4E205-3B76-6C7A-D7DC-7578E45ED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090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112A24-DEF7-ADC3-9A97-4FB88A3F5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6CFBEEF-410E-33A7-276F-1798B064E8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93E244-16C5-4CB7-8435-CEE52C3F5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EBB259-F70B-B420-B948-B1CCDC46D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275C885-195E-411B-D3C5-5A798133F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6085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BDA4348-730E-919C-BD2A-9791C57701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F01E4DF-4402-2E5A-BC7B-7D68D19ED1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06953D5-1958-47FA-8F0D-C1A3C701B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E28B608-FD15-08FF-323E-BC3E38954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86EFEFC-CE6C-6A56-0251-8D7D6CD5A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1432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5301F6-117A-022A-408C-894EB3305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E74205-0D8E-9698-FC9F-9BD2276E5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6FCF8DC-E25E-7872-1A60-0723BD34A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7AA2D0-FC2F-62E8-A660-5B456F5B2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8F7078-7AED-5384-BCBF-A3189FB5D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5347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85752E-CE34-1531-BC46-3F64591A8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A62924-8178-E6E3-9E34-8BD6530A6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6503985-B5B0-8222-1C09-171AEBE17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64B879-145A-03E2-D16A-9699F376C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57B4AB-66E2-6DDE-958E-DFFFBB397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129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72519C-837C-9EB7-3334-E9741F5CD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E50CA6-9A72-6A0B-1634-50358917C7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45B9533-FB00-6E3C-C88A-60B1E93E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8DFA85-2F31-815F-9126-D0C9B7076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6F75EC-DB17-AC2F-F34E-3E655F049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76E7514-C7CC-D1C4-D4B1-DA54F6318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10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374479-92A2-4AE0-8FA7-EF433BE99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44E6959-A68C-DE10-8665-8B1239FF6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F6B75B0-5A00-76BF-17A7-7EE78636FB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CF25A7E-DFBC-839C-B1A4-510A24D088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EE5C7C4-B5B6-610B-67B5-33232023C0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EEC18C8-C3AE-F01D-E7B1-B3DC1C8D7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757FADD-E97E-1EA7-98BC-4602FF38D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9CFE029-BA5A-EA69-7ABF-80950CBAB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395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D1FE84-DC43-8DFA-420F-3553209B5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FA086CC-0F0A-7C8A-8166-8A0218623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F96F9FC-5038-C50D-D582-B4298A551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D84E2C1-A5C9-28F4-BA7C-79D201891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152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39B593D-A850-E95D-E662-954A35602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684F369-FCAA-4490-8FDC-18BB36128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6E58F77-0254-AD7D-430E-CCBAB78B6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884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81DD1E-837D-EEB2-657E-73D60BD9A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24D605-D449-A9FE-48D5-0A5BB66E8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523774-E740-4B62-D231-097FEFD94C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A6DA9C-5DEC-C82F-2AC6-AC47129B1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1D8D125-9145-59AD-C5FC-853E693A4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C3B9BC8-2347-52DF-2925-082C9FB72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692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E934A1-DB27-4CAC-8046-B045494CD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386FE50-2420-0AF6-F1DE-38285D3A2E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0965844-E315-507A-9400-D8A380C1E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1FE24AA-435F-0566-1E64-1E9AE729C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522AC01-31E9-FCAF-2142-5DFB5A5D6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8587A7-618B-B205-5F75-6123401BA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794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0C1FDD0-C15E-7CE7-01C9-93D30EA9F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7C14406-AA26-974F-1336-716732A1F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8984F3-FD28-2DD9-8EDB-4DB1567A13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EA2BE-E9D1-4A5F-9F39-05FDBA0228D9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B39E1FE-F3A5-7DE3-C5B9-A0525B4B83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C2877B-CB0C-66C8-DC28-13C85B415A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25B39-134E-400F-BE4C-D08FBEDDC1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362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8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F034FDA-CD6D-60A4-E973-4ABCD81FE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>
                <a:solidFill>
                  <a:srgbClr val="FFFFFF"/>
                </a:solidFill>
              </a:rPr>
              <a:t>Föräldramöte </a:t>
            </a:r>
            <a:br>
              <a:rPr lang="sv-SE" sz="4800" dirty="0">
                <a:solidFill>
                  <a:srgbClr val="FFFFFF"/>
                </a:solidFill>
              </a:rPr>
            </a:br>
            <a:r>
              <a:rPr lang="sv-SE" sz="4800" dirty="0">
                <a:solidFill>
                  <a:srgbClr val="FFFFFF"/>
                </a:solidFill>
              </a:rPr>
              <a:t>27 januari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CB9C36B-F450-9DEF-A4F8-EE4EA312A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208" y="4756265"/>
            <a:ext cx="4393278" cy="1244483"/>
          </a:xfrm>
        </p:spPr>
        <p:txBody>
          <a:bodyPr anchor="t">
            <a:normAutofit/>
          </a:bodyPr>
          <a:lstStyle/>
          <a:p>
            <a:pPr algn="l"/>
            <a:r>
              <a:rPr lang="sv-SE">
                <a:solidFill>
                  <a:srgbClr val="FFFFFF"/>
                </a:solidFill>
              </a:rPr>
              <a:t>Göteborg Marvels</a:t>
            </a:r>
            <a:br>
              <a:rPr lang="sv-SE">
                <a:solidFill>
                  <a:srgbClr val="FFFFFF"/>
                </a:solidFill>
              </a:rPr>
            </a:br>
            <a:r>
              <a:rPr lang="sv-SE">
                <a:solidFill>
                  <a:srgbClr val="FFFFFF"/>
                </a:solidFill>
              </a:rPr>
              <a:t>Ungdomssektion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CC43970-F859-E99F-977B-D3A726200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2522" y="2108877"/>
            <a:ext cx="2913237" cy="265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523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18B66A-C822-AEFA-B446-A076B2139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767C880-878A-4025-4D6E-DF756E4F0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 fontAlgn="base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Vi har ungefär 10 gånger fler träningar än matcher. Alltså måste träningarna vara det som får oss att stanna och det som lockar fler.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l" rtl="0" fontAlgn="base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Vad krävs då?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Roligt – aktiv på träningar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Utmanande – progression i övningar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Utvecklande – fira framgångar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Gemenskap – skapa relationer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För spelare och coacher!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sv-SE" sz="1800" dirty="0">
              <a:cs typeface="Calibri"/>
            </a:endParaRPr>
          </a:p>
          <a:p>
            <a:endParaRPr lang="sv-SE" sz="1800" dirty="0">
              <a:cs typeface="Calibri"/>
            </a:endParaRPr>
          </a:p>
          <a:p>
            <a:endParaRPr lang="sv-SE" dirty="0">
              <a:cs typeface="Calibri" panose="020F0502020204030204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16FE65E-DA35-21B3-A48F-8DA19ECA7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025" y="4610100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634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140C68-49CD-D910-046C-FB21F8A2C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 - Värdegrundsarbete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B32617-18D4-0AEC-B807-6E58AE6F6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Framgång är att bli bättre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Jämförelse med sig själv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Alla spelare är viktiga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Misslyckanden ses som lärdomar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DE3810A-5868-B52A-5D43-0C57D94D7E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Vill testa svårare saker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Ökad glädje med idrottandet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Bättre självförtroende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Tillfredsställelse i laget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Positiv attityd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Vilja att fortsätta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501377-CFD4-1F7E-94ED-85B5D834C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95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74FF88-6260-7C84-DFDB-52775A1AE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1DA7A7A-1D2C-1FC9-F482-181D20B37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 rtl="0" fontAlgn="base">
              <a:buNone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Människor agerar utifrån vad som förväntas av dem.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ctr" rtl="0" fontAlgn="base">
              <a:buNone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Därför behöver vi vara tydliga mot varandra och mot spelare vad vi förväntar oss! </a:t>
            </a:r>
            <a: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sv-SE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ctr" rtl="0" fontAlgn="base">
              <a:buNone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"</a:t>
            </a:r>
            <a:r>
              <a:rPr lang="sv-SE" sz="1800" b="0" i="0" u="none" strike="noStrik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You</a:t>
            </a: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 </a:t>
            </a:r>
            <a:r>
              <a:rPr lang="sv-SE" sz="1800" b="0" i="0" u="none" strike="noStrik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are</a:t>
            </a: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 </a:t>
            </a:r>
            <a:r>
              <a:rPr lang="sv-SE" sz="1800" b="0" i="0" u="none" strike="noStrik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either</a:t>
            </a: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 coaching it or </a:t>
            </a:r>
            <a:r>
              <a:rPr lang="sv-SE" sz="1800" b="0" i="0" u="none" strike="noStrik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allowing</a:t>
            </a: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 it"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Calibri"/>
              <a:ea typeface="Calibri"/>
              <a:cs typeface="Calibri"/>
            </a:endParaRPr>
          </a:p>
          <a:p>
            <a:pPr marL="0" indent="0" algn="ctr" rtl="0" fontAlgn="base">
              <a:buNone/>
            </a:pPr>
            <a:endParaRPr lang="sv-SE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ctr" rtl="0" fontAlgn="base">
              <a:buNone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”Kultur är allt vi uppmuntrar 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ctr" rtl="0" fontAlgn="base">
              <a:buNone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 också allt vi tillåter”</a:t>
            </a:r>
            <a:endParaRPr lang="sv-SE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D6B3BEA-48A5-8DFD-C567-2D67AB47F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902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5F45F8-816E-8D74-8D8A-79121613F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 - Årsindelning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41182C-80F2-FC84-D786-9F16E054B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err="1"/>
              <a:t>Offseason</a:t>
            </a:r>
            <a:br>
              <a:rPr lang="sv-SE" dirty="0"/>
            </a:b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Uppbyggnadsträning, fokus på grundläggande rörlighet, styrka och snabbhet. Även fokus på grundläggande fotbollsteknik (tackla, blockera,  kasta, fånga). Halva träningen </a:t>
            </a:r>
            <a:r>
              <a:rPr lang="sv-SE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fys</a:t>
            </a: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&amp; halva fotboll. Inga skydd</a:t>
            </a:r>
            <a:endParaRPr lang="sv-SE" dirty="0"/>
          </a:p>
          <a:p>
            <a:r>
              <a:rPr lang="sv-SE" dirty="0" err="1"/>
              <a:t>Preseason</a:t>
            </a:r>
            <a:br>
              <a:rPr lang="sv-SE" dirty="0"/>
            </a:b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Säsongsförberedande träning. Fokus på installation av spelböcker och inlärning av de tekniker som dessa kräver. Fortsätter med rörlighet, styrka &amp; snabbhet). Träningarna består av 2/3 fotboll &amp; 1/3 fys.</a:t>
            </a:r>
            <a:endParaRPr lang="sv-SE" dirty="0"/>
          </a:p>
          <a:p>
            <a:r>
              <a:rPr lang="sv-SE" dirty="0" err="1"/>
              <a:t>Inseason</a:t>
            </a:r>
            <a:br>
              <a:rPr lang="sv-SE" dirty="0"/>
            </a:b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- Matchförberedande träning. Fokus på repetition och utförande av spelböckerna samt </a:t>
            </a:r>
            <a:br>
              <a:rPr lang="sv-SE" sz="1800" b="0" i="0" u="none" strike="noStrike" dirty="0">
                <a:effectLst/>
                <a:latin typeface="Calibri" panose="020F0502020204030204" pitchFamily="34" charset="0"/>
              </a:rPr>
            </a:b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justeringar för kommande motstånd. Hela träningen är fotboll under denna period.</a:t>
            </a:r>
          </a:p>
          <a:p>
            <a:endParaRPr lang="sv-SE" sz="1800" dirty="0">
              <a:cs typeface="Calibri"/>
            </a:endParaRPr>
          </a:p>
          <a:p>
            <a:pPr marL="0" indent="0">
              <a:buNone/>
            </a:pPr>
            <a:endParaRPr lang="sv-SE" sz="1800" dirty="0">
              <a:cs typeface="Calibri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52F348D5-9A46-4ACB-A3C3-28CC97C73B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39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E9328B-DF4D-855B-81EF-8D36E3A4D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 - Målsättningar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EFE9C83-F5D4-399E-AA15-D4800CD45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sz="3200" b="0" i="0" dirty="0">
                <a:effectLst/>
                <a:latin typeface="Calibri"/>
                <a:cs typeface="Calibri"/>
              </a:rPr>
              <a:t>Vi bedriver barn- och ungdomsidrott</a:t>
            </a:r>
            <a:r>
              <a:rPr lang="sv-SE" sz="3200" dirty="0">
                <a:latin typeface="Calibri"/>
                <a:cs typeface="Calibri"/>
              </a:rPr>
              <a:t>.  </a:t>
            </a:r>
            <a:br>
              <a:rPr lang="sv-SE" sz="3200" dirty="0">
                <a:latin typeface="Calibri"/>
              </a:rPr>
            </a:br>
            <a:r>
              <a:rPr lang="sv-SE" sz="3200" b="0" i="0" dirty="0">
                <a:effectLst/>
                <a:latin typeface="Calibri"/>
                <a:cs typeface="Calibri"/>
              </a:rPr>
              <a:t>Därför är målsättningarna är att utvecklas, fysiskt, psykiskt, mentalt och socialt som människor, lagkamrater och idrottare/coacher.</a:t>
            </a:r>
            <a:r>
              <a:rPr lang="sv-SE" sz="3200" dirty="0">
                <a:latin typeface="Calibri"/>
                <a:cs typeface="Calibri"/>
              </a:rPr>
              <a:t> </a:t>
            </a:r>
            <a:endParaRPr lang="sv-SE" sz="3200" b="0" i="0" dirty="0">
              <a:effectLst/>
              <a:latin typeface="Calibri"/>
              <a:cs typeface="Calibri"/>
            </a:endParaRPr>
          </a:p>
          <a:p>
            <a:pPr marL="0" indent="0" algn="r">
              <a:buNone/>
            </a:pPr>
            <a:r>
              <a:rPr lang="sv-SE" sz="1800" dirty="0">
                <a:latin typeface="Calibri"/>
                <a:cs typeface="Calibri"/>
              </a:rPr>
              <a:t>(Idrotten Vill, RF)</a:t>
            </a:r>
          </a:p>
          <a:p>
            <a:pPr marL="0" indent="0">
              <a:buNone/>
            </a:pPr>
            <a:endParaRPr lang="sv-SE" b="0" i="0" dirty="0">
              <a:effectLst/>
              <a:latin typeface="Segoe UI Historic" panose="020B0502040204020203" pitchFamily="34" charset="0"/>
            </a:endParaRPr>
          </a:p>
          <a:p>
            <a:pPr marL="0" indent="0">
              <a:buNone/>
            </a:pPr>
            <a:endParaRPr lang="sv-SE" dirty="0">
              <a:latin typeface="Segoe UI Historic" panose="020B0502040204020203" pitchFamily="34" charset="0"/>
              <a:ea typeface="Segoe UI Historic"/>
              <a:cs typeface="Segoe UI Historic"/>
            </a:endParaRPr>
          </a:p>
          <a:p>
            <a:pPr marL="0" indent="0">
              <a:buNone/>
            </a:pPr>
            <a:r>
              <a:rPr lang="sv-SE" sz="1800" dirty="0">
                <a:latin typeface="Calibri"/>
                <a:ea typeface="Segoe UI Historic"/>
                <a:cs typeface="Calibri"/>
              </a:rPr>
              <a:t>Vad krävs OM man vill bli riktigt bra?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A3F4F75-1222-917B-84DF-68262B215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650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C565A8-8D32-39B9-E0F7-4B6480D1E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 - Målsättningar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0A232B-147F-581D-DBE8-103F5A50D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U13 – Lära sig träna</a:t>
            </a:r>
          </a:p>
          <a:p>
            <a:r>
              <a:rPr lang="sv-SE" dirty="0"/>
              <a:t>U15 – Träna för att träna</a:t>
            </a:r>
          </a:p>
          <a:p>
            <a:r>
              <a:rPr lang="sv-SE" dirty="0"/>
              <a:t>U18 – Träna för att tävla</a:t>
            </a:r>
            <a:endParaRPr lang="sv-SE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sv-SE" dirty="0">
              <a:ea typeface="Calibri" panose="020F0502020204030204"/>
              <a:cs typeface="Calibri" panose="020F0502020204030204"/>
            </a:endParaRPr>
          </a:p>
          <a:p>
            <a:pPr marL="0" indent="0" algn="r">
              <a:buNone/>
            </a:pPr>
            <a:r>
              <a:rPr lang="sv-SE" sz="1800" dirty="0"/>
              <a:t>(</a:t>
            </a:r>
            <a:r>
              <a:rPr lang="sv-SE" sz="1800" dirty="0" err="1"/>
              <a:t>LongTerm</a:t>
            </a:r>
            <a:r>
              <a:rPr lang="sv-SE" sz="1800" dirty="0"/>
              <a:t> </a:t>
            </a:r>
            <a:r>
              <a:rPr lang="sv-SE" sz="1800" dirty="0" err="1"/>
              <a:t>Athlete</a:t>
            </a:r>
            <a:r>
              <a:rPr lang="sv-SE" sz="1800" dirty="0"/>
              <a:t> </a:t>
            </a:r>
            <a:r>
              <a:rPr lang="sv-SE" sz="1800" dirty="0" err="1"/>
              <a:t>Development</a:t>
            </a:r>
            <a:r>
              <a:rPr lang="sv-SE" sz="1800" dirty="0"/>
              <a:t>, LTAD)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06AF534-FEB0-94FF-E940-4F0799F6B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883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CDE174-673A-0409-006B-3D9193B9D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 - Speltid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C946E16-7F77-DC29-90A9-847497591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Utgångspunkten är att alla spelare i U13 och U15 ska få spela lika mycket.</a:t>
            </a:r>
            <a:br>
              <a:rPr lang="sv-SE" dirty="0"/>
            </a:br>
            <a:r>
              <a:rPr lang="sv-SE" dirty="0"/>
              <a:t>Detta kommer påverkas av spelarantal (gäller främst linjemän) och med hänsyn tagen till spelarnas säkerhet.</a:t>
            </a:r>
          </a:p>
          <a:p>
            <a:r>
              <a:rPr lang="sv-SE" dirty="0"/>
              <a:t>I U18 får alla spela i alla matcher. Toppning är tillåten utifrån </a:t>
            </a:r>
            <a:r>
              <a:rPr lang="sv-SE"/>
              <a:t>exempelvis personalgrupper och avgörande moment i jämna matcher. </a:t>
            </a:r>
            <a:endParaRPr lang="sv-SE">
              <a:ea typeface="Calibri"/>
              <a:cs typeface="Calibri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6CB83BD-D619-3EA5-000B-FD699E1DB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7891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F71719-3339-1E8C-AC57-DA5FF8256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 - Spelböcker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862F9F-4DE0-3226-9DD0-335A64A1B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 fontAlgn="base"/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Gemensamma spelböcker med gemensam terminologi som justeras utifrån ålder och förmåga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</a:p>
          <a:p>
            <a:pPr marL="0" indent="0" algn="l" rtl="0" fontAlgn="base">
              <a:buNone/>
            </a:pP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Dessa syftar till att: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</a:p>
          <a:p>
            <a:pPr algn="l" rtl="0" fontAlgn="base"/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Lära våra spelare olika tekniker för att förbereda dem för spel på högre nivå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</a:p>
          <a:p>
            <a:pPr algn="l" rtl="0" fontAlgn="base"/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Lära våra spelare grundläggande taktik och strategi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</a:p>
          <a:p>
            <a:pPr algn="l" rtl="0" fontAlgn="base"/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Vi ska kunna spela jämnt med så många lag som möjligt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</a:p>
          <a:p>
            <a:pPr algn="l" rtl="0" fontAlgn="base"/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Underlätta rörlighet för spelare och coacher mellan lagen</a:t>
            </a:r>
            <a:endParaRPr lang="en-US" sz="2400" b="0" i="0" dirty="0">
              <a:solidFill>
                <a:srgbClr val="000000"/>
              </a:solidFill>
              <a:effectLst/>
              <a:latin typeface="Calibri"/>
              <a:ea typeface="Calibri"/>
              <a:cs typeface="Calibri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C15600E-26E5-7651-15FC-F8D07EC32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933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04BBD5-2A8E-9345-2391-6D6B4A53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 - Vårdnadshavare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498D2F-C149-1339-B9FA-99944634B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Göteborg Marvels förväntar sig att vårdnadshavare hjälper och stöttar sina barn/ungdomar med att:</a:t>
            </a:r>
            <a:endParaRPr lang="sv-SE"/>
          </a:p>
          <a:p>
            <a:r>
              <a:rPr lang="sv-SE" dirty="0"/>
              <a:t>Anmäla sig till träningar och matcher på laget.se</a:t>
            </a:r>
          </a:p>
          <a:p>
            <a:r>
              <a:rPr lang="sv-SE" dirty="0"/>
              <a:t>Ta sig till träningar och matcher i tid</a:t>
            </a:r>
          </a:p>
          <a:p>
            <a:r>
              <a:rPr lang="sv-SE" dirty="0"/>
              <a:t>Ha ätit och sovit ordentligt innan träningar och matcher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I samband med matcher förväntas vårdnadshavare dessutom:</a:t>
            </a:r>
          </a:p>
          <a:p>
            <a:r>
              <a:rPr lang="sv-SE" dirty="0"/>
              <a:t>Stötta lagen på plan från läktaren</a:t>
            </a:r>
          </a:p>
          <a:p>
            <a:r>
              <a:rPr lang="sv-SE" dirty="0"/>
              <a:t>Delta i matcharrangemangen </a:t>
            </a:r>
            <a:br>
              <a:rPr lang="sv-SE" dirty="0"/>
            </a:br>
            <a:r>
              <a:rPr lang="sv-SE" dirty="0"/>
              <a:t>(ex kiosk/grill, funktionär, transport)</a:t>
            </a:r>
            <a:endParaRPr lang="sv-SE" dirty="0">
              <a:cs typeface="Calibri"/>
            </a:endParaRP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>
              <a:cs typeface="Calibri" panose="020F0502020204030204"/>
            </a:endParaRP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21C78A5-FCBD-D975-C916-6BDE7264E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741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471F50-99B7-E84D-6918-05BDD4C1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cs typeface="Calibri Light"/>
              </a:rPr>
              <a:t>Marvels</a:t>
            </a:r>
            <a:r>
              <a:rPr lang="sv-SE" dirty="0">
                <a:cs typeface="Calibri Light"/>
              </a:rPr>
              <a:t> U - Vårdnadshavare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300BB6-7447-8D31-93C6-D44250AB0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>
                <a:cs typeface="Calibri"/>
              </a:rPr>
              <a:t>Dessutom finns följande roller som förväntas fyllas av vårdnadshavare:</a:t>
            </a:r>
            <a:endParaRPr lang="en-US">
              <a:cs typeface="Calibri"/>
            </a:endParaRPr>
          </a:p>
          <a:p>
            <a:r>
              <a:rPr lang="sv-SE" dirty="0">
                <a:cs typeface="Calibri"/>
              </a:rPr>
              <a:t>Lagadministratör</a:t>
            </a:r>
            <a:endParaRPr lang="en-US">
              <a:cs typeface="Calibri"/>
            </a:endParaRPr>
          </a:p>
          <a:p>
            <a:r>
              <a:rPr lang="sv-SE" dirty="0">
                <a:cs typeface="Calibri"/>
              </a:rPr>
              <a:t>Matcharrangemangsansvarig</a:t>
            </a:r>
            <a:endParaRPr lang="en-US">
              <a:cs typeface="Calibri"/>
            </a:endParaRPr>
          </a:p>
          <a:p>
            <a:r>
              <a:rPr lang="sv-SE" dirty="0">
                <a:cs typeface="Calibri"/>
              </a:rPr>
              <a:t>Materialansvarig</a:t>
            </a:r>
            <a:endParaRPr lang="en-US">
              <a:cs typeface="Calibri"/>
            </a:endParaRPr>
          </a:p>
          <a:p>
            <a:r>
              <a:rPr lang="sv-SE" dirty="0">
                <a:cs typeface="Calibri"/>
              </a:rPr>
              <a:t>Medicinskt ansvarig</a:t>
            </a:r>
            <a:endParaRPr lang="sv-SE" dirty="0">
              <a:ea typeface="Calibri"/>
              <a:cs typeface="Calibri"/>
            </a:endParaRPr>
          </a:p>
          <a:p>
            <a:endParaRPr lang="sv-SE" dirty="0">
              <a:cs typeface="Calibri"/>
            </a:endParaRPr>
          </a:p>
          <a:p>
            <a:pPr marL="0" indent="0">
              <a:buNone/>
            </a:pPr>
            <a:r>
              <a:rPr lang="sv-SE" dirty="0">
                <a:cs typeface="Calibri"/>
              </a:rPr>
              <a:t>Vi behöver minst 1 person/position och lag</a:t>
            </a:r>
            <a:endParaRPr lang="sv-SE" dirty="0">
              <a:ea typeface="Calibri" panose="020F0502020204030204"/>
              <a:cs typeface="Calibri"/>
            </a:endParaRPr>
          </a:p>
          <a:p>
            <a:pPr marL="0" indent="0">
              <a:buNone/>
            </a:pPr>
            <a:endParaRPr lang="sv-SE" dirty="0">
              <a:ea typeface="Calibri" panose="020F0502020204030204"/>
              <a:cs typeface="Calibri"/>
            </a:endParaRPr>
          </a:p>
          <a:p>
            <a:pPr marL="0" indent="0">
              <a:buNone/>
            </a:pPr>
            <a:r>
              <a:rPr lang="sv-SE" dirty="0">
                <a:ea typeface="Calibri" panose="020F0502020204030204"/>
                <a:cs typeface="Calibri"/>
              </a:rPr>
              <a:t>Det går även att engagera sig som domare, </a:t>
            </a:r>
            <a:br>
              <a:rPr lang="sv-SE" dirty="0">
                <a:ea typeface="Calibri" panose="020F0502020204030204"/>
                <a:cs typeface="Calibri"/>
              </a:rPr>
            </a:br>
            <a:r>
              <a:rPr lang="sv-SE" dirty="0">
                <a:ea typeface="Calibri" panose="020F0502020204030204"/>
                <a:cs typeface="Calibri"/>
              </a:rPr>
              <a:t>utbildning kommer genomföras under våren</a:t>
            </a:r>
          </a:p>
        </p:txBody>
      </p:sp>
      <p:pic>
        <p:nvPicPr>
          <p:cNvPr id="5" name="Bildobjekt 4" descr="En bild som visar emblem, symbol, logotyp, Varumärke&#10;&#10;Automatiskt genererad beskrivning">
            <a:extLst>
              <a:ext uri="{FF2B5EF4-FFF2-40B4-BE49-F238E27FC236}">
                <a16:creationId xmlns:a16="http://schemas.microsoft.com/office/drawing/2014/main" id="{3B6FF699-B364-9218-C253-BFA7CB3FE4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08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CE1AF9-D7DF-25D4-5CAE-3D8B34780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Dagordning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3B1D62-68AA-1CFC-FD8E-7344CA7CE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sv-SE" dirty="0"/>
              <a:t>Välkomna!</a:t>
            </a:r>
          </a:p>
          <a:p>
            <a:r>
              <a:rPr lang="sv-SE" dirty="0">
                <a:ea typeface="Calibri"/>
                <a:cs typeface="Calibri"/>
              </a:rPr>
              <a:t>Ordföranden har ordet</a:t>
            </a:r>
            <a:endParaRPr lang="sv-SE" dirty="0"/>
          </a:p>
          <a:p>
            <a:r>
              <a:rPr lang="sv-SE" dirty="0"/>
              <a:t>Presentation av Huvudtränare och Sportchef</a:t>
            </a:r>
          </a:p>
          <a:p>
            <a:r>
              <a:rPr lang="sv-SE" dirty="0"/>
              <a:t>Årsöversikt</a:t>
            </a:r>
          </a:p>
          <a:p>
            <a:r>
              <a:rPr lang="sv-SE" dirty="0"/>
              <a:t>Presentation av Marvels U</a:t>
            </a:r>
          </a:p>
          <a:p>
            <a:r>
              <a:rPr lang="sv-SE" dirty="0">
                <a:ea typeface="Calibri"/>
                <a:cs typeface="Calibri"/>
              </a:rPr>
              <a:t>Utbildningar för vårdnadshavare</a:t>
            </a:r>
          </a:p>
          <a:p>
            <a:r>
              <a:rPr lang="sv-SE" dirty="0">
                <a:ea typeface="Calibri"/>
                <a:cs typeface="Calibri"/>
              </a:rPr>
              <a:t>Samarbeten</a:t>
            </a:r>
            <a:endParaRPr lang="sv-SE" dirty="0"/>
          </a:p>
          <a:p>
            <a:r>
              <a:rPr lang="sv-SE" dirty="0"/>
              <a:t>Kommunikationsvägar </a:t>
            </a:r>
          </a:p>
          <a:p>
            <a:r>
              <a:rPr lang="sv-SE" dirty="0"/>
              <a:t>Övriga frågor</a:t>
            </a:r>
            <a:endParaRPr lang="sv-SE" dirty="0">
              <a:ea typeface="Calibri"/>
              <a:cs typeface="Calibri"/>
            </a:endParaRPr>
          </a:p>
          <a:p>
            <a:r>
              <a:rPr lang="sv-SE" dirty="0"/>
              <a:t>Lagspecifika samlingar</a:t>
            </a: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35C7B6B-1E02-05E0-26F8-8F2BE9900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025" y="4610100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4909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5FE958-8E64-8E94-6E6C-B4896CD45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ea typeface="Calibri Light"/>
                <a:cs typeface="Calibri Light"/>
              </a:rPr>
              <a:t>Utbildning - assisterande coach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FE2AAE-FC64-7FDD-0B2A-A5750E4FA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>
                <a:ea typeface="Calibri" panose="020F0502020204030204"/>
                <a:cs typeface="Calibri" panose="020F0502020204030204"/>
              </a:rPr>
              <a:t>Digital utbildning som tas fram av förbundet</a:t>
            </a:r>
          </a:p>
          <a:p>
            <a:pPr marL="0" indent="0">
              <a:buNone/>
            </a:pPr>
            <a:r>
              <a:rPr lang="sv-SE" dirty="0">
                <a:ea typeface="Calibri" panose="020F0502020204030204"/>
                <a:cs typeface="Calibri" panose="020F0502020204030204"/>
              </a:rPr>
              <a:t>Rekrytera Er vi som idrott sällan når annars</a:t>
            </a:r>
          </a:p>
          <a:p>
            <a:pPr marL="0" indent="0">
              <a:buNone/>
            </a:pPr>
            <a:r>
              <a:rPr lang="sv-SE" dirty="0">
                <a:ea typeface="Calibri" panose="020F0502020204030204"/>
                <a:cs typeface="Calibri" panose="020F0502020204030204"/>
              </a:rPr>
              <a:t>Stöd av en mentor</a:t>
            </a:r>
          </a:p>
          <a:p>
            <a:pPr marL="0" indent="0">
              <a:buNone/>
            </a:pPr>
            <a:r>
              <a:rPr lang="sv-SE" dirty="0">
                <a:ea typeface="Calibri" panose="020F0502020204030204"/>
                <a:cs typeface="Calibri" panose="020F0502020204030204"/>
              </a:rPr>
              <a:t>1-årig licens för att coacha ungdomar</a:t>
            </a:r>
          </a:p>
          <a:p>
            <a:pPr marL="0" indent="0">
              <a:buNone/>
            </a:pPr>
            <a:endParaRPr lang="sv-SE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sv-SE" dirty="0">
                <a:ea typeface="Calibri" panose="020F0502020204030204"/>
                <a:cs typeface="Calibri" panose="020F0502020204030204"/>
              </a:rPr>
              <a:t>Försöker göra delar av den tillgänglig för alla vårdnadshavare</a:t>
            </a:r>
          </a:p>
          <a:p>
            <a:pPr marL="0" indent="0">
              <a:buNone/>
            </a:pPr>
            <a:endParaRPr lang="sv-SE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407860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DA7092-0382-C019-6707-9B4D0D51A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ea typeface="Calibri Light"/>
                <a:cs typeface="Calibri Light"/>
              </a:rPr>
              <a:t>Medicinskt ansvar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5C8783-F8D6-E0BC-07D4-B12B1A793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ea typeface="Calibri"/>
                <a:cs typeface="Calibri"/>
              </a:rPr>
              <a:t>Kristofer har ordet</a:t>
            </a:r>
            <a:endParaRPr lang="sv-SE" dirty="0"/>
          </a:p>
        </p:txBody>
      </p:sp>
      <p:pic>
        <p:nvPicPr>
          <p:cNvPr id="5" name="Bildobjekt 4" descr="En bild som visar emblem, symbol, logotyp, Varumärke&#10;&#10;Automatiskt genererad beskrivning">
            <a:extLst>
              <a:ext uri="{FF2B5EF4-FFF2-40B4-BE49-F238E27FC236}">
                <a16:creationId xmlns:a16="http://schemas.microsoft.com/office/drawing/2014/main" id="{308F286D-D769-E75B-3F53-AA61149A46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932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6DAE01-A442-BBEA-6A3E-593581404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 - kommunikationsvägar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394F61-0038-0633-AE1A-C2CBC4D10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Föreningen kommunicerar genom laget.se med SMS och mejl</a:t>
            </a:r>
          </a:p>
          <a:p>
            <a:pPr marL="0" indent="0">
              <a:buNone/>
            </a:pPr>
            <a:r>
              <a:rPr lang="sv-SE" dirty="0"/>
              <a:t>Lagen (och även föreningen) har egna Facebookgrupper</a:t>
            </a:r>
          </a:p>
          <a:p>
            <a:pPr marL="0" indent="0">
              <a:buNone/>
            </a:pPr>
            <a:r>
              <a:rPr lang="sv-SE" dirty="0"/>
              <a:t>Coacher och sportchef finns tillgängliga på Kviberg innan och efter träningar samt efter matcher. Meddela gärna i förväg om ni har något att ta upp så vi kan förbereda oss</a:t>
            </a:r>
          </a:p>
          <a:p>
            <a:pPr marL="0" indent="0">
              <a:buNone/>
            </a:pPr>
            <a:r>
              <a:rPr lang="sv-SE" dirty="0"/>
              <a:t>I övrigt så kontaktas vi via mejl eller SMS och svarar när vi har möjlighet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Varje coach har möjlighet att göra avsteg från detta om den</a:t>
            </a:r>
            <a:br>
              <a:rPr lang="sv-SE" dirty="0"/>
            </a:br>
            <a:r>
              <a:rPr lang="sv-SE" dirty="0"/>
              <a:t>finner det lämpligt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F049997-317E-12BF-F242-217152DCD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9792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80073D-A47F-429D-C8E1-096229E7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ea typeface="Calibri Light"/>
                <a:cs typeface="Calibri Light"/>
              </a:rPr>
              <a:t>Marvels</a:t>
            </a:r>
            <a:r>
              <a:rPr lang="sv-SE" dirty="0">
                <a:ea typeface="Calibri Light"/>
                <a:cs typeface="Calibri Light"/>
              </a:rPr>
              <a:t> U - Rekrytering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ED8A4B-5431-ECE9-B707-6869BA613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sv-SE" dirty="0">
              <a:ea typeface="Calibri"/>
              <a:cs typeface="Calibri"/>
            </a:endParaRPr>
          </a:p>
          <a:p>
            <a:r>
              <a:rPr lang="sv-SE" dirty="0">
                <a:ea typeface="Calibri"/>
                <a:cs typeface="Calibri"/>
              </a:rPr>
              <a:t>U13 är välkomna när som helst</a:t>
            </a:r>
          </a:p>
          <a:p>
            <a:r>
              <a:rPr lang="sv-SE" dirty="0">
                <a:ea typeface="Calibri"/>
                <a:cs typeface="Calibri"/>
              </a:rPr>
              <a:t>U15 &amp; U18 tar emot nya under hela våren</a:t>
            </a:r>
          </a:p>
          <a:p>
            <a:endParaRPr lang="sv-SE" dirty="0">
              <a:ea typeface="Calibri"/>
              <a:cs typeface="Calibri"/>
            </a:endParaRPr>
          </a:p>
          <a:p>
            <a:r>
              <a:rPr lang="sv-SE" dirty="0">
                <a:ea typeface="Calibri"/>
                <a:cs typeface="Calibri"/>
              </a:rPr>
              <a:t>Vi kommer genomföra några prova-på-träningar under våren</a:t>
            </a:r>
          </a:p>
          <a:p>
            <a:endParaRPr lang="sv-SE" dirty="0">
              <a:ea typeface="Calibri"/>
              <a:cs typeface="Calibri"/>
            </a:endParaRPr>
          </a:p>
          <a:p>
            <a:r>
              <a:rPr lang="sv-SE" dirty="0">
                <a:ea typeface="Calibri"/>
                <a:cs typeface="Calibri"/>
              </a:rPr>
              <a:t>Förslag och hjälp mottages tacksamt!</a:t>
            </a:r>
          </a:p>
        </p:txBody>
      </p:sp>
      <p:pic>
        <p:nvPicPr>
          <p:cNvPr id="5" name="Bildobjekt 4" descr="En bild som visar emblem, symbol, logotyp, Varumärke&#10;&#10;Automatiskt genererad beskrivning">
            <a:extLst>
              <a:ext uri="{FF2B5EF4-FFF2-40B4-BE49-F238E27FC236}">
                <a16:creationId xmlns:a16="http://schemas.microsoft.com/office/drawing/2014/main" id="{08B2A0D9-5E6C-F340-9DF6-487CDA0B3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01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272F10-FC7F-F5EC-8216-F7737FF44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  <p:pic>
        <p:nvPicPr>
          <p:cNvPr id="2050" name="Picture 2" descr="Gratis vektorgrafik: Hjälp, Info, Fråga, Frågetecken - Gratis bild på ...">
            <a:extLst>
              <a:ext uri="{FF2B5EF4-FFF2-40B4-BE49-F238E27FC236}">
                <a16:creationId xmlns:a16="http://schemas.microsoft.com/office/drawing/2014/main" id="{65E54974-2FB6-DD3C-425E-B8C27EC285F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155" y="2067449"/>
            <a:ext cx="3867690" cy="38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DD6EB1E5-8B1B-04AB-2FE9-4F512DAB1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84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CF059E-69E5-6E80-500C-0143E53D1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1EB57F-A9AA-DD93-869D-780AED0D4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3517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F8CD58-035F-18A2-07F6-765401F43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ea typeface="Calibri Light"/>
                <a:cs typeface="Calibri Light"/>
              </a:rPr>
              <a:t>Marvels</a:t>
            </a:r>
            <a:r>
              <a:rPr lang="sv-SE" dirty="0">
                <a:ea typeface="Calibri Light"/>
                <a:cs typeface="Calibri Light"/>
              </a:rPr>
              <a:t> U - Inkomster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0D698A-5CDD-EBCC-5080-667CE0246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>
                <a:ea typeface="Calibri"/>
                <a:cs typeface="Calibri"/>
              </a:rPr>
              <a:t>Medlemsavgifter och årsavgifter</a:t>
            </a:r>
          </a:p>
          <a:p>
            <a:r>
              <a:rPr lang="sv-SE" dirty="0">
                <a:ea typeface="Calibri"/>
                <a:cs typeface="Calibri"/>
              </a:rPr>
              <a:t>Kommunala bidrag</a:t>
            </a:r>
          </a:p>
          <a:p>
            <a:r>
              <a:rPr lang="sv-SE" dirty="0">
                <a:ea typeface="Calibri"/>
                <a:cs typeface="Calibri"/>
              </a:rPr>
              <a:t>Föreningsgemensamma försäljningar</a:t>
            </a:r>
          </a:p>
          <a:p>
            <a:endParaRPr lang="sv-SE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sv-SE">
                <a:ea typeface="Calibri"/>
                <a:cs typeface="Calibri"/>
              </a:rPr>
              <a:t>Möjliga inkomster?</a:t>
            </a:r>
          </a:p>
          <a:p>
            <a:r>
              <a:rPr lang="sv-SE" dirty="0">
                <a:ea typeface="Calibri"/>
                <a:cs typeface="Calibri"/>
              </a:rPr>
              <a:t>Sponsorer</a:t>
            </a:r>
          </a:p>
          <a:p>
            <a:r>
              <a:rPr lang="sv-SE" dirty="0">
                <a:ea typeface="Calibri"/>
                <a:cs typeface="Calibri"/>
              </a:rPr>
              <a:t>Lagspecifika försäljningar</a:t>
            </a:r>
          </a:p>
          <a:p>
            <a:r>
              <a:rPr lang="sv-SE" dirty="0">
                <a:ea typeface="Calibri"/>
                <a:cs typeface="Calibri"/>
              </a:rPr>
              <a:t>Andra idéer</a:t>
            </a:r>
          </a:p>
        </p:txBody>
      </p:sp>
      <p:pic>
        <p:nvPicPr>
          <p:cNvPr id="5" name="Bildobjekt 4" descr="En bild som visar emblem, symbol, logotyp, Varumärke&#10;&#10;Automatiskt genererad beskrivning">
            <a:extLst>
              <a:ext uri="{FF2B5EF4-FFF2-40B4-BE49-F238E27FC236}">
                <a16:creationId xmlns:a16="http://schemas.microsoft.com/office/drawing/2014/main" id="{F68880E0-5D29-E69D-5DF3-FA99D2892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02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22B5D1-0699-0801-4DFB-4415A59EF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cs typeface="Calibri Light"/>
              </a:rPr>
              <a:t>Marvels</a:t>
            </a:r>
            <a:r>
              <a:rPr lang="sv-SE" dirty="0">
                <a:cs typeface="Calibri Light"/>
              </a:rPr>
              <a:t> U - kostnader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B3298B-4C30-481C-0109-2E9D03149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dirty="0">
                <a:cs typeface="Calibri"/>
              </a:rPr>
              <a:t>Medlemsavgift: 500:-, </a:t>
            </a:r>
            <a:r>
              <a:rPr lang="sv-SE" dirty="0" err="1">
                <a:cs typeface="Calibri"/>
              </a:rPr>
              <a:t>Familjemedlemsskap</a:t>
            </a:r>
            <a:r>
              <a:rPr lang="sv-SE" dirty="0">
                <a:cs typeface="Calibri"/>
              </a:rPr>
              <a:t> 750:-</a:t>
            </a:r>
            <a:endParaRPr lang="sv-SE" dirty="0"/>
          </a:p>
          <a:p>
            <a:r>
              <a:rPr lang="sv-SE" dirty="0">
                <a:cs typeface="Calibri"/>
              </a:rPr>
              <a:t>Årsavgift: U13: 800:-, 14-17: 1900:-</a:t>
            </a:r>
            <a:endParaRPr lang="sv-SE" dirty="0"/>
          </a:p>
          <a:p>
            <a:r>
              <a:rPr lang="sv-SE" dirty="0">
                <a:cs typeface="Calibri"/>
              </a:rPr>
              <a:t>Hyra av skydd: 600:- (främst U13 och U15)</a:t>
            </a:r>
          </a:p>
          <a:p>
            <a:r>
              <a:rPr lang="sv-SE" dirty="0">
                <a:ea typeface="Calibri"/>
                <a:cs typeface="Calibri"/>
              </a:rPr>
              <a:t>Köpa axelskydd: 1500:- och uppåt (finns juniorskydd från 900:-)</a:t>
            </a:r>
          </a:p>
          <a:p>
            <a:r>
              <a:rPr lang="sv-SE" dirty="0">
                <a:ea typeface="Calibri"/>
                <a:cs typeface="Calibri"/>
              </a:rPr>
              <a:t>Träningsjersey: 200:- (Marinblå eller vit)</a:t>
            </a:r>
          </a:p>
          <a:p>
            <a:r>
              <a:rPr lang="sv-SE" dirty="0">
                <a:ea typeface="Calibri"/>
                <a:cs typeface="Calibri"/>
              </a:rPr>
              <a:t>Köpa hjälm: 3000:- och uppåt (finns juniorhjälmar från 2500:-)</a:t>
            </a:r>
          </a:p>
          <a:p>
            <a:r>
              <a:rPr lang="sv-SE" dirty="0">
                <a:cs typeface="Calibri"/>
              </a:rPr>
              <a:t>Byxpaket: från 550:-</a:t>
            </a:r>
          </a:p>
          <a:p>
            <a:r>
              <a:rPr lang="sv-SE" dirty="0">
                <a:cs typeface="Calibri"/>
              </a:rPr>
              <a:t>Skor: Behöver dobbar för konst- och naturgräs</a:t>
            </a:r>
          </a:p>
          <a:p>
            <a:r>
              <a:rPr lang="sv-SE" dirty="0">
                <a:cs typeface="Calibri"/>
              </a:rPr>
              <a:t>Resor: Sannolikt samåker vi i bilar</a:t>
            </a:r>
          </a:p>
          <a:p>
            <a:endParaRPr lang="sv-SE" dirty="0">
              <a:cs typeface="Calibri"/>
            </a:endParaRPr>
          </a:p>
        </p:txBody>
      </p:sp>
      <p:pic>
        <p:nvPicPr>
          <p:cNvPr id="5" name="Bildobjekt 4" descr="En bild som visar emblem, symbol, logotyp, Varumärke&#10;&#10;Automatiskt genererad beskrivning">
            <a:extLst>
              <a:ext uri="{FF2B5EF4-FFF2-40B4-BE49-F238E27FC236}">
                <a16:creationId xmlns:a16="http://schemas.microsoft.com/office/drawing/2014/main" id="{468C68FE-653C-87FE-EFF3-54D812D2C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040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B6269C-616F-E9FE-1F9A-E5A3607F1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Huvudtränare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C1CAC0-1092-CF33-26AF-A7D54BFDA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U-13 Jimmy Johansson </a:t>
            </a:r>
          </a:p>
          <a:p>
            <a:r>
              <a:rPr lang="sv-SE" dirty="0"/>
              <a:t>U-15 Fingal Backström</a:t>
            </a:r>
            <a:endParaRPr lang="sv-SE">
              <a:ea typeface="Calibri"/>
              <a:cs typeface="Calibri"/>
            </a:endParaRPr>
          </a:p>
          <a:p>
            <a:r>
              <a:rPr lang="sv-SE" dirty="0"/>
              <a:t>U-18 Alexander Rosenqvist</a:t>
            </a:r>
            <a:endParaRPr lang="sv-SE" dirty="0">
              <a:ea typeface="Calibri" panose="020F0502020204030204"/>
              <a:cs typeface="Calibri" panose="020F0502020204030204"/>
            </a:endParaRPr>
          </a:p>
          <a:p>
            <a:r>
              <a:rPr lang="sv-SE" dirty="0"/>
              <a:t>Sportchef Fingal Backström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F89CC94-2969-36FB-7E2C-F4F54B795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025" y="4610100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8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EF577-1C2D-5361-7AE0-99F709A0C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Årsöversikt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016D8E-2C6E-0B79-9C75-F339E0071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sv-SE"/>
              <a:t>Vecka 7: Träningsuppehåll</a:t>
            </a:r>
            <a:endParaRPr lang="sv-SE" dirty="0"/>
          </a:p>
          <a:p>
            <a:r>
              <a:rPr lang="sv-SE"/>
              <a:t>23/2: Contact sports kommer till Göteborg (Apple </a:t>
            </a:r>
            <a:r>
              <a:rPr lang="sv-SE" dirty="0"/>
              <a:t>hotell </a:t>
            </a:r>
            <a:r>
              <a:rPr lang="sv-SE" dirty="0" err="1"/>
              <a:t>Torpavallsgatan</a:t>
            </a:r>
            <a:r>
              <a:rPr lang="sv-SE" dirty="0"/>
              <a:t> 6)</a:t>
            </a:r>
            <a:endParaRPr lang="sv-SE">
              <a:ea typeface="Calibri"/>
              <a:cs typeface="Calibri"/>
            </a:endParaRPr>
          </a:p>
          <a:p>
            <a:r>
              <a:rPr lang="sv-SE" dirty="0">
                <a:ea typeface="Calibri"/>
                <a:cs typeface="Calibri"/>
              </a:rPr>
              <a:t>23/2, 9/3: Samträning i Borås 13:00-16:00</a:t>
            </a:r>
            <a:endParaRPr lang="sv-SE" dirty="0"/>
          </a:p>
          <a:p>
            <a:r>
              <a:rPr lang="sv-SE" dirty="0"/>
              <a:t>21 april: U13 arrangerar sammandrag på Heden </a:t>
            </a:r>
            <a:endParaRPr lang="sv-SE" dirty="0">
              <a:ea typeface="Calibri" panose="020F0502020204030204"/>
              <a:cs typeface="Calibri" panose="020F0502020204030204"/>
            </a:endParaRPr>
          </a:p>
          <a:p>
            <a:r>
              <a:rPr lang="sv-SE" dirty="0">
                <a:ea typeface="Calibri" panose="020F0502020204030204"/>
                <a:cs typeface="Calibri" panose="020F0502020204030204"/>
              </a:rPr>
              <a:t>Våren: U15 och U18 deltar i </a:t>
            </a:r>
            <a:r>
              <a:rPr lang="sv-SE" dirty="0" err="1">
                <a:ea typeface="Calibri" panose="020F0502020204030204"/>
                <a:cs typeface="Calibri" panose="020F0502020204030204"/>
              </a:rPr>
              <a:t>Easy</a:t>
            </a:r>
            <a:r>
              <a:rPr lang="sv-SE" dirty="0">
                <a:ea typeface="Calibri" panose="020F0502020204030204"/>
                <a:cs typeface="Calibri" panose="020F0502020204030204"/>
              </a:rPr>
              <a:t> </a:t>
            </a:r>
            <a:r>
              <a:rPr lang="sv-SE" dirty="0" err="1">
                <a:ea typeface="Calibri" panose="020F0502020204030204"/>
                <a:cs typeface="Calibri" panose="020F0502020204030204"/>
              </a:rPr>
              <a:t>football</a:t>
            </a:r>
            <a:r>
              <a:rPr lang="sv-SE" dirty="0">
                <a:ea typeface="Calibri" panose="020F0502020204030204"/>
                <a:cs typeface="Calibri" panose="020F0502020204030204"/>
              </a:rPr>
              <a:t> (spel 7v7)</a:t>
            </a:r>
            <a:endParaRPr lang="sv-SE" dirty="0"/>
          </a:p>
          <a:p>
            <a:r>
              <a:rPr lang="sv-SE" dirty="0"/>
              <a:t>Vecka 26-30: Träningsuppehåll</a:t>
            </a:r>
            <a:endParaRPr lang="sv-SE" dirty="0">
              <a:ea typeface="Calibri"/>
              <a:cs typeface="Calibri"/>
            </a:endParaRPr>
          </a:p>
          <a:p>
            <a:r>
              <a:rPr lang="sv-SE" dirty="0"/>
              <a:t>Vecka 31: Dukes </a:t>
            </a:r>
            <a:r>
              <a:rPr lang="sv-SE" dirty="0" err="1"/>
              <a:t>Tourney</a:t>
            </a:r>
            <a:endParaRPr lang="sv-SE" dirty="0"/>
          </a:p>
          <a:p>
            <a:r>
              <a:rPr lang="sv-SE" dirty="0"/>
              <a:t>Hösten är inte klar från förbundet men U15 och U18 spelar sina</a:t>
            </a:r>
            <a:br>
              <a:rPr lang="sv-SE" dirty="0"/>
            </a:br>
            <a:r>
              <a:rPr lang="sv-SE" dirty="0"/>
              <a:t>säsonger augusti-oktober</a:t>
            </a:r>
          </a:p>
          <a:p>
            <a:r>
              <a:rPr lang="sv-SE" dirty="0"/>
              <a:t>November - December:  Träningsuppehåll </a:t>
            </a:r>
            <a:endParaRPr lang="sv-SE" dirty="0">
              <a:ea typeface="Calibri"/>
              <a:cs typeface="Calibri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78A0DD5-9AEB-94CC-509F-8A4C3ADA1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025" y="4610100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04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CE80D7-CDC9-4456-B127-3A1E5E602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ea typeface="Calibri Light"/>
                <a:cs typeface="Calibri Light"/>
              </a:rPr>
              <a:t>Seriespel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C223FE-FEBD-995B-CA2E-D56939551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err="1">
                <a:ea typeface="Calibri"/>
                <a:cs typeface="Calibri"/>
              </a:rPr>
              <a:t>Easy</a:t>
            </a:r>
            <a:r>
              <a:rPr lang="sv-SE" dirty="0">
                <a:ea typeface="Calibri"/>
                <a:cs typeface="Calibri"/>
              </a:rPr>
              <a:t> </a:t>
            </a:r>
            <a:r>
              <a:rPr lang="sv-SE" dirty="0" err="1">
                <a:ea typeface="Calibri"/>
                <a:cs typeface="Calibri"/>
              </a:rPr>
              <a:t>football</a:t>
            </a:r>
            <a:endParaRPr lang="sv-SE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latin typeface="Calibri"/>
                <a:ea typeface="Calibri"/>
                <a:cs typeface="Segoe UI"/>
              </a:rPr>
              <a:t>Skapa utrymme för nya spelare/mindre föreningar.</a:t>
            </a:r>
            <a:endParaRPr lang="sv-SE" sz="1200">
              <a:latin typeface="Calibri"/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latin typeface="Calibri"/>
                <a:ea typeface="Calibri"/>
                <a:cs typeface="Segoe UI"/>
              </a:rPr>
              <a:t>Billigare (inga mål färre domare)</a:t>
            </a:r>
            <a:endParaRPr lang="sv-SE" sz="1200" dirty="0">
              <a:latin typeface="Calibri"/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latin typeface="Calibri"/>
                <a:ea typeface="Calibri"/>
                <a:cs typeface="Segoe UI"/>
              </a:rPr>
              <a:t>Så mycket speltid som möjligt för så många som möjligt</a:t>
            </a:r>
            <a:endParaRPr lang="sv-SE" sz="1200" dirty="0">
              <a:latin typeface="Calibri"/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latin typeface="Calibri"/>
                <a:ea typeface="Calibri"/>
                <a:cs typeface="Segoe UI"/>
              </a:rPr>
              <a:t>Testa nya positioner t ex, om andan faller på</a:t>
            </a:r>
            <a:endParaRPr lang="sv-SE" sz="1200" dirty="0">
              <a:latin typeface="Calibri"/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latin typeface="Calibri"/>
                <a:ea typeface="Calibri"/>
                <a:cs typeface="Segoe UI"/>
              </a:rPr>
              <a:t>Insteg, nåt som ska vara KUL!</a:t>
            </a:r>
            <a:endParaRPr lang="sv-SE" sz="1200">
              <a:latin typeface="Calibri"/>
              <a:ea typeface="Calibri"/>
              <a:cs typeface="Calibri"/>
            </a:endParaRPr>
          </a:p>
          <a:p>
            <a:r>
              <a:rPr lang="sv-SE" dirty="0">
                <a:ea typeface="Calibri"/>
                <a:cs typeface="Calibri"/>
              </a:rPr>
              <a:t>U-15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ea typeface="Calibri"/>
                <a:cs typeface="Calibri"/>
              </a:rPr>
              <a:t>9 vs 9</a:t>
            </a:r>
            <a:endParaRPr lang="sv-SE" sz="1200" dirty="0">
              <a:ea typeface="Calibri"/>
              <a:cs typeface="Calibri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ea typeface="Calibri"/>
                <a:cs typeface="Calibri"/>
              </a:rPr>
              <a:t>Större plan än U13, men mindre än U-18</a:t>
            </a:r>
            <a:endParaRPr lang="sv-SE" sz="1200" dirty="0">
              <a:ea typeface="Calibri"/>
              <a:cs typeface="Calibri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ea typeface="Calibri"/>
                <a:cs typeface="Calibri"/>
              </a:rPr>
              <a:t>Begränsningar i strategi och taktik</a:t>
            </a:r>
          </a:p>
          <a:p>
            <a:r>
              <a:rPr lang="sv-SE" dirty="0">
                <a:ea typeface="Calibri"/>
                <a:cs typeface="Calibri"/>
              </a:rPr>
              <a:t>U-18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ea typeface="Calibri"/>
                <a:cs typeface="Calibri"/>
              </a:rPr>
              <a:t>11 vs 11</a:t>
            </a:r>
            <a:endParaRPr lang="sv-SE" sz="1200" dirty="0">
              <a:ea typeface="Calibri"/>
              <a:cs typeface="Calibri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ea typeface="Calibri"/>
                <a:cs typeface="Calibri"/>
              </a:rPr>
              <a:t>Fullstor plan</a:t>
            </a:r>
            <a:endParaRPr lang="sv-SE" sz="1200" dirty="0">
              <a:ea typeface="Calibri"/>
              <a:cs typeface="Calibri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sv-SE" sz="1200" dirty="0">
                <a:solidFill>
                  <a:srgbClr val="242424"/>
                </a:solidFill>
                <a:ea typeface="Calibri"/>
                <a:cs typeface="Calibri"/>
              </a:rPr>
              <a:t>Inga begränsningar i strategi och taktik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sv-SE" sz="1200" dirty="0" err="1">
                <a:solidFill>
                  <a:srgbClr val="242424"/>
                </a:solidFill>
                <a:ea typeface="Calibri"/>
                <a:cs typeface="Calibri"/>
              </a:rPr>
              <a:t>SM-Serie</a:t>
            </a:r>
            <a:endParaRPr lang="sv-SE" sz="1200">
              <a:solidFill>
                <a:srgbClr val="242424"/>
              </a:solidFill>
              <a:ea typeface="Calibri"/>
              <a:cs typeface="Calibri"/>
            </a:endParaRPr>
          </a:p>
        </p:txBody>
      </p:sp>
      <p:pic>
        <p:nvPicPr>
          <p:cNvPr id="5" name="Bildobjekt 4" descr="En bild som visar emblem, symbol, logotyp, Varumärke&#10;&#10;AI-genererat innehåll kan vara felaktigt.">
            <a:extLst>
              <a:ext uri="{FF2B5EF4-FFF2-40B4-BE49-F238E27FC236}">
                <a16:creationId xmlns:a16="http://schemas.microsoft.com/office/drawing/2014/main" id="{D1A652BE-05FA-70BF-4DBF-0AF14DBDA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025" y="4610100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864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5F45F8-816E-8D74-8D8A-79121613F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Marvels U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41182C-80F2-FC84-D786-9F16E054B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En röd tråd från U13-till </a:t>
            </a:r>
            <a:r>
              <a:rPr lang="sv-SE" sz="18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U18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Calibri"/>
              <a:ea typeface="Calibri"/>
              <a:cs typeface="Calibri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Gemensam filosofi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Gemensamma men åldersanpassade spelböcker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Gemensam terminologi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Gemensamma träningar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Liknande träningsupplägg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fontAlgn="base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Tydliga roller och förväntningar</a:t>
            </a:r>
          </a:p>
          <a:p>
            <a:pPr fontAlgn="base"/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Hjälpas åt på träningar och matcher</a:t>
            </a:r>
            <a:endParaRPr lang="en-US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För att underlätta rörelse mellan lagen (för spelare, vårdnadshavare och coacher) och skapa </a:t>
            </a:r>
            <a:b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mer känsla av en förening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676AFDD6-2ADC-1DFF-9057-89C96E40E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175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En bild som visar Kortspel, papper, Pappersprodukt, Karmin&#10;&#10;Automatiskt genererad beskrivning">
            <a:extLst>
              <a:ext uri="{FF2B5EF4-FFF2-40B4-BE49-F238E27FC236}">
                <a16:creationId xmlns:a16="http://schemas.microsoft.com/office/drawing/2014/main" id="{CA2CB1E6-8E31-E722-B0F2-77EF7B3BFF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6" name="Rectangle 103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A960288-903B-BFE3-90D2-9C0F3962C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sv-SE" sz="4000"/>
              <a:t>Marvels U</a:t>
            </a:r>
            <a:endParaRPr lang="sv-SE" sz="40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7E6B6A-E433-EB72-8A00-51064D103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pPr marL="0" indent="0" rtl="0" fontAlgn="base">
              <a:buNone/>
            </a:pPr>
            <a:r>
              <a:rPr lang="sv-SE" sz="6000" b="1" i="0" u="none" strike="noStrike" dirty="0">
                <a:effectLst/>
                <a:latin typeface="Calibri" panose="020F0502020204030204" pitchFamily="34" charset="0"/>
              </a:rPr>
              <a:t>ACE</a:t>
            </a:r>
            <a:r>
              <a:rPr lang="en-US" sz="6000" b="0" i="0" dirty="0">
                <a:effectLst/>
                <a:latin typeface="Calibri" panose="020F0502020204030204" pitchFamily="34" charset="0"/>
              </a:rPr>
              <a:t>​</a:t>
            </a:r>
            <a:endParaRPr lang="en-US" sz="6000" b="0" i="0" dirty="0">
              <a:effectLst/>
              <a:latin typeface="Segoe UI" panose="020B0502040204020203" pitchFamily="34" charset="0"/>
            </a:endParaRPr>
          </a:p>
          <a:p>
            <a:pPr rtl="0" fontAlgn="base"/>
            <a:r>
              <a:rPr lang="sv-SE" sz="2000" b="1" i="0" u="none" strike="noStrike" dirty="0" err="1">
                <a:effectLst/>
                <a:latin typeface="Calibri" panose="020F0502020204030204" pitchFamily="34" charset="0"/>
              </a:rPr>
              <a:t>A</a:t>
            </a:r>
            <a:r>
              <a:rPr lang="sv-SE" sz="2000" b="0" i="0" u="none" strike="noStrike" dirty="0" err="1">
                <a:effectLst/>
                <a:latin typeface="Calibri" panose="020F0502020204030204" pitchFamily="34" charset="0"/>
              </a:rPr>
              <a:t>warness</a:t>
            </a:r>
            <a:r>
              <a:rPr lang="sv-SE" sz="2000" b="0" i="0" dirty="0">
                <a:effectLst/>
                <a:latin typeface="Calibri" panose="020F0502020204030204" pitchFamily="34" charset="0"/>
              </a:rPr>
              <a:t>​</a:t>
            </a:r>
            <a:endParaRPr lang="sv-SE" sz="2000" b="0" i="0" dirty="0">
              <a:effectLst/>
              <a:latin typeface="Segoe UI" panose="020B0502040204020203" pitchFamily="34" charset="0"/>
            </a:endParaRPr>
          </a:p>
          <a:p>
            <a:pPr rtl="0" fontAlgn="base"/>
            <a:r>
              <a:rPr lang="sv-SE" sz="2000" b="1" i="0" u="none" strike="noStrike" dirty="0">
                <a:effectLst/>
                <a:latin typeface="Calibri" panose="020F0502020204030204" pitchFamily="34" charset="0"/>
              </a:rPr>
              <a:t>C</a:t>
            </a:r>
            <a:r>
              <a:rPr lang="sv-SE" sz="2000" b="0" i="0" u="none" strike="noStrike" dirty="0">
                <a:effectLst/>
                <a:latin typeface="Calibri" panose="020F0502020204030204" pitchFamily="34" charset="0"/>
              </a:rPr>
              <a:t>hoice</a:t>
            </a:r>
            <a:r>
              <a:rPr lang="en-US" sz="2000" b="0" i="0" dirty="0"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effectLst/>
              <a:latin typeface="Segoe UI" panose="020B0502040204020203" pitchFamily="34" charset="0"/>
            </a:endParaRPr>
          </a:p>
          <a:p>
            <a:pPr rtl="0" fontAlgn="base"/>
            <a:r>
              <a:rPr lang="sv-SE" sz="2000" b="1" i="0" u="none" strike="noStrike" dirty="0" err="1">
                <a:effectLst/>
                <a:latin typeface="Calibri" panose="020F0502020204030204" pitchFamily="34" charset="0"/>
              </a:rPr>
              <a:t>E</a:t>
            </a:r>
            <a:r>
              <a:rPr lang="sv-SE" sz="2000" b="0" i="0" u="none" strike="noStrike" dirty="0" err="1">
                <a:effectLst/>
                <a:latin typeface="Calibri" panose="020F0502020204030204" pitchFamily="34" charset="0"/>
              </a:rPr>
              <a:t>xecution</a:t>
            </a:r>
            <a:endParaRPr lang="sv-SE" sz="2000" b="0" i="0" dirty="0">
              <a:effectLst/>
              <a:latin typeface="Segoe UI" panose="020B0502040204020203" pitchFamily="34" charset="0"/>
            </a:endParaRPr>
          </a:p>
          <a:p>
            <a:endParaRPr lang="sv-SE" sz="20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A79B945-7741-A14B-F798-6EF795952B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5809" y="4592964"/>
            <a:ext cx="2466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18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946</Words>
  <Application>Microsoft Office PowerPoint</Application>
  <PresentationFormat>Bredbild</PresentationFormat>
  <Paragraphs>130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26" baseType="lpstr">
      <vt:lpstr>Office-tema</vt:lpstr>
      <vt:lpstr>Föräldramöte  27 januari</vt:lpstr>
      <vt:lpstr>Dagordning</vt:lpstr>
      <vt:lpstr>Marvels U - Inkomster</vt:lpstr>
      <vt:lpstr>Marvels U - kostnader</vt:lpstr>
      <vt:lpstr>Huvudtränare</vt:lpstr>
      <vt:lpstr>Årsöversikt</vt:lpstr>
      <vt:lpstr>Seriespel</vt:lpstr>
      <vt:lpstr>Marvels U</vt:lpstr>
      <vt:lpstr>Marvels U</vt:lpstr>
      <vt:lpstr>Marvels U</vt:lpstr>
      <vt:lpstr>Marvels U - Värdegrundsarbete</vt:lpstr>
      <vt:lpstr>Marvels U</vt:lpstr>
      <vt:lpstr>Marvels U - Årsindelning</vt:lpstr>
      <vt:lpstr>Marvels U - Målsättningar</vt:lpstr>
      <vt:lpstr>Marvels U - Målsättningar</vt:lpstr>
      <vt:lpstr>Marvels U - Speltid</vt:lpstr>
      <vt:lpstr>Marvels U - Spelböcker</vt:lpstr>
      <vt:lpstr>Marvels U - Vårdnadshavare</vt:lpstr>
      <vt:lpstr>Marvels U - Vårdnadshavare</vt:lpstr>
      <vt:lpstr>Utbildning - assisterande coach</vt:lpstr>
      <vt:lpstr>Medicinskt ansvar</vt:lpstr>
      <vt:lpstr>Marvels U - kommunikationsvägar</vt:lpstr>
      <vt:lpstr>Marvels U - Rekrytering</vt:lpstr>
      <vt:lpstr>Övriga frågor?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24 januari</dc:title>
  <dc:creator>Fingal Backström</dc:creator>
  <cp:lastModifiedBy>Fingal Backström</cp:lastModifiedBy>
  <cp:revision>286</cp:revision>
  <dcterms:created xsi:type="dcterms:W3CDTF">2024-01-11T11:24:42Z</dcterms:created>
  <dcterms:modified xsi:type="dcterms:W3CDTF">2025-01-27T16:17:57Z</dcterms:modified>
</cp:coreProperties>
</file>