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4" r:id="rId3"/>
    <p:sldId id="263" r:id="rId4"/>
    <p:sldId id="273" r:id="rId5"/>
    <p:sldId id="271" r:id="rId6"/>
    <p:sldId id="269" r:id="rId7"/>
    <p:sldId id="267" r:id="rId8"/>
    <p:sldId id="272" r:id="rId9"/>
    <p:sldId id="266" r:id="rId10"/>
    <p:sldId id="268" r:id="rId11"/>
    <p:sldId id="265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6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klas Lindh" userId="035126e5-c51f-4eb4-b6dd-b1fcb0b4a04f" providerId="ADAL" clId="{A209DD3A-50CD-419A-93F1-5F21BE8E08FD}"/>
    <pc:docChg chg="undo custSel addSld delSld modSld sldOrd">
      <pc:chgData name="Niklas Lindh" userId="035126e5-c51f-4eb4-b6dd-b1fcb0b4a04f" providerId="ADAL" clId="{A209DD3A-50CD-419A-93F1-5F21BE8E08FD}" dt="2026-04-09T09:01:26.245" v="1414"/>
      <pc:docMkLst>
        <pc:docMk/>
      </pc:docMkLst>
      <pc:sldChg chg="modSp mod">
        <pc:chgData name="Niklas Lindh" userId="035126e5-c51f-4eb4-b6dd-b1fcb0b4a04f" providerId="ADAL" clId="{A209DD3A-50CD-419A-93F1-5F21BE8E08FD}" dt="2026-04-08T19:53:20.905" v="1311" actId="20577"/>
        <pc:sldMkLst>
          <pc:docMk/>
          <pc:sldMk cId="204408828" sldId="262"/>
        </pc:sldMkLst>
        <pc:spChg chg="mod">
          <ac:chgData name="Niklas Lindh" userId="035126e5-c51f-4eb4-b6dd-b1fcb0b4a04f" providerId="ADAL" clId="{A209DD3A-50CD-419A-93F1-5F21BE8E08FD}" dt="2026-03-31T13:57:18.966" v="3" actId="20577"/>
          <ac:spMkLst>
            <pc:docMk/>
            <pc:sldMk cId="204408828" sldId="262"/>
            <ac:spMk id="2" creationId="{E7B6B30D-4B0F-D4A9-F29A-CA13015D18E1}"/>
          </ac:spMkLst>
        </pc:spChg>
        <pc:spChg chg="mod">
          <ac:chgData name="Niklas Lindh" userId="035126e5-c51f-4eb4-b6dd-b1fcb0b4a04f" providerId="ADAL" clId="{A209DD3A-50CD-419A-93F1-5F21BE8E08FD}" dt="2026-04-08T19:53:20.905" v="1311" actId="20577"/>
          <ac:spMkLst>
            <pc:docMk/>
            <pc:sldMk cId="204408828" sldId="262"/>
            <ac:spMk id="3" creationId="{F47033BA-68B9-5C78-5018-C8A2977FF23E}"/>
          </ac:spMkLst>
        </pc:spChg>
      </pc:sldChg>
      <pc:sldChg chg="addSp delSp modSp mod">
        <pc:chgData name="Niklas Lindh" userId="035126e5-c51f-4eb4-b6dd-b1fcb0b4a04f" providerId="ADAL" clId="{A209DD3A-50CD-419A-93F1-5F21BE8E08FD}" dt="2026-04-06T19:28:22.712" v="412" actId="1076"/>
        <pc:sldMkLst>
          <pc:docMk/>
          <pc:sldMk cId="1221048431" sldId="263"/>
        </pc:sldMkLst>
        <pc:spChg chg="mod">
          <ac:chgData name="Niklas Lindh" userId="035126e5-c51f-4eb4-b6dd-b1fcb0b4a04f" providerId="ADAL" clId="{A209DD3A-50CD-419A-93F1-5F21BE8E08FD}" dt="2026-03-31T13:57:56.637" v="23" actId="20577"/>
          <ac:spMkLst>
            <pc:docMk/>
            <pc:sldMk cId="1221048431" sldId="263"/>
            <ac:spMk id="2" creationId="{E7B6B30D-4B0F-D4A9-F29A-CA13015D18E1}"/>
          </ac:spMkLst>
        </pc:spChg>
        <pc:spChg chg="mod">
          <ac:chgData name="Niklas Lindh" userId="035126e5-c51f-4eb4-b6dd-b1fcb0b4a04f" providerId="ADAL" clId="{A209DD3A-50CD-419A-93F1-5F21BE8E08FD}" dt="2026-04-06T19:27:01.852" v="402" actId="5793"/>
          <ac:spMkLst>
            <pc:docMk/>
            <pc:sldMk cId="1221048431" sldId="263"/>
            <ac:spMk id="3" creationId="{F47033BA-68B9-5C78-5018-C8A2977FF23E}"/>
          </ac:spMkLst>
        </pc:spChg>
        <pc:picChg chg="add mod">
          <ac:chgData name="Niklas Lindh" userId="035126e5-c51f-4eb4-b6dd-b1fcb0b4a04f" providerId="ADAL" clId="{A209DD3A-50CD-419A-93F1-5F21BE8E08FD}" dt="2026-04-06T19:28:22.712" v="412" actId="1076"/>
          <ac:picMkLst>
            <pc:docMk/>
            <pc:sldMk cId="1221048431" sldId="263"/>
            <ac:picMk id="11" creationId="{65826999-385E-2C72-9EA5-8289D80F82E2}"/>
          </ac:picMkLst>
        </pc:picChg>
      </pc:sldChg>
      <pc:sldChg chg="modSp mod">
        <pc:chgData name="Niklas Lindh" userId="035126e5-c51f-4eb4-b6dd-b1fcb0b4a04f" providerId="ADAL" clId="{A209DD3A-50CD-419A-93F1-5F21BE8E08FD}" dt="2026-04-09T05:28:57.435" v="1395" actId="20577"/>
        <pc:sldMkLst>
          <pc:docMk/>
          <pc:sldMk cId="805826818" sldId="264"/>
        </pc:sldMkLst>
        <pc:spChg chg="mod">
          <ac:chgData name="Niklas Lindh" userId="035126e5-c51f-4eb4-b6dd-b1fcb0b4a04f" providerId="ADAL" clId="{A209DD3A-50CD-419A-93F1-5F21BE8E08FD}" dt="2026-03-31T13:57:42.181" v="19" actId="20577"/>
          <ac:spMkLst>
            <pc:docMk/>
            <pc:sldMk cId="805826818" sldId="264"/>
            <ac:spMk id="2" creationId="{E7B6B30D-4B0F-D4A9-F29A-CA13015D18E1}"/>
          </ac:spMkLst>
        </pc:spChg>
        <pc:spChg chg="mod">
          <ac:chgData name="Niklas Lindh" userId="035126e5-c51f-4eb4-b6dd-b1fcb0b4a04f" providerId="ADAL" clId="{A209DD3A-50CD-419A-93F1-5F21BE8E08FD}" dt="2026-04-09T05:28:57.435" v="1395" actId="20577"/>
          <ac:spMkLst>
            <pc:docMk/>
            <pc:sldMk cId="805826818" sldId="264"/>
            <ac:spMk id="3" creationId="{F47033BA-68B9-5C78-5018-C8A2977FF23E}"/>
          </ac:spMkLst>
        </pc:spChg>
      </pc:sldChg>
      <pc:sldChg chg="modSp mod">
        <pc:chgData name="Niklas Lindh" userId="035126e5-c51f-4eb4-b6dd-b1fcb0b4a04f" providerId="ADAL" clId="{A209DD3A-50CD-419A-93F1-5F21BE8E08FD}" dt="2026-04-08T19:56:43.603" v="1384" actId="20577"/>
        <pc:sldMkLst>
          <pc:docMk/>
          <pc:sldMk cId="3673487794" sldId="265"/>
        </pc:sldMkLst>
        <pc:spChg chg="mod">
          <ac:chgData name="Niklas Lindh" userId="035126e5-c51f-4eb4-b6dd-b1fcb0b4a04f" providerId="ADAL" clId="{A209DD3A-50CD-419A-93F1-5F21BE8E08FD}" dt="2026-03-31T14:00:14.990" v="49" actId="20577"/>
          <ac:spMkLst>
            <pc:docMk/>
            <pc:sldMk cId="3673487794" sldId="265"/>
            <ac:spMk id="2" creationId="{E7B6B30D-4B0F-D4A9-F29A-CA13015D18E1}"/>
          </ac:spMkLst>
        </pc:spChg>
        <pc:spChg chg="mod">
          <ac:chgData name="Niklas Lindh" userId="035126e5-c51f-4eb4-b6dd-b1fcb0b4a04f" providerId="ADAL" clId="{A209DD3A-50CD-419A-93F1-5F21BE8E08FD}" dt="2026-04-08T19:56:43.603" v="1384" actId="20577"/>
          <ac:spMkLst>
            <pc:docMk/>
            <pc:sldMk cId="3673487794" sldId="265"/>
            <ac:spMk id="3" creationId="{F47033BA-68B9-5C78-5018-C8A2977FF23E}"/>
          </ac:spMkLst>
        </pc:spChg>
      </pc:sldChg>
      <pc:sldChg chg="modSp mod">
        <pc:chgData name="Niklas Lindh" userId="035126e5-c51f-4eb4-b6dd-b1fcb0b4a04f" providerId="ADAL" clId="{A209DD3A-50CD-419A-93F1-5F21BE8E08FD}" dt="2026-04-06T19:18:02.279" v="104" actId="20577"/>
        <pc:sldMkLst>
          <pc:docMk/>
          <pc:sldMk cId="134322632" sldId="266"/>
        </pc:sldMkLst>
        <pc:spChg chg="mod">
          <ac:chgData name="Niklas Lindh" userId="035126e5-c51f-4eb4-b6dd-b1fcb0b4a04f" providerId="ADAL" clId="{A209DD3A-50CD-419A-93F1-5F21BE8E08FD}" dt="2026-03-31T14:00:04.525" v="45" actId="20577"/>
          <ac:spMkLst>
            <pc:docMk/>
            <pc:sldMk cId="134322632" sldId="266"/>
            <ac:spMk id="2" creationId="{E7B6B30D-4B0F-D4A9-F29A-CA13015D18E1}"/>
          </ac:spMkLst>
        </pc:spChg>
        <pc:spChg chg="mod">
          <ac:chgData name="Niklas Lindh" userId="035126e5-c51f-4eb4-b6dd-b1fcb0b4a04f" providerId="ADAL" clId="{A209DD3A-50CD-419A-93F1-5F21BE8E08FD}" dt="2026-04-06T19:18:02.279" v="104" actId="20577"/>
          <ac:spMkLst>
            <pc:docMk/>
            <pc:sldMk cId="134322632" sldId="266"/>
            <ac:spMk id="3" creationId="{F47033BA-68B9-5C78-5018-C8A2977FF23E}"/>
          </ac:spMkLst>
        </pc:spChg>
      </pc:sldChg>
      <pc:sldChg chg="modSp mod">
        <pc:chgData name="Niklas Lindh" userId="035126e5-c51f-4eb4-b6dd-b1fcb0b4a04f" providerId="ADAL" clId="{A209DD3A-50CD-419A-93F1-5F21BE8E08FD}" dt="2026-04-09T09:00:33.532" v="1412" actId="20577"/>
        <pc:sldMkLst>
          <pc:docMk/>
          <pc:sldMk cId="3200493079" sldId="267"/>
        </pc:sldMkLst>
        <pc:spChg chg="mod">
          <ac:chgData name="Niklas Lindh" userId="035126e5-c51f-4eb4-b6dd-b1fcb0b4a04f" providerId="ADAL" clId="{A209DD3A-50CD-419A-93F1-5F21BE8E08FD}" dt="2026-03-31T13:58:42.630" v="37" actId="20577"/>
          <ac:spMkLst>
            <pc:docMk/>
            <pc:sldMk cId="3200493079" sldId="267"/>
            <ac:spMk id="2" creationId="{AA94F721-C54D-EC98-DB43-3AB39BAB0E5D}"/>
          </ac:spMkLst>
        </pc:spChg>
        <pc:spChg chg="mod">
          <ac:chgData name="Niklas Lindh" userId="035126e5-c51f-4eb4-b6dd-b1fcb0b4a04f" providerId="ADAL" clId="{A209DD3A-50CD-419A-93F1-5F21BE8E08FD}" dt="2026-04-09T09:00:33.532" v="1412" actId="20577"/>
          <ac:spMkLst>
            <pc:docMk/>
            <pc:sldMk cId="3200493079" sldId="267"/>
            <ac:spMk id="3" creationId="{F38C47BD-89E2-2D28-068D-9417C91BF8E6}"/>
          </ac:spMkLst>
        </pc:spChg>
      </pc:sldChg>
      <pc:sldChg chg="modSp mod ord">
        <pc:chgData name="Niklas Lindh" userId="035126e5-c51f-4eb4-b6dd-b1fcb0b4a04f" providerId="ADAL" clId="{A209DD3A-50CD-419A-93F1-5F21BE8E08FD}" dt="2026-04-09T09:01:26.245" v="1414"/>
        <pc:sldMkLst>
          <pc:docMk/>
          <pc:sldMk cId="1113236639" sldId="268"/>
        </pc:sldMkLst>
        <pc:spChg chg="mod">
          <ac:chgData name="Niklas Lindh" userId="035126e5-c51f-4eb4-b6dd-b1fcb0b4a04f" providerId="ADAL" clId="{A209DD3A-50CD-419A-93F1-5F21BE8E08FD}" dt="2026-04-06T19:35:36.041" v="824" actId="20577"/>
          <ac:spMkLst>
            <pc:docMk/>
            <pc:sldMk cId="1113236639" sldId="268"/>
            <ac:spMk id="2" creationId="{D4A90B29-47C0-E905-68BD-7605F78CFC67}"/>
          </ac:spMkLst>
        </pc:spChg>
        <pc:spChg chg="mod">
          <ac:chgData name="Niklas Lindh" userId="035126e5-c51f-4eb4-b6dd-b1fcb0b4a04f" providerId="ADAL" clId="{A209DD3A-50CD-419A-93F1-5F21BE8E08FD}" dt="2026-04-06T19:43:23.390" v="957" actId="20577"/>
          <ac:spMkLst>
            <pc:docMk/>
            <pc:sldMk cId="1113236639" sldId="268"/>
            <ac:spMk id="3" creationId="{78B0E4AB-3256-11DD-6E0E-0A37590EE30E}"/>
          </ac:spMkLst>
        </pc:spChg>
      </pc:sldChg>
      <pc:sldChg chg="modSp mod">
        <pc:chgData name="Niklas Lindh" userId="035126e5-c51f-4eb4-b6dd-b1fcb0b4a04f" providerId="ADAL" clId="{A209DD3A-50CD-419A-93F1-5F21BE8E08FD}" dt="2026-04-06T19:32:50.189" v="756" actId="5793"/>
        <pc:sldMkLst>
          <pc:docMk/>
          <pc:sldMk cId="4193211315" sldId="269"/>
        </pc:sldMkLst>
        <pc:spChg chg="mod">
          <ac:chgData name="Niklas Lindh" userId="035126e5-c51f-4eb4-b6dd-b1fcb0b4a04f" providerId="ADAL" clId="{A209DD3A-50CD-419A-93F1-5F21BE8E08FD}" dt="2026-03-31T13:58:26" v="31" actId="20577"/>
          <ac:spMkLst>
            <pc:docMk/>
            <pc:sldMk cId="4193211315" sldId="269"/>
            <ac:spMk id="2" creationId="{EC37F692-DDC1-4F1F-47EB-69DF5FFE7B03}"/>
          </ac:spMkLst>
        </pc:spChg>
        <pc:spChg chg="mod">
          <ac:chgData name="Niklas Lindh" userId="035126e5-c51f-4eb4-b6dd-b1fcb0b4a04f" providerId="ADAL" clId="{A209DD3A-50CD-419A-93F1-5F21BE8E08FD}" dt="2026-04-06T19:32:50.189" v="756" actId="5793"/>
          <ac:spMkLst>
            <pc:docMk/>
            <pc:sldMk cId="4193211315" sldId="269"/>
            <ac:spMk id="3" creationId="{90248045-A8DD-BD9D-4058-DFD55A589F30}"/>
          </ac:spMkLst>
        </pc:spChg>
      </pc:sldChg>
      <pc:sldChg chg="modSp mod">
        <pc:chgData name="Niklas Lindh" userId="035126e5-c51f-4eb4-b6dd-b1fcb0b4a04f" providerId="ADAL" clId="{A209DD3A-50CD-419A-93F1-5F21BE8E08FD}" dt="2026-04-07T19:04:43.006" v="1232" actId="20577"/>
        <pc:sldMkLst>
          <pc:docMk/>
          <pc:sldMk cId="3181617886" sldId="271"/>
        </pc:sldMkLst>
        <pc:spChg chg="mod">
          <ac:chgData name="Niklas Lindh" userId="035126e5-c51f-4eb4-b6dd-b1fcb0b4a04f" providerId="ADAL" clId="{A209DD3A-50CD-419A-93F1-5F21BE8E08FD}" dt="2026-03-31T13:58:12.822" v="27" actId="20577"/>
          <ac:spMkLst>
            <pc:docMk/>
            <pc:sldMk cId="3181617886" sldId="271"/>
            <ac:spMk id="2" creationId="{3F3809DC-8A66-E403-25FD-FDF35E1F9D73}"/>
          </ac:spMkLst>
        </pc:spChg>
        <pc:spChg chg="mod">
          <ac:chgData name="Niklas Lindh" userId="035126e5-c51f-4eb4-b6dd-b1fcb0b4a04f" providerId="ADAL" clId="{A209DD3A-50CD-419A-93F1-5F21BE8E08FD}" dt="2026-04-07T19:04:43.006" v="1232" actId="20577"/>
          <ac:spMkLst>
            <pc:docMk/>
            <pc:sldMk cId="3181617886" sldId="271"/>
            <ac:spMk id="3" creationId="{123570BD-A256-7137-FD9E-D75E22CB0940}"/>
          </ac:spMkLst>
        </pc:spChg>
      </pc:sldChg>
      <pc:sldChg chg="modSp mod">
        <pc:chgData name="Niklas Lindh" userId="035126e5-c51f-4eb4-b6dd-b1fcb0b4a04f" providerId="ADAL" clId="{A209DD3A-50CD-419A-93F1-5F21BE8E08FD}" dt="2026-04-06T19:34:07.587" v="818" actId="20577"/>
        <pc:sldMkLst>
          <pc:docMk/>
          <pc:sldMk cId="3749648987" sldId="272"/>
        </pc:sldMkLst>
        <pc:spChg chg="mod">
          <ac:chgData name="Niklas Lindh" userId="035126e5-c51f-4eb4-b6dd-b1fcb0b4a04f" providerId="ADAL" clId="{A209DD3A-50CD-419A-93F1-5F21BE8E08FD}" dt="2026-03-31T13:58:52.307" v="41" actId="20577"/>
          <ac:spMkLst>
            <pc:docMk/>
            <pc:sldMk cId="3749648987" sldId="272"/>
            <ac:spMk id="2" creationId="{A27F3A96-2ACF-4758-90DB-57CCB5AC55F0}"/>
          </ac:spMkLst>
        </pc:spChg>
        <pc:spChg chg="mod">
          <ac:chgData name="Niklas Lindh" userId="035126e5-c51f-4eb4-b6dd-b1fcb0b4a04f" providerId="ADAL" clId="{A209DD3A-50CD-419A-93F1-5F21BE8E08FD}" dt="2026-04-06T19:34:07.587" v="818" actId="20577"/>
          <ac:spMkLst>
            <pc:docMk/>
            <pc:sldMk cId="3749648987" sldId="272"/>
            <ac:spMk id="3" creationId="{2F259E04-9399-C488-1E8C-68B899915B2D}"/>
          </ac:spMkLst>
        </pc:spChg>
      </pc:sldChg>
      <pc:sldChg chg="modSp add mod">
        <pc:chgData name="Niklas Lindh" userId="035126e5-c51f-4eb4-b6dd-b1fcb0b4a04f" providerId="ADAL" clId="{A209DD3A-50CD-419A-93F1-5F21BE8E08FD}" dt="2026-04-06T19:28:33.173" v="413" actId="1076"/>
        <pc:sldMkLst>
          <pc:docMk/>
          <pc:sldMk cId="3446424999" sldId="273"/>
        </pc:sldMkLst>
        <pc:picChg chg="mod">
          <ac:chgData name="Niklas Lindh" userId="035126e5-c51f-4eb4-b6dd-b1fcb0b4a04f" providerId="ADAL" clId="{A209DD3A-50CD-419A-93F1-5F21BE8E08FD}" dt="2026-04-06T19:28:33.173" v="413" actId="1076"/>
          <ac:picMkLst>
            <pc:docMk/>
            <pc:sldMk cId="3446424999" sldId="273"/>
            <ac:picMk id="9" creationId="{79EBC41C-95E4-AFED-F5F8-AE1F1D0E64B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EDA5F6-F27E-A922-BB65-EBC091FD5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7A2D297-2D10-94D6-525F-50796A0FDB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0BB0B0-FA69-0051-7C31-0593247BE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B8B2191-7A16-1A25-F03C-EE7D5670C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91E19F-A252-A8A7-C341-01C196DD3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996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351E470-43BC-0DE1-68A9-D6E470F2F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93CC5FB-04FB-2E78-27D0-2ACBB3BAF4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74CA19F-7CB6-4AEB-9E58-13FCE987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019405-D6A7-1A21-C497-16DC4789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D09BAE-8630-4BE9-DB37-7F428A17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560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50928D1-4A80-49C2-0655-F26C45E6FE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0C118BB-2410-CEE2-A2B1-28944EDFB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766518-5B62-F9A8-9D0E-6F5AE4988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B41405F-F7BF-8790-5CC3-BE468D41F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5D99B9-D52E-8BFD-E1F7-364982B09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9720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7138E3-B2E1-8722-5555-2712FFEB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9CF978-411A-4D62-B788-B3D44EFB4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F4242E-7F2D-56C8-8D61-72843DE15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3555FE7-6D4E-9AEB-9B9A-11DD6C61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933A9-6DC1-6391-A953-3F119A25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10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674B25-1DFA-F3E6-9D15-B65603C0B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2E87288-B825-3AAF-6988-C42BFC610F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7CA1C45-C5C7-87BB-D63F-C142C1C9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4DB5B6F-20DB-A9E0-F14A-E0867F9CC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9145C0A-DF06-FFEE-991B-6772A872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396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28B022-4CF9-E0FA-6767-A280F6CFB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8707F8-1FFA-6F9E-8276-9120D1806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1A087F3-5386-DCAE-9E0A-3FE273EA9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411B702-E894-539D-892B-1BF667AE7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BFB33E-77F3-CF2F-0481-B41B1270A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AED95CD-DD72-2FC2-C524-0D5C53F67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457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9909EA-1309-A718-7835-31F2359DC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D2D924-65FE-6AB1-8A9A-4208C5BF5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5001620-D4EA-8DBF-FF56-F683251CDA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1CAD45E-4058-36FC-7433-3179C0E1A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BF0E051-EC7F-3B07-5D73-3C405AA507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79B01E1-40BB-9854-BDFC-EF2CA6040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794A4BC-133A-4416-B2CA-FFD093712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7498E23-EE2C-51D9-F484-228B5D85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64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8954D2-7217-6544-BC86-87547A3F2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694D567-C7C1-7524-3B11-CA60D3599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83A9CAC-655F-0F8E-3E57-112804FB9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F6E6EAA-AA28-B4D8-AFF5-DA9FDF805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5290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BBA42AB-0708-A0AB-22F9-3B0FD190D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145574A-7CD5-F08B-B2C7-ADF148F62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5AC88A2-E206-E226-C809-64458472E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866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5879B6-A207-8858-468F-A46B7C271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C76957-31FC-092A-6251-6E8F6877F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FCFA6F3-0642-CCB5-ECB9-D1A91551B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55AE1B9-9C93-5329-0836-AD46269A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A16C894-3BDE-33A1-4F3D-5A7535415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195BDBC-CDD3-5AA4-0B5F-37C538BC7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410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9B14E54-29BE-B9E0-29E8-D05763F37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27A6DDE-2900-FB84-73BC-EE1C6A5E1D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20D16CD-273C-ECB5-D7E2-0DA1408A6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14FD140-DFEF-45A9-9388-3640FF93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49C42E-06D4-4771-EC3C-A4A31728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D379EF-50EB-EBE1-4311-0841C68A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859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23D6E84-3D95-4239-103A-7ED32A6E0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E6544AB-52E5-3353-18B5-61A4606AF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67E0EE6-D827-3A3F-0769-C9B9BD091B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E7D30-2332-45C3-A956-460566DD1A9E}" type="datetimeFigureOut">
              <a:rPr lang="sv-SE" smtClean="0"/>
              <a:t>2026-04-08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762EF-9BE3-0CB1-72AB-8FAE4937E7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83A74F-D2C8-C48E-1CD1-74908D653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F3DC86-BA6F-43A7-95BE-0DCEDC971C8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840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30 spelare i truppen i dagsläget</a:t>
            </a:r>
          </a:p>
          <a:p>
            <a:r>
              <a:rPr lang="sv-SE" dirty="0">
                <a:solidFill>
                  <a:schemeClr val="bg1"/>
                </a:solidFill>
              </a:rPr>
              <a:t>4 Ledare – Niklas, Henrik, Martin, Marcus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Återbud</a:t>
            </a:r>
            <a:r>
              <a:rPr lang="en-US" dirty="0">
                <a:solidFill>
                  <a:schemeClr val="bg1"/>
                </a:solidFill>
              </a:rPr>
              <a:t> till </a:t>
            </a:r>
            <a:r>
              <a:rPr lang="en-US" dirty="0" err="1">
                <a:solidFill>
                  <a:schemeClr val="bg1"/>
                </a:solidFill>
              </a:rPr>
              <a:t>träning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görs</a:t>
            </a:r>
            <a:r>
              <a:rPr lang="en-US" dirty="0">
                <a:solidFill>
                  <a:schemeClr val="bg1"/>
                </a:solidFill>
              </a:rPr>
              <a:t> via </a:t>
            </a:r>
            <a:r>
              <a:rPr lang="en-US" dirty="0" err="1">
                <a:solidFill>
                  <a:schemeClr val="bg1"/>
                </a:solidFill>
              </a:rPr>
              <a:t>gästboken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på</a:t>
            </a:r>
            <a:r>
              <a:rPr lang="en-US" dirty="0">
                <a:solidFill>
                  <a:schemeClr val="bg1"/>
                </a:solidFill>
              </a:rPr>
              <a:t> Laget.se</a:t>
            </a:r>
          </a:p>
          <a:p>
            <a:r>
              <a:rPr lang="en-US" dirty="0" err="1">
                <a:solidFill>
                  <a:schemeClr val="bg1"/>
                </a:solidFill>
              </a:rPr>
              <a:t>Återbud</a:t>
            </a:r>
            <a:r>
              <a:rPr lang="en-US" dirty="0">
                <a:solidFill>
                  <a:schemeClr val="bg1"/>
                </a:solidFill>
              </a:rPr>
              <a:t> till </a:t>
            </a:r>
            <a:r>
              <a:rPr lang="en-US" dirty="0" err="1">
                <a:solidFill>
                  <a:schemeClr val="bg1"/>
                </a:solidFill>
              </a:rPr>
              <a:t>träning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lämnas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senast</a:t>
            </a:r>
            <a:r>
              <a:rPr lang="en-US" dirty="0">
                <a:solidFill>
                  <a:schemeClr val="bg1"/>
                </a:solidFill>
              </a:rPr>
              <a:t> 16:00 </a:t>
            </a:r>
            <a:r>
              <a:rPr lang="en-US" dirty="0" err="1">
                <a:solidFill>
                  <a:schemeClr val="bg1"/>
                </a:solidFill>
              </a:rPr>
              <a:t>samma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dag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All information </a:t>
            </a:r>
            <a:r>
              <a:rPr lang="en-US" dirty="0" err="1">
                <a:solidFill>
                  <a:schemeClr val="bg1"/>
                </a:solidFill>
              </a:rPr>
              <a:t>kommer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skickas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ut</a:t>
            </a:r>
            <a:r>
              <a:rPr lang="en-US" dirty="0">
                <a:solidFill>
                  <a:schemeClr val="bg1"/>
                </a:solidFill>
              </a:rPr>
              <a:t> via Laget.se</a:t>
            </a: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AAE1345-CD53-8DF1-D842-77C8A278B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08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1FCC09-5E10-DF2B-04E0-C114DAEFC4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A90B29-47C0-E905-68BD-7605F78CFC6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B0E4AB-3256-11DD-6E0E-0A37590EE30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VFF </a:t>
            </a:r>
            <a:r>
              <a:rPr lang="en-US" dirty="0" err="1">
                <a:solidFill>
                  <a:schemeClr val="bg1"/>
                </a:solidFill>
              </a:rPr>
              <a:t>läger</a:t>
            </a:r>
            <a:r>
              <a:rPr lang="en-US" dirty="0">
                <a:solidFill>
                  <a:schemeClr val="bg1"/>
                </a:solidFill>
              </a:rPr>
              <a:t> 29/6-1/7 </a:t>
            </a:r>
            <a:r>
              <a:rPr lang="en-US" dirty="0" err="1">
                <a:solidFill>
                  <a:schemeClr val="bg1"/>
                </a:solidFill>
              </a:rPr>
              <a:t>Ulricehamn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Ett </a:t>
            </a:r>
            <a:r>
              <a:rPr lang="en-US" dirty="0" err="1">
                <a:solidFill>
                  <a:schemeClr val="bg1"/>
                </a:solidFill>
              </a:rPr>
              <a:t>läger</a:t>
            </a:r>
            <a:r>
              <a:rPr lang="en-US" dirty="0">
                <a:solidFill>
                  <a:schemeClr val="bg1"/>
                </a:solidFill>
              </a:rPr>
              <a:t> för </a:t>
            </a:r>
            <a:r>
              <a:rPr lang="en-US" dirty="0" err="1">
                <a:solidFill>
                  <a:schemeClr val="bg1"/>
                </a:solidFill>
              </a:rPr>
              <a:t>att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inspirera</a:t>
            </a:r>
            <a:r>
              <a:rPr lang="en-US" dirty="0">
                <a:solidFill>
                  <a:schemeClr val="bg1"/>
                </a:solidFill>
              </a:rPr>
              <a:t> och </a:t>
            </a:r>
            <a:r>
              <a:rPr lang="en-US" dirty="0" err="1">
                <a:solidFill>
                  <a:schemeClr val="bg1"/>
                </a:solidFill>
              </a:rPr>
              <a:t>utveckla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2100kr per barn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Anmälan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öppnar</a:t>
            </a:r>
            <a:r>
              <a:rPr lang="en-US" dirty="0">
                <a:solidFill>
                  <a:schemeClr val="bg1"/>
                </a:solidFill>
              </a:rPr>
              <a:t> 15/4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AD44A64E-ADDA-3826-4B0A-3974D9048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236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Cuper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Skadevi</a:t>
            </a:r>
            <a:r>
              <a:rPr lang="en-US" dirty="0">
                <a:solidFill>
                  <a:schemeClr val="bg1"/>
                </a:solidFill>
              </a:rPr>
              <a:t> cup 26-28/6 Inte </a:t>
            </a:r>
            <a:r>
              <a:rPr lang="en-US" dirty="0" err="1">
                <a:solidFill>
                  <a:schemeClr val="bg1"/>
                </a:solidFill>
              </a:rPr>
              <a:t>anmälda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än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 err="1">
                <a:solidFill>
                  <a:schemeClr val="bg1"/>
                </a:solidFill>
              </a:rPr>
              <a:t>Oddebollen</a:t>
            </a:r>
            <a:r>
              <a:rPr lang="en-US" dirty="0">
                <a:solidFill>
                  <a:schemeClr val="bg1"/>
                </a:solidFill>
              </a:rPr>
              <a:t> 31/7-2/8 2 lag </a:t>
            </a:r>
            <a:r>
              <a:rPr lang="en-US" dirty="0" err="1">
                <a:solidFill>
                  <a:schemeClr val="bg1"/>
                </a:solidFill>
              </a:rPr>
              <a:t>anmälda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3000kr </a:t>
            </a:r>
            <a:r>
              <a:rPr lang="en-US" dirty="0" err="1">
                <a:solidFill>
                  <a:schemeClr val="bg1"/>
                </a:solidFill>
              </a:rPr>
              <a:t>anmälningsavgift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Betalt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från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lagkassa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1595kr </a:t>
            </a:r>
            <a:r>
              <a:rPr lang="en-US" dirty="0" err="1">
                <a:solidFill>
                  <a:schemeClr val="bg1"/>
                </a:solidFill>
              </a:rPr>
              <a:t>deltagaravgift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975424-022B-8269-5A7D-7698894A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48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Träningar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Mån</a:t>
            </a:r>
            <a:r>
              <a:rPr lang="en-US" dirty="0">
                <a:solidFill>
                  <a:schemeClr val="bg1"/>
                </a:solidFill>
              </a:rPr>
              <a:t>, Ons och Tors</a:t>
            </a:r>
          </a:p>
          <a:p>
            <a:r>
              <a:rPr lang="en-US" dirty="0">
                <a:solidFill>
                  <a:schemeClr val="bg1"/>
                </a:solidFill>
              </a:rPr>
              <a:t>Träning </a:t>
            </a:r>
            <a:r>
              <a:rPr lang="en-US" dirty="0" err="1">
                <a:solidFill>
                  <a:schemeClr val="bg1"/>
                </a:solidFill>
              </a:rPr>
              <a:t>på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Högelid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hela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april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Ombytta</a:t>
            </a:r>
            <a:r>
              <a:rPr lang="en-US" dirty="0">
                <a:solidFill>
                  <a:schemeClr val="bg1"/>
                </a:solidFill>
              </a:rPr>
              <a:t> och </a:t>
            </a:r>
            <a:r>
              <a:rPr lang="en-US" dirty="0" err="1">
                <a:solidFill>
                  <a:schemeClr val="bg1"/>
                </a:solidFill>
              </a:rPr>
              <a:t>klara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Eget </a:t>
            </a:r>
            <a:r>
              <a:rPr lang="en-US" dirty="0" err="1">
                <a:solidFill>
                  <a:schemeClr val="bg1"/>
                </a:solidFill>
              </a:rPr>
              <a:t>ansvar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dirty="0">
                <a:solidFill>
                  <a:schemeClr val="bg1"/>
                </a:solidFill>
              </a:rPr>
              <a:t>  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AAE1345-CD53-8DF1-D842-77C8A278B9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2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975424-022B-8269-5A7D-7698894A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65826999-385E-2C72-9EA5-8289D80F82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1893" y="2337275"/>
            <a:ext cx="9608213" cy="311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4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B85956-DAF6-1AAB-14A7-869B0FDF2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FF3D4D-F6DB-E453-4F36-CF52FABEC8A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901E8C-27D7-9955-EC9D-DB6423E4620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CAB8902-A5DF-AC6B-1AE9-AA40FC3C1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79EBC41C-95E4-AFED-F5F8-AE1F1D0E64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5064" y="2336642"/>
            <a:ext cx="9441871" cy="310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424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528495-B133-8332-F858-CAB077E5C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3809DC-8A66-E403-25FD-FDF35E1F9D7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23570BD-A256-7137-FD9E-D75E22CB094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Kommer inte dela in laget i fasta grupper i år</a:t>
            </a:r>
          </a:p>
          <a:p>
            <a:r>
              <a:rPr lang="sv-SE" dirty="0">
                <a:solidFill>
                  <a:schemeClr val="bg1"/>
                </a:solidFill>
              </a:rPr>
              <a:t>Kallelser till matcher kommer att skickas ut några dagar innan</a:t>
            </a:r>
          </a:p>
          <a:p>
            <a:r>
              <a:rPr lang="sv-SE" dirty="0">
                <a:solidFill>
                  <a:schemeClr val="bg1"/>
                </a:solidFill>
              </a:rPr>
              <a:t>Vet ni att det är någon match ert barn inte kan spela, meddela oss</a:t>
            </a:r>
          </a:p>
          <a:p>
            <a:r>
              <a:rPr lang="sv-SE" dirty="0">
                <a:solidFill>
                  <a:schemeClr val="bg1"/>
                </a:solidFill>
              </a:rPr>
              <a:t>Krav på träningsnärvaro för att spela match - 4 av 6 träningar</a:t>
            </a:r>
          </a:p>
          <a:p>
            <a:r>
              <a:rPr lang="sv-SE" dirty="0">
                <a:solidFill>
                  <a:schemeClr val="bg1"/>
                </a:solidFill>
              </a:rPr>
              <a:t>Svarar man inte på kallelse så räknas det som att man tackar nej</a:t>
            </a:r>
          </a:p>
          <a:p>
            <a:r>
              <a:rPr lang="sv-SE" dirty="0">
                <a:solidFill>
                  <a:schemeClr val="bg1"/>
                </a:solidFill>
              </a:rPr>
              <a:t>Barnen får var sin matchtröja och shorts 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7E18738-C1E9-46E8-26E8-825E650C56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617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B2E913-F3A6-E2C3-E8FC-370E23B489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C37F692-DDC1-4F1F-47EB-69DF5FFE7B0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Seriespel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248045-A8DD-BD9D-4058-DFD55A589F3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Speltid</a:t>
            </a:r>
            <a:r>
              <a:rPr lang="en-US" dirty="0">
                <a:solidFill>
                  <a:schemeClr val="bg1"/>
                </a:solidFill>
              </a:rPr>
              <a:t> 3x25 min</a:t>
            </a:r>
          </a:p>
          <a:p>
            <a:r>
              <a:rPr lang="en-US" dirty="0">
                <a:solidFill>
                  <a:schemeClr val="bg1"/>
                </a:solidFill>
              </a:rPr>
              <a:t>St 5 boll</a:t>
            </a:r>
          </a:p>
          <a:p>
            <a:r>
              <a:rPr lang="en-US" dirty="0" err="1">
                <a:solidFill>
                  <a:schemeClr val="bg1"/>
                </a:solidFill>
              </a:rPr>
              <a:t>Speltid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efter</a:t>
            </a:r>
            <a:r>
              <a:rPr lang="en-US" dirty="0">
                <a:solidFill>
                  <a:schemeClr val="bg1"/>
                </a:solidFill>
              </a:rPr>
              <a:t> ork och position</a:t>
            </a:r>
          </a:p>
          <a:p>
            <a:r>
              <a:rPr lang="en-US" dirty="0" err="1">
                <a:solidFill>
                  <a:schemeClr val="bg1"/>
                </a:solidFill>
              </a:rPr>
              <a:t>Varningar</a:t>
            </a:r>
            <a:r>
              <a:rPr lang="en-US" dirty="0">
                <a:solidFill>
                  <a:schemeClr val="bg1"/>
                </a:solidFill>
              </a:rPr>
              <a:t> och </a:t>
            </a:r>
            <a:r>
              <a:rPr lang="en-US" dirty="0" err="1">
                <a:solidFill>
                  <a:schemeClr val="bg1"/>
                </a:solidFill>
              </a:rPr>
              <a:t>utvisningar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Avstängning</a:t>
            </a:r>
            <a:r>
              <a:rPr lang="en-US" dirty="0">
                <a:solidFill>
                  <a:schemeClr val="bg1"/>
                </a:solidFill>
              </a:rPr>
              <a:t> 1 match vid </a:t>
            </a:r>
            <a:r>
              <a:rPr lang="en-US" dirty="0" err="1">
                <a:solidFill>
                  <a:schemeClr val="bg1"/>
                </a:solidFill>
              </a:rPr>
              <a:t>rött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kort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Linjedomare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Förälder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behöver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hjälpa</a:t>
            </a:r>
            <a:r>
              <a:rPr lang="en-US" dirty="0">
                <a:solidFill>
                  <a:schemeClr val="bg1"/>
                </a:solidFill>
              </a:rPr>
              <a:t> till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8085A404-9F6F-8D5A-A313-C717FB92D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11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C4651A-7BFF-A789-434F-87A64E751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94F721-C54D-EC98-DB43-3AB39BAB0E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Matchrutiner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8C47BD-89E2-2D28-068D-9417C91BF8E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Sov, </a:t>
            </a:r>
            <a:r>
              <a:rPr lang="en-US" dirty="0" err="1">
                <a:solidFill>
                  <a:schemeClr val="bg1"/>
                </a:solidFill>
              </a:rPr>
              <a:t>ät</a:t>
            </a:r>
            <a:r>
              <a:rPr lang="en-US" dirty="0">
                <a:solidFill>
                  <a:schemeClr val="bg1"/>
                </a:solidFill>
              </a:rPr>
              <a:t> och </a:t>
            </a:r>
            <a:r>
              <a:rPr lang="en-US" dirty="0" err="1">
                <a:solidFill>
                  <a:schemeClr val="bg1"/>
                </a:solidFill>
              </a:rPr>
              <a:t>drick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ordentligt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Samling 1h 15min (1h </a:t>
            </a:r>
            <a:r>
              <a:rPr lang="en-US" dirty="0" err="1">
                <a:solidFill>
                  <a:schemeClr val="bg1"/>
                </a:solidFill>
              </a:rPr>
              <a:t>bortaplan</a:t>
            </a:r>
            <a:r>
              <a:rPr lang="en-US" dirty="0">
                <a:solidFill>
                  <a:schemeClr val="bg1"/>
                </a:solidFill>
              </a:rPr>
              <a:t>)</a:t>
            </a:r>
          </a:p>
          <a:p>
            <a:r>
              <a:rPr lang="sv-SE" dirty="0">
                <a:solidFill>
                  <a:schemeClr val="bg1"/>
                </a:solidFill>
              </a:rPr>
              <a:t>Mobilförbud (ledarna samlar in telefonerna)</a:t>
            </a:r>
          </a:p>
          <a:p>
            <a:r>
              <a:rPr lang="sv-SE" dirty="0">
                <a:solidFill>
                  <a:schemeClr val="bg1"/>
                </a:solidFill>
              </a:rPr>
              <a:t>Ombyte till matchkläder sker på plats i omklädningsrummet</a:t>
            </a:r>
          </a:p>
          <a:p>
            <a:r>
              <a:rPr lang="sv-SE" dirty="0">
                <a:solidFill>
                  <a:schemeClr val="bg1"/>
                </a:solidFill>
              </a:rPr>
              <a:t>Efter match samling i omklädningsrummet innan man får åka hem</a:t>
            </a: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CE1C8F36-6A0B-2E90-4727-F5A2ED11C3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493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B3986F-AC8F-52C2-4418-3A649C38C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7F3A96-2ACF-4758-90DB-57CCB5AC55F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Domare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259E04-9399-C488-1E8C-68B899915B2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err="1">
                <a:solidFill>
                  <a:schemeClr val="bg1"/>
                </a:solidFill>
              </a:rPr>
              <a:t>Domarutbildning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kommer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genomföras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Kommer </a:t>
            </a:r>
            <a:r>
              <a:rPr lang="en-US" dirty="0" err="1">
                <a:solidFill>
                  <a:schemeClr val="bg1"/>
                </a:solidFill>
              </a:rPr>
              <a:t>få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döma</a:t>
            </a:r>
            <a:r>
              <a:rPr lang="en-US" dirty="0">
                <a:solidFill>
                  <a:schemeClr val="bg1"/>
                </a:solidFill>
              </a:rPr>
              <a:t> 5v5 </a:t>
            </a:r>
            <a:r>
              <a:rPr lang="en-US" dirty="0" err="1">
                <a:solidFill>
                  <a:schemeClr val="bg1"/>
                </a:solidFill>
              </a:rPr>
              <a:t>och</a:t>
            </a:r>
            <a:r>
              <a:rPr lang="en-US" dirty="0">
                <a:solidFill>
                  <a:schemeClr val="bg1"/>
                </a:solidFill>
              </a:rPr>
              <a:t> 7v7</a:t>
            </a:r>
          </a:p>
          <a:p>
            <a:r>
              <a:rPr lang="en-US" dirty="0">
                <a:solidFill>
                  <a:schemeClr val="bg1"/>
                </a:solidFill>
              </a:rPr>
              <a:t>Kommer </a:t>
            </a:r>
            <a:r>
              <a:rPr lang="en-US" dirty="0" err="1">
                <a:solidFill>
                  <a:schemeClr val="bg1"/>
                </a:solidFill>
              </a:rPr>
              <a:t>få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hjälpa</a:t>
            </a:r>
            <a:r>
              <a:rPr lang="en-US" dirty="0">
                <a:solidFill>
                  <a:schemeClr val="bg1"/>
                </a:solidFill>
              </a:rPr>
              <a:t> till </a:t>
            </a:r>
            <a:r>
              <a:rPr lang="en-US" dirty="0" err="1">
                <a:solidFill>
                  <a:schemeClr val="bg1"/>
                </a:solidFill>
              </a:rPr>
              <a:t>att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döma</a:t>
            </a:r>
            <a:r>
              <a:rPr lang="en-US" dirty="0">
                <a:solidFill>
                  <a:schemeClr val="bg1"/>
                </a:solidFill>
              </a:rPr>
              <a:t> Bollis cup och </a:t>
            </a:r>
            <a:r>
              <a:rPr lang="en-US" dirty="0" err="1">
                <a:solidFill>
                  <a:schemeClr val="bg1"/>
                </a:solidFill>
              </a:rPr>
              <a:t>klassfotboll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584D851-174B-CBC9-BBC4-45D7D7E07F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648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B6B30D-4B0F-D4A9-F29A-CA13015D18E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MBK P14 säsongen 2026 - 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47033BA-68B9-5C78-5018-C8A2977FF23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Försäljning</a:t>
            </a:r>
            <a:r>
              <a:rPr lang="en-US" dirty="0">
                <a:solidFill>
                  <a:schemeClr val="bg1"/>
                </a:solidFill>
              </a:rPr>
              <a:t> av </a:t>
            </a:r>
            <a:r>
              <a:rPr lang="en-US" dirty="0" err="1">
                <a:solidFill>
                  <a:schemeClr val="bg1"/>
                </a:solidFill>
              </a:rPr>
              <a:t>Sportlotten</a:t>
            </a:r>
            <a:r>
              <a:rPr lang="en-US" dirty="0">
                <a:solidFill>
                  <a:schemeClr val="bg1"/>
                </a:solidFill>
              </a:rPr>
              <a:t> Vår/</a:t>
            </a:r>
            <a:r>
              <a:rPr lang="en-US" dirty="0" err="1">
                <a:solidFill>
                  <a:schemeClr val="bg1"/>
                </a:solidFill>
              </a:rPr>
              <a:t>Höst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1 barn 12st lotter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2 </a:t>
            </a:r>
            <a:r>
              <a:rPr lang="en-US" dirty="0" err="1">
                <a:solidFill>
                  <a:schemeClr val="bg1"/>
                </a:solidFill>
              </a:rPr>
              <a:t>eller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fler</a:t>
            </a:r>
            <a:r>
              <a:rPr lang="en-US" dirty="0">
                <a:solidFill>
                  <a:schemeClr val="bg1"/>
                </a:solidFill>
              </a:rPr>
              <a:t> barn 15st lotter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Betalning</a:t>
            </a:r>
            <a:r>
              <a:rPr lang="en-US" dirty="0">
                <a:solidFill>
                  <a:schemeClr val="bg1"/>
                </a:solidFill>
              </a:rPr>
              <a:t> av lotter </a:t>
            </a:r>
            <a:r>
              <a:rPr lang="en-US" dirty="0" err="1">
                <a:solidFill>
                  <a:schemeClr val="bg1"/>
                </a:solidFill>
              </a:rPr>
              <a:t>sker</a:t>
            </a:r>
            <a:r>
              <a:rPr lang="en-US" dirty="0">
                <a:solidFill>
                  <a:schemeClr val="bg1"/>
                </a:solidFill>
              </a:rPr>
              <a:t> till Niklas Lindh via swish (0722364752) </a:t>
            </a:r>
            <a:r>
              <a:rPr lang="en-US" dirty="0" err="1">
                <a:solidFill>
                  <a:schemeClr val="bg1"/>
                </a:solidFill>
              </a:rPr>
              <a:t>Märk</a:t>
            </a:r>
            <a:r>
              <a:rPr lang="en-US" dirty="0">
                <a:solidFill>
                  <a:schemeClr val="bg1"/>
                </a:solidFill>
              </a:rPr>
              <a:t> med </a:t>
            </a:r>
            <a:r>
              <a:rPr lang="en-US" dirty="0" err="1">
                <a:solidFill>
                  <a:schemeClr val="bg1"/>
                </a:solidFill>
              </a:rPr>
              <a:t>barnens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namn</a:t>
            </a:r>
            <a:r>
              <a:rPr lang="en-US" dirty="0">
                <a:solidFill>
                  <a:schemeClr val="bg1"/>
                </a:solidFill>
              </a:rPr>
              <a:t> – Senast 30/4</a:t>
            </a:r>
          </a:p>
          <a:p>
            <a:pPr lvl="0"/>
            <a:r>
              <a:rPr lang="en-US" dirty="0" err="1">
                <a:solidFill>
                  <a:schemeClr val="bg1"/>
                </a:solidFill>
              </a:rPr>
              <a:t>Arbetsinsatser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Bolliscup</a:t>
            </a:r>
            <a:r>
              <a:rPr lang="en-US" dirty="0">
                <a:solidFill>
                  <a:schemeClr val="bg1"/>
                </a:solidFill>
              </a:rPr>
              <a:t> 18/4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Kiosk vid </a:t>
            </a:r>
            <a:r>
              <a:rPr lang="en-US" dirty="0" err="1">
                <a:solidFill>
                  <a:schemeClr val="bg1"/>
                </a:solidFill>
              </a:rPr>
              <a:t>vårat</a:t>
            </a:r>
            <a:r>
              <a:rPr lang="en-US" dirty="0">
                <a:solidFill>
                  <a:schemeClr val="bg1"/>
                </a:solidFill>
              </a:rPr>
              <a:t> lags </a:t>
            </a:r>
            <a:r>
              <a:rPr lang="en-US" dirty="0" err="1">
                <a:solidFill>
                  <a:schemeClr val="bg1"/>
                </a:solidFill>
              </a:rPr>
              <a:t>hemmamatcher</a:t>
            </a:r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D3975424-022B-8269-5A7D-7698894A80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3477" y="537844"/>
            <a:ext cx="980123" cy="980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22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4971</TotalTime>
  <Words>357</Words>
  <Application>Microsoft Office PowerPoint</Application>
  <PresentationFormat>Bredbild</PresentationFormat>
  <Paragraphs>118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Office-tema</vt:lpstr>
      <vt:lpstr>MBK P14 säsongen 2026</vt:lpstr>
      <vt:lpstr>MBK P14 säsongen 2026 -Träningar</vt:lpstr>
      <vt:lpstr>MBK P14 säsongen 2026 - Seriespel</vt:lpstr>
      <vt:lpstr>MBK P14 säsongen 2026 - Seriespel</vt:lpstr>
      <vt:lpstr>MBK P14 säsongen 2026 - Seriespel</vt:lpstr>
      <vt:lpstr>MBK P14 säsongen 2026 - Seriespel</vt:lpstr>
      <vt:lpstr>MBK P14 säsongen 2026 - Matchrutiner</vt:lpstr>
      <vt:lpstr>MBK P14 säsongen 2026 - Domare</vt:lpstr>
      <vt:lpstr>MBK P14 säsongen 2026 - Övrigt</vt:lpstr>
      <vt:lpstr>MBK P14 säsongen 2026 - Övrigt</vt:lpstr>
      <vt:lpstr>MBK P14 säsongen 2026 - Cuper</vt:lpstr>
    </vt:vector>
  </TitlesOfParts>
  <Company>Moelven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MBK P12 2024</dc:title>
  <dc:creator>Niklas Lindh</dc:creator>
  <cp:lastModifiedBy>Niklas Lindh</cp:lastModifiedBy>
  <cp:revision>3</cp:revision>
  <dcterms:created xsi:type="dcterms:W3CDTF">2024-03-26T09:35:36Z</dcterms:created>
  <dcterms:modified xsi:type="dcterms:W3CDTF">2026-04-09T09:01:36Z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d30939-4b74-447b-92ac-f417080373ff_Enabled">
    <vt:lpwstr>true</vt:lpwstr>
  </property>
  <property fmtid="{D5CDD505-2E9C-101B-9397-08002B2CF9AE}" pid="3" name="MSIP_Label_94d30939-4b74-447b-92ac-f417080373ff_SetDate">
    <vt:lpwstr>2026-03-31T13:57:07Z</vt:lpwstr>
  </property>
  <property fmtid="{D5CDD505-2E9C-101B-9397-08002B2CF9AE}" pid="4" name="MSIP_Label_94d30939-4b74-447b-92ac-f417080373ff_Method">
    <vt:lpwstr>Standard</vt:lpwstr>
  </property>
  <property fmtid="{D5CDD505-2E9C-101B-9397-08002B2CF9AE}" pid="5" name="MSIP_Label_94d30939-4b74-447b-92ac-f417080373ff_Name">
    <vt:lpwstr>Intern</vt:lpwstr>
  </property>
  <property fmtid="{D5CDD505-2E9C-101B-9397-08002B2CF9AE}" pid="6" name="MSIP_Label_94d30939-4b74-447b-92ac-f417080373ff_SiteId">
    <vt:lpwstr>cb2854d6-7020-4670-954a-3eab1b15ac03</vt:lpwstr>
  </property>
  <property fmtid="{D5CDD505-2E9C-101B-9397-08002B2CF9AE}" pid="7" name="MSIP_Label_94d30939-4b74-447b-92ac-f417080373ff_ActionId">
    <vt:lpwstr>8d4123b8-5b76-4d04-babd-ac3a21b116e9</vt:lpwstr>
  </property>
  <property fmtid="{D5CDD505-2E9C-101B-9397-08002B2CF9AE}" pid="8" name="MSIP_Label_94d30939-4b74-447b-92ac-f417080373ff_ContentBits">
    <vt:lpwstr>0</vt:lpwstr>
  </property>
  <property fmtid="{D5CDD505-2E9C-101B-9397-08002B2CF9AE}" pid="9" name="MSIP_Label_94d30939-4b74-447b-92ac-f417080373ff_Tag">
    <vt:lpwstr>10, 3, 0, 1</vt:lpwstr>
  </property>
</Properties>
</file>