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81" r:id="rId4"/>
    <p:sldId id="270" r:id="rId5"/>
    <p:sldId id="271" r:id="rId6"/>
    <p:sldId id="269" r:id="rId7"/>
    <p:sldId id="268" r:id="rId8"/>
    <p:sldId id="272" r:id="rId9"/>
    <p:sldId id="276" r:id="rId10"/>
    <p:sldId id="277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5784"/>
    <a:srgbClr val="D236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035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283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46FB24-E3EA-6960-DE04-A6F81BBF6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552A7E6-60AA-6D79-75D3-44712C6FC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57C23B-5506-7BED-D4DD-74B545D10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AC6FA9D-E8CF-2828-D343-74E1795F7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A4D662-4929-883C-F963-F651C5D9C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538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462281-A97D-1619-1EB5-E2E4E2BD9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B7D7EF6-9EAD-76C0-52F5-C13140FE6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2BC8D10-9921-0B8D-12A8-AD5D55BA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7B2679-E758-13D2-6AEA-BB5F48666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59017DF-1C6B-5841-70DC-71B2D9DE2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7242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6EF416E-30BE-ACB5-7C81-C65883FA63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E10AD7F-7355-2731-2B24-EED0607938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7D1233-4B44-F47E-8DEF-13B99D874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383D28-EC71-0F4B-5D5C-294CB3365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B4A625-AD85-FCFF-F6D9-B1225FC48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8844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D4DE49-711C-3464-7D39-93E643C74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08A5E7-84FE-6477-DB4E-483F8339A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3AD9EF-1BF3-3A82-754F-8349F51BC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F60DD0-5295-0050-1C6B-47A383693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ECE052-BBBB-8FCE-4ADA-3F7BD8BAF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2650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31A4BD-97AF-BF04-B159-345BF9323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5A81405-0865-FC91-D14D-3294A4FAC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AA50AB4-448C-B0FC-8618-D236C2B32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76EDF8-AF41-C2F3-8AD7-9CF6530B4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D5998B-7CEE-A77C-408F-7305B9793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396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138C21-F67D-B0BD-5868-134B7D908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9B5151-8217-8195-5660-BBC399149E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C1BE2AD-7541-EA03-9DBE-43B8A404C7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2FFDB0-7B5D-F4DA-E7BC-1F7C563CD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E1333C9-A4E4-B3E9-F314-4ABD383BD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0840ABA-5211-6A5A-FDC5-0B10585AB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9553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CC423E-AC42-EBBC-1CC8-4E6514E94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5F3D22E-DC3D-54DC-3806-47F87703D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4955328-99DF-CB72-EED2-F798704E74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79E2686-A491-08B3-A26D-5AEC5BD1C2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0CC6AB7-7E7D-DE11-61AA-06043FB119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EE3C13E-6BB8-9F4F-1895-8B5F2C58B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FBD2EDB-5EE1-BED5-C79F-568F6610A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FD0B568-8C46-0C0A-B6C9-843B50181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7024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C7B3F8-8B10-E9D1-E911-4084F140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CC11BA6-56C5-0FBA-8D04-4906F414C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6FFF56A-53C7-5575-3201-6AFE41858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1740D2-A76D-EA7B-03DE-30E71BC5F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3327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5765855-F8A4-077E-075F-79257677A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3D14F62-C1D1-BDBC-B2B9-F52B5AA5B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B32F2F4-6508-F09A-5F4D-D272691C0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868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A42332-6484-7A58-DB28-3A51F3A87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DA9C07-84DE-19E1-0714-84D1E8D02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8D3BC3-386B-D14A-6C1A-11995B1DC4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C40B7EA-E4BB-7186-05AE-54D844786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C1FC062-7E44-299D-89C8-34E9CF2F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0DBD229-E07B-1A8A-F083-8928C06F5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2495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5FDA04-D3DD-ABAE-4382-FE053AC7D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8B1D22A-7E83-AD86-C4D8-34858A0766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CF8A6E9-08BC-1E7F-6872-F274EF2C45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D074952-0AC1-571F-1593-6E7A5BC48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E8EA80-553C-9440-8277-62E2F9393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EC41690-EA2A-B2A8-EFF1-AF3C696B9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176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0FF8552-333B-225E-A45C-F6A41BE16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0CDC5D9-8240-5B35-F51E-2A3887EC2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B68AC6-E500-C29D-863A-D0D17B5975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B4267-7AD1-4D5A-96DA-73034697C251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5B804E-53B8-B2C1-0A03-8239B9130D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FC41A1-8F98-2392-054E-DAFE1EBFB6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577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laget.se/MariestadsBK-P6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4C8C1B-3995-892C-08AD-1EADD986E2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b="1" dirty="0"/>
              <a:t>Föräldramöte 2026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3B2A4A0-242D-2CE4-72D7-3032E20748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6000" dirty="0"/>
              <a:t>MBK P11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B261EB2-9AAF-F0F4-2E21-BF8907AB2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52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912740-9A20-0908-D7F8-EA5F94CBD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36481AE-F303-F7C2-A254-3A5E73EE1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0" y="183756"/>
            <a:ext cx="4610100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KONTAKTUPPGIFTER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99D5E8F-EE5D-AE8C-6015-946D3C75C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739"/>
            <a:ext cx="10515600" cy="4351338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r>
              <a:rPr lang="sv-SE" dirty="0"/>
              <a:t>Emil Kullberg 073-704 82 83</a:t>
            </a:r>
          </a:p>
          <a:p>
            <a:pPr lvl="1"/>
            <a:r>
              <a:rPr lang="sv-SE" dirty="0"/>
              <a:t>Emil </a:t>
            </a:r>
            <a:r>
              <a:rPr lang="sv-SE" dirty="0" err="1"/>
              <a:t>Wictorin</a:t>
            </a:r>
            <a:r>
              <a:rPr lang="sv-SE" dirty="0"/>
              <a:t> 070-099 33 25</a:t>
            </a:r>
          </a:p>
          <a:p>
            <a:pPr lvl="1"/>
            <a:r>
              <a:rPr lang="sv-SE" dirty="0"/>
              <a:t>Erik Sjöberg 073-393 55 60</a:t>
            </a:r>
          </a:p>
          <a:p>
            <a:pPr lvl="1"/>
            <a:r>
              <a:rPr lang="sv-SE" dirty="0"/>
              <a:t>Daniel Andersson 073-738 51 90</a:t>
            </a:r>
          </a:p>
          <a:p>
            <a:pPr lvl="1"/>
            <a:r>
              <a:rPr lang="sv-SE" dirty="0"/>
              <a:t>Tony Blom 070-325 39 54</a:t>
            </a:r>
          </a:p>
          <a:p>
            <a:pPr lvl="1"/>
            <a:r>
              <a:rPr lang="sv-SE" dirty="0"/>
              <a:t>Kristian </a:t>
            </a:r>
            <a:r>
              <a:rPr lang="sv-SE" dirty="0" err="1"/>
              <a:t>Fäger</a:t>
            </a:r>
            <a:r>
              <a:rPr lang="sv-SE" dirty="0"/>
              <a:t> 073-374 71 11</a:t>
            </a:r>
          </a:p>
          <a:p>
            <a:pPr lvl="1"/>
            <a:r>
              <a:rPr lang="sv-SE" dirty="0"/>
              <a:t>Magnus Eriksson 070-513 0235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3055CCA-73B0-6F73-ECFC-4CE940285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789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21A88A-FDFA-8243-5E68-11DCCAB72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1AAAFBED-DF4A-EA80-74C6-38B75D057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186" y="183756"/>
            <a:ext cx="5546814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FÖRSÄSONG 2026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500ADD5-60BC-3AFD-67E1-02F147B3C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739"/>
            <a:ext cx="10515600" cy="5136026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r>
              <a:rPr lang="sv-SE" dirty="0"/>
              <a:t>Mars ut kommer vi försöka spela på </a:t>
            </a:r>
            <a:r>
              <a:rPr lang="sv-SE" dirty="0" err="1"/>
              <a:t>Lekevis</a:t>
            </a:r>
            <a:r>
              <a:rPr lang="sv-SE" dirty="0"/>
              <a:t> konstgräs</a:t>
            </a:r>
          </a:p>
          <a:p>
            <a:pPr lvl="2"/>
            <a:r>
              <a:rPr lang="sv-SE" dirty="0"/>
              <a:t>Torsdag 17330-1900</a:t>
            </a:r>
          </a:p>
          <a:p>
            <a:pPr lvl="2"/>
            <a:r>
              <a:rPr lang="sv-SE" dirty="0"/>
              <a:t>Söndag 1000-1130</a:t>
            </a:r>
          </a:p>
          <a:p>
            <a:pPr marL="914400" lvl="2" indent="0">
              <a:buNone/>
            </a:pPr>
            <a:r>
              <a:rPr lang="sv-SE" dirty="0"/>
              <a:t>Alternativt inomhus </a:t>
            </a:r>
            <a:r>
              <a:rPr lang="sv-SE" dirty="0" err="1"/>
              <a:t>Högelid</a:t>
            </a:r>
            <a:r>
              <a:rPr lang="sv-SE" dirty="0"/>
              <a:t> söndagar vid behov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April måndag och onsdagar på </a:t>
            </a:r>
            <a:r>
              <a:rPr lang="sv-SE" dirty="0" err="1"/>
              <a:t>Lilläng</a:t>
            </a:r>
            <a:endParaRPr lang="sv-SE" dirty="0"/>
          </a:p>
          <a:p>
            <a:pPr marL="457200" lvl="1" indent="0">
              <a:buNone/>
            </a:pPr>
            <a:endParaRPr lang="sv-SE" dirty="0"/>
          </a:p>
          <a:p>
            <a:pPr lvl="1"/>
            <a:r>
              <a:rPr lang="sv-SE" dirty="0"/>
              <a:t>Träningsläger Torsö 18-19/4</a:t>
            </a:r>
          </a:p>
          <a:p>
            <a:pPr lvl="1"/>
            <a:endParaRPr lang="sv-SE" dirty="0"/>
          </a:p>
          <a:p>
            <a:pPr lvl="1"/>
            <a:r>
              <a:rPr lang="sv-SE" dirty="0" err="1"/>
              <a:t>Bollis</a:t>
            </a:r>
            <a:r>
              <a:rPr lang="sv-SE" dirty="0"/>
              <a:t> cup 25/4</a:t>
            </a:r>
          </a:p>
          <a:p>
            <a:pPr lvl="1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B3CE9CD-1EB8-13F1-6893-FAB4ECC84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73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D9E662-931A-0C1B-D1FF-309E35799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3BFECCB0-6197-4211-845F-97AFD470E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186" y="183756"/>
            <a:ext cx="6994614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Träningsläger Torsö 18-19/4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3504DFF-09BE-82B1-3D50-8AD77031E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739"/>
            <a:ext cx="10515600" cy="5136026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r>
              <a:rPr lang="sv-SE" dirty="0"/>
              <a:t>Samling 0900 lördag den 18/4 och avslutning ca 1600 19/4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Kostnaden blir max 300 kr per spelare beroende på sponsring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Vi behöver hjälp av föräldrar för att lösa måltiderna</a:t>
            </a:r>
          </a:p>
          <a:p>
            <a:pPr lvl="2"/>
            <a:r>
              <a:rPr lang="sv-SE" dirty="0"/>
              <a:t>2-3 per måltid lunch/middag dag 1. Frukost och lunch dag 2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Meddela eventuella allergier till oss ledare senast 6/4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Barn som väljer att inte övernatta är välkomna tillbaka på morgonen för gemensam frukost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D1EB2AD-11AA-AA2D-3C5C-4CEFA4336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50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1A2CC-0944-7185-FF24-A07309849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A65FB7F-4730-B280-B12A-E28C75565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76" y="196062"/>
            <a:ext cx="6166784" cy="1325563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FÖRVÄNTAN PÅ SPELARE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41693C31-818F-37D2-A6DC-218F825A1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Kommer i tid</a:t>
            </a:r>
          </a:p>
          <a:p>
            <a:endParaRPr lang="sv-SE" dirty="0"/>
          </a:p>
          <a:p>
            <a:r>
              <a:rPr lang="sv-SE" dirty="0"/>
              <a:t>Gör sitt bästa</a:t>
            </a:r>
          </a:p>
          <a:p>
            <a:endParaRPr lang="sv-SE" dirty="0"/>
          </a:p>
          <a:p>
            <a:r>
              <a:rPr lang="sv-SE" dirty="0"/>
              <a:t>Kommer med rätt utrustning, saknas benskydd spelar man inte match och deltar inte i kontaktövningar på träning</a:t>
            </a:r>
          </a:p>
          <a:p>
            <a:endParaRPr lang="sv-SE" dirty="0"/>
          </a:p>
          <a:p>
            <a:r>
              <a:rPr lang="sv-SE" dirty="0"/>
              <a:t>Inga smycken på träning och match </a:t>
            </a:r>
            <a:r>
              <a:rPr lang="sv-SE" dirty="0" err="1"/>
              <a:t>pga</a:t>
            </a:r>
            <a:r>
              <a:rPr lang="sv-SE" dirty="0"/>
              <a:t> skaderisk</a:t>
            </a:r>
          </a:p>
          <a:p>
            <a:endParaRPr lang="sv-SE" dirty="0"/>
          </a:p>
          <a:p>
            <a:r>
              <a:rPr lang="sv-SE" dirty="0"/>
              <a:t>Vara en bra kompis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4BE4F4F-65B2-804D-043D-EE565CAAE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24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CB364E-556F-432C-DC5A-86B3BE3D2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03E3B439-AED3-6C2B-CCE9-1137D06AE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3757"/>
            <a:ext cx="10515600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Värdegrund	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3D8FE5-133C-44B7-C13A-90730CB75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739"/>
            <a:ext cx="10515600" cy="4351338"/>
          </a:xfrm>
        </p:spPr>
        <p:txBody>
          <a:bodyPr>
            <a:normAutofit/>
          </a:bodyPr>
          <a:lstStyle/>
          <a:p>
            <a:pPr lvl="1"/>
            <a:r>
              <a:rPr lang="sv-SE" dirty="0"/>
              <a:t>Vi är ETT lag som vinner eller förlorar tillsammans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Vi respekterar våra lagkompisar, våra motståndare och våra domare</a:t>
            </a:r>
          </a:p>
          <a:p>
            <a:pPr marL="457200" lvl="1" indent="0">
              <a:buNone/>
            </a:pPr>
            <a:endParaRPr lang="sv-SE" dirty="0"/>
          </a:p>
          <a:p>
            <a:pPr lvl="1"/>
            <a:r>
              <a:rPr lang="sv-SE" dirty="0"/>
              <a:t>Vi peppar en kompis som gör ett misstag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Närvaro på träning och aktiviteter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Vi ledare påminner om detta men prata gärna hemma om hur man är en bra kompis!</a:t>
            </a:r>
          </a:p>
          <a:p>
            <a:pPr lvl="1"/>
            <a:endParaRPr lang="sv-SE" dirty="0"/>
          </a:p>
          <a:p>
            <a:pPr lvl="1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792FEEB-AC5F-05E6-6388-3EE58E032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05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FC5287-5FC9-72F2-6C8A-62E009EE1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4CD4C902-6E6C-3C83-EBB0-E0AC4C774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414" y="110277"/>
            <a:ext cx="4610100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Säsongen 2026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44B4131-ECBD-E8DE-8D58-E0AD57D7A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9" y="836780"/>
            <a:ext cx="10515600" cy="5910943"/>
          </a:xfrm>
        </p:spPr>
        <p:txBody>
          <a:bodyPr>
            <a:normAutofit lnSpcReduction="10000"/>
          </a:bodyPr>
          <a:lstStyle/>
          <a:p>
            <a:pPr lvl="1"/>
            <a:endParaRPr lang="sv-SE" dirty="0"/>
          </a:p>
          <a:p>
            <a:pPr lvl="1"/>
            <a:r>
              <a:rPr lang="sv-SE" dirty="0"/>
              <a:t>Tre lag anmälda för seriespel 7-manna. 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Vi kommer att byta lag minst 2 ggr i seriespelet. Spelschema ligger ute på </a:t>
            </a:r>
            <a:r>
              <a:rPr lang="sv-SE" dirty="0">
                <a:hlinkClick r:id="rId2"/>
              </a:rPr>
              <a:t>https://www.laget.se/MariestadsBK-P6</a:t>
            </a:r>
            <a:endParaRPr lang="sv-SE" dirty="0"/>
          </a:p>
          <a:p>
            <a:pPr lvl="1"/>
            <a:endParaRPr lang="sv-SE" dirty="0"/>
          </a:p>
          <a:p>
            <a:pPr lvl="1"/>
            <a:r>
              <a:rPr lang="sv-SE" dirty="0"/>
              <a:t>Träningar planeras måndag, onsdag och fredagar</a:t>
            </a:r>
          </a:p>
          <a:p>
            <a:pPr marL="457200" lvl="1" indent="0">
              <a:buNone/>
            </a:pPr>
            <a:endParaRPr lang="sv-SE" dirty="0"/>
          </a:p>
          <a:p>
            <a:pPr lvl="1"/>
            <a:r>
              <a:rPr lang="sv-SE" dirty="0"/>
              <a:t>Viktigt med anmälan till träningar, matcher och cuper</a:t>
            </a:r>
          </a:p>
          <a:p>
            <a:pPr lvl="1"/>
            <a:endParaRPr lang="sv-SE" dirty="0"/>
          </a:p>
          <a:p>
            <a:pPr lvl="1"/>
            <a:r>
              <a:rPr lang="sv-SE" dirty="0" err="1"/>
              <a:t>MBK:s</a:t>
            </a:r>
            <a:r>
              <a:rPr lang="sv-SE" dirty="0"/>
              <a:t> </a:t>
            </a:r>
            <a:r>
              <a:rPr lang="sv-SE" dirty="0" err="1"/>
              <a:t>fotbollsläger</a:t>
            </a:r>
            <a:r>
              <a:rPr lang="sv-SE" dirty="0"/>
              <a:t> V25 på </a:t>
            </a:r>
            <a:r>
              <a:rPr lang="sv-SE" dirty="0" err="1"/>
              <a:t>Vänershof</a:t>
            </a:r>
            <a:r>
              <a:rPr lang="sv-SE" dirty="0"/>
              <a:t>, inga ordinarie träningar!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3 cuper inplanerade just nu</a:t>
            </a:r>
          </a:p>
          <a:p>
            <a:pPr lvl="2"/>
            <a:r>
              <a:rPr lang="sv-SE" dirty="0" err="1"/>
              <a:t>Bollis</a:t>
            </a:r>
            <a:r>
              <a:rPr lang="sv-SE" dirty="0"/>
              <a:t> cup 25/4</a:t>
            </a:r>
          </a:p>
          <a:p>
            <a:pPr lvl="2"/>
            <a:r>
              <a:rPr lang="sv-SE" dirty="0" err="1"/>
              <a:t>Ulvacupen</a:t>
            </a:r>
            <a:r>
              <a:rPr lang="sv-SE" dirty="0"/>
              <a:t> 13-14/6 </a:t>
            </a:r>
            <a:r>
              <a:rPr lang="sv-SE" dirty="0" err="1"/>
              <a:t>tvådagarscup</a:t>
            </a:r>
            <a:endParaRPr lang="sv-SE" dirty="0"/>
          </a:p>
          <a:p>
            <a:pPr lvl="2"/>
            <a:r>
              <a:rPr lang="sv-SE" dirty="0"/>
              <a:t>?? Augusti </a:t>
            </a:r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marL="914400" lvl="2" indent="0">
              <a:buNone/>
            </a:pPr>
            <a:endParaRPr lang="sv-SE" dirty="0"/>
          </a:p>
          <a:p>
            <a:pPr lvl="1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40CF191-CC7A-416C-504F-9A82BFAA4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3837" y="0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99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76AC1F-7343-07D4-3707-A691E6FE3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53C88838-2327-31E4-22EF-26A1B8677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17173" y="183756"/>
            <a:ext cx="9710057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Föräldraansvar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7D0167A-5233-6DBD-84AD-5F580E661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759844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sv-SE" dirty="0"/>
              <a:t>Kiosk egna matcher</a:t>
            </a:r>
          </a:p>
          <a:p>
            <a:pPr lvl="1"/>
            <a:r>
              <a:rPr lang="sv-SE" dirty="0"/>
              <a:t>Bemanning </a:t>
            </a:r>
            <a:r>
              <a:rPr lang="sv-SE" dirty="0" err="1"/>
              <a:t>a-lagsmatch</a:t>
            </a:r>
            <a:endParaRPr lang="sv-SE" dirty="0"/>
          </a:p>
          <a:p>
            <a:pPr lvl="1"/>
            <a:r>
              <a:rPr lang="sv-SE" dirty="0"/>
              <a:t>Klassfotboll bemannas 31/5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Skraplotter till föreningen höst och vår, 12(+3 för barn 2)lotter</a:t>
            </a:r>
          </a:p>
          <a:p>
            <a:pPr lvl="1"/>
            <a:r>
              <a:rPr lang="sv-SE" dirty="0"/>
              <a:t>Lagets försäljning</a:t>
            </a:r>
          </a:p>
          <a:p>
            <a:pPr lvl="2"/>
            <a:r>
              <a:rPr lang="sv-SE" dirty="0"/>
              <a:t>Jokerlotteri</a:t>
            </a:r>
          </a:p>
          <a:p>
            <a:pPr lvl="2"/>
            <a:r>
              <a:rPr lang="sv-SE" dirty="0"/>
              <a:t>Försäljning</a:t>
            </a:r>
          </a:p>
          <a:p>
            <a:pPr lvl="1"/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Medlemsavgift P11, 1300 kr, sista betalningsdag 1 maj</a:t>
            </a:r>
          </a:p>
          <a:p>
            <a:pPr lvl="1"/>
            <a:r>
              <a:rPr lang="sv-SE" dirty="0">
                <a:solidFill>
                  <a:srgbClr val="000000"/>
                </a:solidFill>
                <a:latin typeface="ProximaNova"/>
              </a:rPr>
              <a:t>Fritidskortet!! Statlig subventionering!!</a:t>
            </a:r>
            <a:endParaRPr lang="sv-SE" dirty="0"/>
          </a:p>
          <a:p>
            <a:pPr lvl="1"/>
            <a:endParaRPr lang="sv-SE" dirty="0"/>
          </a:p>
          <a:p>
            <a:pPr lvl="1"/>
            <a:r>
              <a:rPr lang="sv-SE" dirty="0"/>
              <a:t>Skjutsa till match o träning om det behövs. Samåk gärna till bortamatcher</a:t>
            </a:r>
          </a:p>
          <a:p>
            <a:pPr lvl="1"/>
            <a:r>
              <a:rPr lang="sv-SE" dirty="0"/>
              <a:t>Hjälpa spelarna komma i tid och ha rätt utrustning</a:t>
            </a:r>
          </a:p>
          <a:p>
            <a:pPr lvl="1"/>
            <a:r>
              <a:rPr lang="sv-SE" dirty="0"/>
              <a:t>Se till så barnen har fått i sig energi innan träning</a:t>
            </a:r>
          </a:p>
          <a:p>
            <a:pPr lvl="1"/>
            <a:r>
              <a:rPr lang="sv-SE" dirty="0"/>
              <a:t>Matchkläder är ej för träning</a:t>
            </a:r>
          </a:p>
          <a:p>
            <a:pPr lvl="1"/>
            <a:r>
              <a:rPr lang="sv-SE" dirty="0"/>
              <a:t>Anmäla sitt barn till aktiviteter på laget.se</a:t>
            </a:r>
          </a:p>
          <a:p>
            <a:pPr lvl="1"/>
            <a:r>
              <a:rPr lang="sv-SE" dirty="0"/>
              <a:t>Vid match, skicka sms till ledare direkt</a:t>
            </a:r>
          </a:p>
          <a:p>
            <a:pPr lvl="1"/>
            <a:endParaRPr lang="sv-SE" dirty="0"/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7BEEEEE-416D-9D16-B9A3-97A51EF14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8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92711C-2982-C223-AA21-8217F130D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57835B07-3823-CCA6-5B15-00657F5AE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128" y="685801"/>
            <a:ext cx="4173173" cy="45719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MBK P 11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F2D9DD5-9E29-7D65-84EE-5841E09B1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9" y="838201"/>
            <a:ext cx="10515600" cy="5729440"/>
          </a:xfrm>
        </p:spPr>
        <p:txBody>
          <a:bodyPr>
            <a:normAutofit/>
          </a:bodyPr>
          <a:lstStyle/>
          <a:p>
            <a:pPr lvl="1"/>
            <a:r>
              <a:rPr lang="sv-SE" dirty="0"/>
              <a:t>Lagledare Mikael Sandberg 2025</a:t>
            </a:r>
          </a:p>
          <a:p>
            <a:pPr marL="457200" lvl="1" indent="0">
              <a:buNone/>
            </a:pPr>
            <a:endParaRPr lang="sv-SE" dirty="0"/>
          </a:p>
          <a:p>
            <a:pPr lvl="1"/>
            <a:r>
              <a:rPr lang="sv-SE" dirty="0"/>
              <a:t>Med tre lag i seriespel kommer det krävas många spelare, vi kommer skicka ut en intresseanmälan där man får anmäla intresse av att dubblera</a:t>
            </a:r>
          </a:p>
          <a:p>
            <a:pPr marL="457200" lvl="1" indent="0">
              <a:buNone/>
            </a:pPr>
            <a:endParaRPr lang="sv-SE" dirty="0"/>
          </a:p>
          <a:p>
            <a:pPr lvl="1"/>
            <a:r>
              <a:rPr lang="sv-SE" dirty="0"/>
              <a:t>Träningspris april-september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Match – gemensam samling och ombyte. Omklädningsrummet godis och mobilfritt</a:t>
            </a:r>
          </a:p>
          <a:p>
            <a:pPr lvl="2"/>
            <a:endParaRPr lang="sv-SE" dirty="0"/>
          </a:p>
          <a:p>
            <a:pPr lvl="1"/>
            <a:r>
              <a:rPr lang="sv-SE" dirty="0"/>
              <a:t>Feedback till oss ledare!</a:t>
            </a:r>
          </a:p>
          <a:p>
            <a:pPr lvl="2"/>
            <a:endParaRPr lang="sv-SE" dirty="0"/>
          </a:p>
          <a:p>
            <a:pPr marL="914400" lvl="2" indent="0">
              <a:buNone/>
            </a:pPr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C835907-3BA1-C784-F023-C9C186601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43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36A2D5-A8C0-5A10-D329-45C1D9155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1E4059AA-F322-49FD-BAB8-131AD5665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843" y="33493"/>
            <a:ext cx="5780314" cy="1444370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LAGKASSA	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00B6A9A-A24D-3685-EB4D-F6DD9F510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739"/>
            <a:ext cx="10515600" cy="4948400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8061CD5-96C4-0E2D-B1C1-818EDDD6D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AB3B23BD-D176-0F3E-EC8C-19547D236F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1211748"/>
              </p:ext>
            </p:extLst>
          </p:nvPr>
        </p:nvGraphicFramePr>
        <p:xfrm>
          <a:off x="2005071" y="1850835"/>
          <a:ext cx="7895728" cy="3679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2238530" imgH="1552700" progId="Excel.Sheet.12">
                  <p:embed/>
                </p:oleObj>
              </mc:Choice>
              <mc:Fallback>
                <p:oleObj name="Worksheet" r:id="rId3" imgW="2238530" imgH="1552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05071" y="1850835"/>
                        <a:ext cx="7895728" cy="36796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7956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2622</TotalTime>
  <Words>461</Words>
  <Application>Microsoft Office PowerPoint</Application>
  <PresentationFormat>Bredbild</PresentationFormat>
  <Paragraphs>111</Paragraphs>
  <Slides>10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ProximaNova</vt:lpstr>
      <vt:lpstr>Office-tema</vt:lpstr>
      <vt:lpstr>Worksheet</vt:lpstr>
      <vt:lpstr>Föräldramöte 2026</vt:lpstr>
      <vt:lpstr>FÖRSÄSONG 2026 </vt:lpstr>
      <vt:lpstr>Träningsläger Torsö 18-19/4 </vt:lpstr>
      <vt:lpstr>FÖRVÄNTAN PÅ SPELARE</vt:lpstr>
      <vt:lpstr>Värdegrund  </vt:lpstr>
      <vt:lpstr>Säsongen 2026 </vt:lpstr>
      <vt:lpstr>Föräldraansvar </vt:lpstr>
      <vt:lpstr>MBK P 11 </vt:lpstr>
      <vt:lpstr>LAGKASSA  </vt:lpstr>
      <vt:lpstr>KONTAKTUPPGIFTER</vt:lpstr>
    </vt:vector>
  </TitlesOfParts>
  <Company>MTG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Ledarmöte 14/5</dc:title>
  <dc:creator>Daniel Andersson</dc:creator>
  <cp:lastModifiedBy>Daniel Andersson</cp:lastModifiedBy>
  <cp:revision>30</cp:revision>
  <dcterms:created xsi:type="dcterms:W3CDTF">2024-05-14T08:58:55Z</dcterms:created>
  <dcterms:modified xsi:type="dcterms:W3CDTF">2026-03-17T07:26:18Z</dcterms:modified>
</cp:coreProperties>
</file>