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69" r:id="rId4"/>
    <p:sldId id="270" r:id="rId5"/>
    <p:sldId id="274" r:id="rId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5784"/>
    <a:srgbClr val="D236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303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14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746FB24-E3EA-6960-DE04-A6F81BBF6F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552A7E6-60AA-6D79-75D3-44712C6FC6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457C23B-5506-7BED-D4DD-74B545D10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4267-7AD1-4D5A-96DA-73034697C251}" type="datetimeFigureOut">
              <a:rPr lang="sv-SE" smtClean="0"/>
              <a:t>2025-04-09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AC6FA9D-E8CF-2828-D343-74E1795F7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3A4D662-4929-883C-F963-F651C5D9C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E61-31B3-409A-849D-4DB4CDEDF6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45383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6462281-A97D-1619-1EB5-E2E4E2BD9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DB7D7EF6-9EAD-76C0-52F5-C13140FE6C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2BC8D10-9921-0B8D-12A8-AD5D55BA4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4267-7AD1-4D5A-96DA-73034697C251}" type="datetimeFigureOut">
              <a:rPr lang="sv-SE" smtClean="0"/>
              <a:t>2025-04-09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D7B2679-E758-13D2-6AEA-BB5F48666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59017DF-1C6B-5841-70DC-71B2D9DE2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E61-31B3-409A-849D-4DB4CDEDF6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07242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16EF416E-30BE-ACB5-7C81-C65883FA63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2E10AD7F-7355-2731-2B24-EED0607938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B7D1233-4B44-F47E-8DEF-13B99D874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4267-7AD1-4D5A-96DA-73034697C251}" type="datetimeFigureOut">
              <a:rPr lang="sv-SE" smtClean="0"/>
              <a:t>2025-04-09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4383D28-EC71-0F4B-5D5C-294CB3365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7B4A625-AD85-FCFF-F6D9-B1225FC48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E61-31B3-409A-849D-4DB4CDEDF6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38844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1D4DE49-711C-3464-7D39-93E643C74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B08A5E7-84FE-6477-DB4E-483F8339AC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13AD9EF-1BF3-3A82-754F-8349F51BC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4267-7AD1-4D5A-96DA-73034697C251}" type="datetimeFigureOut">
              <a:rPr lang="sv-SE" smtClean="0"/>
              <a:t>2025-04-09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FF60DD0-5295-0050-1C6B-47A383693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9ECE052-BBBB-8FCE-4ADA-3F7BD8BAF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E61-31B3-409A-849D-4DB4CDEDF6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62650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E31A4BD-97AF-BF04-B159-345BF9323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5A81405-0865-FC91-D14D-3294A4FACA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AA50AB4-448C-B0FC-8618-D236C2B32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4267-7AD1-4D5A-96DA-73034697C251}" type="datetimeFigureOut">
              <a:rPr lang="sv-SE" smtClean="0"/>
              <a:t>2025-04-09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076EDF8-AF41-C2F3-8AD7-9CF6530B4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ED5998B-7CEE-A77C-408F-7305B9793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E61-31B3-409A-849D-4DB4CDEDF6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1396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2138C21-F67D-B0BD-5868-134B7D908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59B5151-8217-8195-5660-BBC399149E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C1BE2AD-7541-EA03-9DBE-43B8A404C7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62FFDB0-7B5D-F4DA-E7BC-1F7C563CD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4267-7AD1-4D5A-96DA-73034697C251}" type="datetimeFigureOut">
              <a:rPr lang="sv-SE" smtClean="0"/>
              <a:t>2025-04-09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E1333C9-A4E4-B3E9-F314-4ABD383BD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0840ABA-5211-6A5A-FDC5-0B10585AB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E61-31B3-409A-849D-4DB4CDEDF6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9553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5CC423E-AC42-EBBC-1CC8-4E6514E945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5F3D22E-DC3D-54DC-3806-47F87703D6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4955328-99DF-CB72-EED2-F798704E74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879E2686-A491-08B3-A26D-5AEC5BD1C2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E0CC6AB7-7E7D-DE11-61AA-06043FB119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4EE3C13E-6BB8-9F4F-1895-8B5F2C58B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4267-7AD1-4D5A-96DA-73034697C251}" type="datetimeFigureOut">
              <a:rPr lang="sv-SE" smtClean="0"/>
              <a:t>2025-04-09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7FBD2EDB-5EE1-BED5-C79F-568F6610A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9FD0B568-8C46-0C0A-B6C9-843B50181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E61-31B3-409A-849D-4DB4CDEDF6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37024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DC7B3F8-8B10-E9D1-E911-4084F140A3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8CC11BA6-56C5-0FBA-8D04-4906F414C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4267-7AD1-4D5A-96DA-73034697C251}" type="datetimeFigureOut">
              <a:rPr lang="sv-SE" smtClean="0"/>
              <a:t>2025-04-09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6FFF56A-53C7-5575-3201-6AFE41858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1740D2-A76D-EA7B-03DE-30E71BC5F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E61-31B3-409A-849D-4DB4CDEDF6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23327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F5765855-F8A4-077E-075F-79257677A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4267-7AD1-4D5A-96DA-73034697C251}" type="datetimeFigureOut">
              <a:rPr lang="sv-SE" smtClean="0"/>
              <a:t>2025-04-09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73D14F62-C1D1-BDBC-B2B9-F52B5AA5B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B32F2F4-6508-F09A-5F4D-D272691C0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E61-31B3-409A-849D-4DB4CDEDF6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8685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A42332-6484-7A58-DB28-3A51F3A87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DA9C07-84DE-19E1-0714-84D1E8D027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B8D3BC3-386B-D14A-6C1A-11995B1DC4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C40B7EA-E4BB-7186-05AE-54D844786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4267-7AD1-4D5A-96DA-73034697C251}" type="datetimeFigureOut">
              <a:rPr lang="sv-SE" smtClean="0"/>
              <a:t>2025-04-09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C1FC062-7E44-299D-89C8-34E9CF2F3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0DBD229-E07B-1A8A-F083-8928C06F5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E61-31B3-409A-849D-4DB4CDEDF6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72495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E5FDA04-D3DD-ABAE-4382-FE053AC7D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58B1D22A-7E83-AD86-C4D8-34858A0766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CF8A6E9-08BC-1E7F-6872-F274EF2C45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D074952-0AC1-571F-1593-6E7A5BC48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4267-7AD1-4D5A-96DA-73034697C251}" type="datetimeFigureOut">
              <a:rPr lang="sv-SE" smtClean="0"/>
              <a:t>2025-04-09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AE8EA80-553C-9440-8277-62E2F9393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EC41690-EA2A-B2A8-EFF1-AF3C696B9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E61-31B3-409A-849D-4DB4CDEDF6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4176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0FF8552-333B-225E-A45C-F6A41BE16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0CDC5D9-8240-5B35-F51E-2A3887EC27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0B68AC6-E500-C29D-863A-D0D17B5975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BB4267-7AD1-4D5A-96DA-73034697C251}" type="datetimeFigureOut">
              <a:rPr lang="sv-SE" smtClean="0"/>
              <a:t>2025-04-09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75B804E-53B8-B2C1-0A03-8239B9130D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FC41A1-8F98-2392-054E-DAFE1EBFB6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0F1E61-31B3-409A-849D-4DB4CDEDF6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35778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14C8C1B-3995-892C-08AD-1EADD986E2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b="1" dirty="0"/>
              <a:t>Lägerteori	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3B2A4A0-242D-2CE4-72D7-3032E20748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v-SE" sz="6000" dirty="0"/>
              <a:t>2025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CB261EB2-9AAF-F0F4-2E21-BF8907AB26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7428" y="183756"/>
            <a:ext cx="3858163" cy="1095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1752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D21A88A-FDFA-8243-5E68-11DCCAB72A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1AAAFBED-DF4A-EA80-74C6-38B75D057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186" y="183756"/>
            <a:ext cx="5546814" cy="1095528"/>
          </a:xfrm>
        </p:spPr>
        <p:txBody>
          <a:bodyPr>
            <a:normAutofit/>
          </a:bodyPr>
          <a:lstStyle/>
          <a:p>
            <a:pPr algn="ctr"/>
            <a:r>
              <a:rPr lang="sv-SE" b="1" dirty="0"/>
              <a:t>Lagsport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9500ADD5-60BC-3AFD-67E1-02F147B3C9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3739"/>
            <a:ext cx="10515600" cy="4351338"/>
          </a:xfrm>
        </p:spPr>
        <p:txBody>
          <a:bodyPr>
            <a:normAutofit/>
          </a:bodyPr>
          <a:lstStyle/>
          <a:p>
            <a:pPr lvl="1"/>
            <a:endParaRPr lang="sv-SE" dirty="0"/>
          </a:p>
          <a:p>
            <a:pPr lvl="1"/>
            <a:r>
              <a:rPr lang="sv-SE" dirty="0"/>
              <a:t>Vad är lagsport för dig?</a:t>
            </a:r>
          </a:p>
          <a:p>
            <a:pPr lvl="1"/>
            <a:endParaRPr lang="sv-SE" dirty="0"/>
          </a:p>
          <a:p>
            <a:pPr lvl="1"/>
            <a:r>
              <a:rPr lang="sv-SE" dirty="0"/>
              <a:t>Lagsport är att fler än en person ARBETAR TILSAMMANS mot ett GEMENSAMT MÅL.</a:t>
            </a:r>
          </a:p>
          <a:p>
            <a:pPr lvl="1"/>
            <a:endParaRPr lang="sv-SE" dirty="0"/>
          </a:p>
          <a:p>
            <a:pPr lvl="1"/>
            <a:r>
              <a:rPr lang="sv-SE" dirty="0"/>
              <a:t>Vad krävs för att nå det gemensamma målet?</a:t>
            </a:r>
          </a:p>
          <a:p>
            <a:pPr lvl="1"/>
            <a:endParaRPr lang="sv-SE" dirty="0"/>
          </a:p>
          <a:p>
            <a:pPr lvl="1"/>
            <a:r>
              <a:rPr lang="sv-SE" dirty="0"/>
              <a:t>LAGARBETE och SAMARBETE.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9B3CE9CD-1EB8-13F1-6893-FAB4ECC842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7428" y="183756"/>
            <a:ext cx="3858163" cy="1095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4373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FFC5287-5FC9-72F2-6C8A-62E009EE10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4CD4C902-6E6C-3C83-EBB0-E0AC4C774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6414" y="110277"/>
            <a:ext cx="4610100" cy="1095528"/>
          </a:xfrm>
        </p:spPr>
        <p:txBody>
          <a:bodyPr>
            <a:normAutofit fontScale="90000"/>
          </a:bodyPr>
          <a:lstStyle/>
          <a:p>
            <a:pPr algn="ctr"/>
            <a:r>
              <a:rPr lang="sv-SE" b="1" dirty="0"/>
              <a:t>Värdegrund MBK</a:t>
            </a:r>
            <a:br>
              <a:rPr lang="sv-SE" b="1" dirty="0"/>
            </a:br>
            <a:endParaRPr lang="sv-SE" b="1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44B4131-ECBD-E8DE-8D58-E0AD57D7AE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09" y="836780"/>
            <a:ext cx="10515600" cy="5910943"/>
          </a:xfrm>
        </p:spPr>
        <p:txBody>
          <a:bodyPr>
            <a:normAutofit/>
          </a:bodyPr>
          <a:lstStyle/>
          <a:p>
            <a:pPr lvl="1"/>
            <a:endParaRPr lang="sv-SE" dirty="0"/>
          </a:p>
          <a:p>
            <a:pPr lvl="1"/>
            <a:endParaRPr lang="sv-SE" dirty="0"/>
          </a:p>
          <a:p>
            <a:pPr lvl="1"/>
            <a:endParaRPr lang="sv-SE" dirty="0"/>
          </a:p>
          <a:p>
            <a:pPr lvl="1"/>
            <a:r>
              <a:rPr lang="sv-SE" dirty="0"/>
              <a:t>Vi är ETT lag som vinner eller förlorar tillsammans</a:t>
            </a:r>
          </a:p>
          <a:p>
            <a:pPr lvl="1"/>
            <a:endParaRPr lang="sv-SE" dirty="0"/>
          </a:p>
          <a:p>
            <a:pPr lvl="1"/>
            <a:r>
              <a:rPr lang="sv-SE" dirty="0"/>
              <a:t>Vi respekterar våra lagkompisar, våra motståndare och våra domare</a:t>
            </a:r>
          </a:p>
          <a:p>
            <a:pPr marL="457200" lvl="1" indent="0">
              <a:buNone/>
            </a:pPr>
            <a:endParaRPr lang="sv-SE" dirty="0"/>
          </a:p>
          <a:p>
            <a:pPr lvl="1"/>
            <a:r>
              <a:rPr lang="sv-SE" dirty="0"/>
              <a:t>Vi peppar en kompis som gör ett misstag</a:t>
            </a:r>
          </a:p>
          <a:p>
            <a:pPr lvl="1"/>
            <a:endParaRPr lang="sv-SE" dirty="0"/>
          </a:p>
          <a:p>
            <a:pPr lvl="1"/>
            <a:r>
              <a:rPr lang="sv-SE" dirty="0"/>
              <a:t>Närvaro på träning och aktiviteter</a:t>
            </a:r>
          </a:p>
          <a:p>
            <a:pPr lvl="2"/>
            <a:endParaRPr lang="sv-SE" dirty="0"/>
          </a:p>
          <a:p>
            <a:pPr lvl="2"/>
            <a:endParaRPr lang="sv-SE" dirty="0"/>
          </a:p>
          <a:p>
            <a:pPr lvl="2"/>
            <a:endParaRPr lang="sv-SE" dirty="0"/>
          </a:p>
          <a:p>
            <a:pPr lvl="2"/>
            <a:endParaRPr lang="sv-SE" dirty="0"/>
          </a:p>
          <a:p>
            <a:pPr lvl="2"/>
            <a:endParaRPr lang="sv-SE" dirty="0"/>
          </a:p>
          <a:p>
            <a:pPr lvl="2"/>
            <a:endParaRPr lang="sv-SE" dirty="0"/>
          </a:p>
          <a:p>
            <a:pPr marL="914400" lvl="2" indent="0">
              <a:buNone/>
            </a:pPr>
            <a:endParaRPr lang="sv-SE" dirty="0"/>
          </a:p>
          <a:p>
            <a:pPr lvl="1"/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E40CF191-CC7A-416C-504F-9A82BFAA42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33837" y="0"/>
            <a:ext cx="3858163" cy="1095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9199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751A2CC-0944-7185-FF24-A07309849D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FA65FB7F-4730-B280-B12A-E28C75565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9776" y="196062"/>
            <a:ext cx="6166784" cy="1325563"/>
          </a:xfrm>
        </p:spPr>
        <p:txBody>
          <a:bodyPr>
            <a:normAutofit/>
          </a:bodyPr>
          <a:lstStyle/>
          <a:p>
            <a:pPr algn="ctr"/>
            <a:r>
              <a:rPr lang="sv-SE" b="1" dirty="0"/>
              <a:t>FÖRVÄNTAN PÅ SPELARE</a:t>
            </a:r>
          </a:p>
        </p:txBody>
      </p:sp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41693C31-818F-37D2-A6DC-218F825A1E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/>
              <a:t>Kommer i tid</a:t>
            </a:r>
          </a:p>
          <a:p>
            <a:endParaRPr lang="sv-SE" dirty="0"/>
          </a:p>
          <a:p>
            <a:r>
              <a:rPr lang="sv-SE" dirty="0"/>
              <a:t>Gör sitt bästa</a:t>
            </a:r>
          </a:p>
          <a:p>
            <a:endParaRPr lang="sv-SE" dirty="0"/>
          </a:p>
          <a:p>
            <a:r>
              <a:rPr lang="sv-SE" dirty="0"/>
              <a:t>Kommer med rätt utrustning, saknas benskydd spelar man inte match och deltar inte i kontaktövningar på träning</a:t>
            </a:r>
          </a:p>
          <a:p>
            <a:endParaRPr lang="sv-SE" dirty="0"/>
          </a:p>
          <a:p>
            <a:r>
              <a:rPr lang="sv-SE" dirty="0"/>
              <a:t>Inga smycken på träning och match </a:t>
            </a:r>
            <a:r>
              <a:rPr lang="sv-SE" dirty="0" err="1"/>
              <a:t>pga</a:t>
            </a:r>
            <a:r>
              <a:rPr lang="sv-SE" dirty="0"/>
              <a:t> skaderisk</a:t>
            </a:r>
          </a:p>
          <a:p>
            <a:endParaRPr lang="sv-SE" dirty="0"/>
          </a:p>
          <a:p>
            <a:r>
              <a:rPr lang="sv-SE" dirty="0"/>
              <a:t>Vara en bra kompis. </a:t>
            </a:r>
          </a:p>
          <a:p>
            <a:pPr lvl="1"/>
            <a:r>
              <a:rPr lang="sv-SE" dirty="0"/>
              <a:t>Hur tycker du att en bra kompis är?</a:t>
            </a:r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D4BE4F4F-65B2-804D-043D-EE565CAAEE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7428" y="183756"/>
            <a:ext cx="3858163" cy="1095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724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751A2CC-0944-7185-FF24-A07309849D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FA65FB7F-4730-B280-B12A-E28C75565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9776" y="196062"/>
            <a:ext cx="6166784" cy="1325563"/>
          </a:xfrm>
        </p:spPr>
        <p:txBody>
          <a:bodyPr>
            <a:normAutofit/>
          </a:bodyPr>
          <a:lstStyle/>
          <a:p>
            <a:pPr algn="ctr"/>
            <a:r>
              <a:rPr lang="sv-SE" b="1" dirty="0"/>
              <a:t>Värdeord</a:t>
            </a:r>
          </a:p>
        </p:txBody>
      </p:sp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41693C31-818F-37D2-A6DC-218F825A1E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v-SE" dirty="0"/>
              <a:t>Ambitionen</a:t>
            </a:r>
          </a:p>
          <a:p>
            <a:pPr lvl="1"/>
            <a:r>
              <a:rPr lang="sv-SE" dirty="0"/>
              <a:t>Bli världens bästa spelare.</a:t>
            </a:r>
          </a:p>
          <a:p>
            <a:pPr lvl="1"/>
            <a:r>
              <a:rPr lang="sv-SE" dirty="0"/>
              <a:t>Hänga med kompisar.</a:t>
            </a:r>
          </a:p>
          <a:p>
            <a:pPr lvl="1"/>
            <a:r>
              <a:rPr lang="sv-SE" dirty="0"/>
              <a:t>Bra träning.</a:t>
            </a:r>
          </a:p>
          <a:p>
            <a:pPr lvl="1"/>
            <a:r>
              <a:rPr lang="sv-SE" dirty="0"/>
              <a:t>MM</a:t>
            </a:r>
          </a:p>
          <a:p>
            <a:endParaRPr lang="sv-SE" dirty="0"/>
          </a:p>
          <a:p>
            <a:r>
              <a:rPr lang="sv-SE" dirty="0"/>
              <a:t>Gemenskapen</a:t>
            </a:r>
          </a:p>
          <a:p>
            <a:pPr lvl="1"/>
            <a:r>
              <a:rPr lang="sv-SE" dirty="0"/>
              <a:t>Alla är välkomna.</a:t>
            </a:r>
          </a:p>
          <a:p>
            <a:endParaRPr lang="sv-SE" dirty="0"/>
          </a:p>
          <a:p>
            <a:r>
              <a:rPr lang="sv-SE" dirty="0"/>
              <a:t>Respekten</a:t>
            </a:r>
          </a:p>
          <a:p>
            <a:pPr lvl="1"/>
            <a:r>
              <a:rPr lang="sv-SE" dirty="0"/>
              <a:t>Ansvarig för SITT beteende.</a:t>
            </a:r>
          </a:p>
          <a:p>
            <a:pPr lvl="1"/>
            <a:r>
              <a:rPr lang="sv-SE" dirty="0"/>
              <a:t>Hänsyn.</a:t>
            </a:r>
          </a:p>
          <a:p>
            <a:pPr lvl="1"/>
            <a:r>
              <a:rPr lang="sv-SE" dirty="0"/>
              <a:t>Fokus.</a:t>
            </a:r>
          </a:p>
          <a:p>
            <a:pPr lvl="1"/>
            <a:endParaRPr lang="sv-SE" dirty="0"/>
          </a:p>
          <a:p>
            <a:endParaRPr lang="sv-SE" dirty="0"/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D4BE4F4F-65B2-804D-043D-EE565CAAEE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7428" y="183756"/>
            <a:ext cx="3858163" cy="1095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2437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680</TotalTime>
  <Words>151</Words>
  <Application>Microsoft Office PowerPoint</Application>
  <PresentationFormat>Bredbild</PresentationFormat>
  <Paragraphs>61</Paragraphs>
  <Slides>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Office-tema</vt:lpstr>
      <vt:lpstr>Lägerteori </vt:lpstr>
      <vt:lpstr>Lagsport</vt:lpstr>
      <vt:lpstr>Värdegrund MBK </vt:lpstr>
      <vt:lpstr>FÖRVÄNTAN PÅ SPELARE</vt:lpstr>
      <vt:lpstr>Värdeord</vt:lpstr>
    </vt:vector>
  </TitlesOfParts>
  <Company>MTG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Ledarmöte 14/5</dc:title>
  <dc:creator>Daniel Andersson</dc:creator>
  <cp:lastModifiedBy>Tony Blom</cp:lastModifiedBy>
  <cp:revision>18</cp:revision>
  <dcterms:created xsi:type="dcterms:W3CDTF">2024-05-14T08:58:55Z</dcterms:created>
  <dcterms:modified xsi:type="dcterms:W3CDTF">2025-04-09T11:52:34Z</dcterms:modified>
</cp:coreProperties>
</file>