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9" r:id="rId4"/>
    <p:sldId id="270" r:id="rId5"/>
    <p:sldId id="27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5784"/>
    <a:srgbClr val="D23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46FB24-E3EA-6960-DE04-A6F81BBF6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552A7E6-60AA-6D79-75D3-44712C6FC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57C23B-5506-7BED-D4DD-74B545D1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C6FA9D-E8CF-2828-D343-74E1795F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A4D662-4929-883C-F963-F651C5D9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53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462281-A97D-1619-1EB5-E2E4E2BD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B7D7EF6-9EAD-76C0-52F5-C13140FE6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BC8D10-9921-0B8D-12A8-AD5D55BA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7B2679-E758-13D2-6AEA-BB5F4866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9017DF-1C6B-5841-70DC-71B2D9DE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724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6EF416E-30BE-ACB5-7C81-C65883FA6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10AD7F-7355-2731-2B24-EED060793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7D1233-4B44-F47E-8DEF-13B99D87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383D28-EC71-0F4B-5D5C-294CB336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B4A625-AD85-FCFF-F6D9-B1225FC4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84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D4DE49-711C-3464-7D39-93E643C7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08A5E7-84FE-6477-DB4E-483F8339A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3AD9EF-1BF3-3A82-754F-8349F51B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F60DD0-5295-0050-1C6B-47A38369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ECE052-BBBB-8FCE-4ADA-3F7BD8BA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65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31A4BD-97AF-BF04-B159-345BF932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A81405-0865-FC91-D14D-3294A4FA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A50AB4-448C-B0FC-8618-D236C2B3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76EDF8-AF41-C2F3-8AD7-9CF6530B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D5998B-7CEE-A77C-408F-7305B979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138C21-F67D-B0BD-5868-134B7D90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9B5151-8217-8195-5660-BBC399149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1BE2AD-7541-EA03-9DBE-43B8A404C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2FFDB0-7B5D-F4DA-E7BC-1F7C563C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E1333C9-A4E4-B3E9-F314-4ABD383B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840ABA-5211-6A5A-FDC5-0B10585A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55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C423E-AC42-EBBC-1CC8-4E6514E9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F3D22E-DC3D-54DC-3806-47F87703D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955328-99DF-CB72-EED2-F798704E7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9E2686-A491-08B3-A26D-5AEC5BD1C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0CC6AB7-7E7D-DE11-61AA-06043FB11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EE3C13E-6BB8-9F4F-1895-8B5F2C58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FBD2EDB-5EE1-BED5-C79F-568F6610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D0B568-8C46-0C0A-B6C9-843B5018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02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7B3F8-8B10-E9D1-E911-4084F140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C11BA6-56C5-0FBA-8D04-4906F414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FFF56A-53C7-5575-3201-6AFE4185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1740D2-A76D-EA7B-03DE-30E71BC5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32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5765855-F8A4-077E-075F-79257677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3D14F62-C1D1-BDBC-B2B9-F52B5AA5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B32F2F4-6508-F09A-5F4D-D272691C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6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A42332-6484-7A58-DB28-3A51F3A8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DA9C07-84DE-19E1-0714-84D1E8D02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8D3BC3-386B-D14A-6C1A-11995B1DC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40B7EA-E4BB-7186-05AE-54D84478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1FC062-7E44-299D-89C8-34E9CF2F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DBD229-E07B-1A8A-F083-8928C06F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49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FDA04-D3DD-ABAE-4382-FE053AC7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B1D22A-7E83-AD86-C4D8-34858A076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F8A6E9-08BC-1E7F-6872-F274EF2C4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D074952-0AC1-571F-1593-6E7A5BC4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E8EA80-553C-9440-8277-62E2F939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C41690-EA2A-B2A8-EFF1-AF3C696B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7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0FF8552-333B-225E-A45C-F6A41BE1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CDC5D9-8240-5B35-F51E-2A3887EC2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B68AC6-E500-C29D-863A-D0D17B597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B804E-53B8-B2C1-0A03-8239B9130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FC41A1-8F98-2392-054E-DAFE1EBFB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57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4C8C1B-3995-892C-08AD-1EADD986E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Lägerteori	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B2A4A0-242D-2CE4-72D7-3032E20748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2025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B261EB2-9AAF-F0F4-2E21-BF8907AB2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5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21A88A-FDFA-8243-5E68-11DCCAB72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1AAAFBED-DF4A-EA80-74C6-38B75D05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86" y="183756"/>
            <a:ext cx="5546814" cy="1095528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Lagsport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500ADD5-60BC-3AFD-67E1-02F147B3C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Vad är lagsport för dig?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Lagsport är att fler än en person ARBETAR TILSAMMANS mot ett GEMENSAMT MÅL.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Vad krävs för att nå det gemensamma målet?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LAGARBETE och SAMARBETE.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B3CE9CD-1EB8-13F1-6893-FAB4ECC84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7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FC5287-5FC9-72F2-6C8A-62E009EE1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4CD4C902-6E6C-3C83-EBB0-E0AC4C77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414" y="110277"/>
            <a:ext cx="4610100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Värdegrund MBK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44B4131-ECBD-E8DE-8D58-E0AD57D7A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9" y="836780"/>
            <a:ext cx="10515600" cy="5910943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Vi är ETT lag som vinner eller förlorar tillsammans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Vi respekterar våra lagkompisar, våra motståndare och våra domare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dirty="0"/>
              <a:t>Vi peppar en kompis som gör ett misstag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Närvaro på träning och aktiviteter</a:t>
            </a:r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marL="914400" lvl="2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0CF191-CC7A-416C-504F-9A82BFAA4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837" y="0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9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FÖRVÄNTAN PÅ SPELARE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Kommer i tid</a:t>
            </a:r>
          </a:p>
          <a:p>
            <a:endParaRPr lang="sv-SE" dirty="0"/>
          </a:p>
          <a:p>
            <a:r>
              <a:rPr lang="sv-SE" dirty="0"/>
              <a:t>Gör sitt bästa</a:t>
            </a:r>
          </a:p>
          <a:p>
            <a:endParaRPr lang="sv-SE" dirty="0"/>
          </a:p>
          <a:p>
            <a:r>
              <a:rPr lang="sv-SE" dirty="0"/>
              <a:t>Kommer med rätt utrustning, saknas benskydd spelar man inte match och deltar inte i kontaktövningar på träning</a:t>
            </a:r>
          </a:p>
          <a:p>
            <a:endParaRPr lang="sv-SE" dirty="0"/>
          </a:p>
          <a:p>
            <a:r>
              <a:rPr lang="sv-SE" dirty="0"/>
              <a:t>Inga smycken på träning och match </a:t>
            </a:r>
            <a:r>
              <a:rPr lang="sv-SE" dirty="0" err="1"/>
              <a:t>pga</a:t>
            </a:r>
            <a:r>
              <a:rPr lang="sv-SE" dirty="0"/>
              <a:t> skaderisk</a:t>
            </a:r>
          </a:p>
          <a:p>
            <a:endParaRPr lang="sv-SE" dirty="0"/>
          </a:p>
          <a:p>
            <a:r>
              <a:rPr lang="sv-SE" dirty="0"/>
              <a:t>Vara en bra kompis. </a:t>
            </a:r>
          </a:p>
          <a:p>
            <a:pPr lvl="1"/>
            <a:r>
              <a:rPr lang="sv-SE" dirty="0"/>
              <a:t>Hur tycker du att en bra kompis är?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2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Värdeord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Ambitionen</a:t>
            </a:r>
          </a:p>
          <a:p>
            <a:pPr lvl="1"/>
            <a:r>
              <a:rPr lang="sv-SE" dirty="0"/>
              <a:t>Bli världens bästa spelare.</a:t>
            </a:r>
          </a:p>
          <a:p>
            <a:pPr lvl="1"/>
            <a:r>
              <a:rPr lang="sv-SE" dirty="0"/>
              <a:t>Hänga med kompisar.</a:t>
            </a:r>
          </a:p>
          <a:p>
            <a:pPr lvl="1"/>
            <a:r>
              <a:rPr lang="sv-SE" dirty="0"/>
              <a:t>Bra träning.</a:t>
            </a:r>
          </a:p>
          <a:p>
            <a:pPr lvl="1"/>
            <a:r>
              <a:rPr lang="sv-SE" dirty="0"/>
              <a:t>MM</a:t>
            </a:r>
          </a:p>
          <a:p>
            <a:endParaRPr lang="sv-SE" dirty="0"/>
          </a:p>
          <a:p>
            <a:r>
              <a:rPr lang="sv-SE" dirty="0"/>
              <a:t>Gemenskapen</a:t>
            </a:r>
          </a:p>
          <a:p>
            <a:pPr lvl="1"/>
            <a:r>
              <a:rPr lang="sv-SE" dirty="0"/>
              <a:t>Alla är välkomna.</a:t>
            </a:r>
          </a:p>
          <a:p>
            <a:endParaRPr lang="sv-SE" dirty="0"/>
          </a:p>
          <a:p>
            <a:r>
              <a:rPr lang="sv-SE" dirty="0"/>
              <a:t>Respekten</a:t>
            </a:r>
          </a:p>
          <a:p>
            <a:pPr lvl="1"/>
            <a:r>
              <a:rPr lang="sv-SE" dirty="0"/>
              <a:t>Ansvarig för SITT beteende.</a:t>
            </a:r>
          </a:p>
          <a:p>
            <a:pPr lvl="1"/>
            <a:r>
              <a:rPr lang="sv-SE" dirty="0"/>
              <a:t>Hänsyn.</a:t>
            </a:r>
          </a:p>
          <a:p>
            <a:pPr lvl="1"/>
            <a:r>
              <a:rPr lang="sv-SE" dirty="0"/>
              <a:t>Fokus.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3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151</Words>
  <Application>Microsoft Office PowerPoint</Application>
  <PresentationFormat>Bredbild</PresentationFormat>
  <Paragraphs>61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Lägerteori </vt:lpstr>
      <vt:lpstr>Lagsport</vt:lpstr>
      <vt:lpstr>Värdegrund MBK </vt:lpstr>
      <vt:lpstr>FÖRVÄNTAN PÅ SPELARE</vt:lpstr>
      <vt:lpstr>Värdeord</vt:lpstr>
    </vt:vector>
  </TitlesOfParts>
  <Company>MTG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 14/5</dc:title>
  <dc:creator>Daniel Andersson</dc:creator>
  <cp:lastModifiedBy>Tony Blom</cp:lastModifiedBy>
  <cp:revision>18</cp:revision>
  <dcterms:created xsi:type="dcterms:W3CDTF">2024-05-14T08:58:55Z</dcterms:created>
  <dcterms:modified xsi:type="dcterms:W3CDTF">2025-04-09T11:52:34Z</dcterms:modified>
</cp:coreProperties>
</file>