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9" r:id="rId4"/>
    <p:sldId id="270" r:id="rId5"/>
    <p:sldId id="268" r:id="rId6"/>
    <p:sldId id="272" r:id="rId7"/>
    <p:sldId id="271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5784"/>
    <a:srgbClr val="D23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3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46FB24-E3EA-6960-DE04-A6F81BBF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52A7E6-60AA-6D79-75D3-44712C6FC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7C23B-5506-7BED-D4DD-74B545D1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C6FA9D-E8CF-2828-D343-74E1795F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A4D662-4929-883C-F963-F651C5D9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62281-A97D-1619-1EB5-E2E4E2B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B7D7EF6-9EAD-76C0-52F5-C13140FE6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BC8D10-9921-0B8D-12A8-AD5D55BA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7B2679-E758-13D2-6AEA-BB5F4866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9017DF-1C6B-5841-70DC-71B2D9DE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24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6EF416E-30BE-ACB5-7C81-C65883FA6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10AD7F-7355-2731-2B24-EED06079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7D1233-4B44-F47E-8DEF-13B99D874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383D28-EC71-0F4B-5D5C-294CB33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B4A625-AD85-FCFF-F6D9-B1225FC4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84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4DE49-711C-3464-7D39-93E643C7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08A5E7-84FE-6477-DB4E-483F8339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3AD9EF-1BF3-3A82-754F-8349F51BC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60DD0-5295-0050-1C6B-47A38369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ECE052-BBBB-8FCE-4ADA-3F7BD8BA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6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1A4BD-97AF-BF04-B159-345BF932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A81405-0865-FC91-D14D-3294A4FAC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A50AB4-448C-B0FC-8618-D236C2B32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76EDF8-AF41-C2F3-8AD7-9CF6530B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D5998B-7CEE-A77C-408F-7305B979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9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138C21-F67D-B0BD-5868-134B7D908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B5151-8217-8195-5660-BBC399149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1BE2AD-7541-EA03-9DBE-43B8A404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2FFDB0-7B5D-F4DA-E7BC-1F7C563C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1333C9-A4E4-B3E9-F314-4ABD383B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840ABA-5211-6A5A-FDC5-0B10585A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55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CC423E-AC42-EBBC-1CC8-4E6514E9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F3D22E-DC3D-54DC-3806-47F87703D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955328-99DF-CB72-EED2-F798704E7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9E2686-A491-08B3-A26D-5AEC5BD1C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CC6AB7-7E7D-DE11-61AA-06043FB11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EE3C13E-6BB8-9F4F-1895-8B5F2C58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FBD2EDB-5EE1-BED5-C79F-568F6610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FD0B568-8C46-0C0A-B6C9-843B5018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02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C7B3F8-8B10-E9D1-E911-4084F140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C11BA6-56C5-0FBA-8D04-4906F414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FFF56A-53C7-5575-3201-6AFE418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1740D2-A76D-EA7B-03DE-30E71BC5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32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5765855-F8A4-077E-075F-79257677A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D14F62-C1D1-BDBC-B2B9-F52B5AA5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32F2F4-6508-F09A-5F4D-D272691C0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6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42332-6484-7A58-DB28-3A51F3A8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A9C07-84DE-19E1-0714-84D1E8D02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8D3BC3-386B-D14A-6C1A-11995B1DC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40B7EA-E4BB-7186-05AE-54D84478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FC062-7E44-299D-89C8-34E9CF2F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DBD229-E07B-1A8A-F083-8928C06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4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FDA04-D3DD-ABAE-4382-FE053AC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8B1D22A-7E83-AD86-C4D8-34858A076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F8A6E9-08BC-1E7F-6872-F274EF2C4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074952-0AC1-571F-1593-6E7A5BC48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E8EA80-553C-9440-8277-62E2F939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C41690-EA2A-B2A8-EFF1-AF3C696B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0FF8552-333B-225E-A45C-F6A41BE1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CDC5D9-8240-5B35-F51E-2A3887EC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B68AC6-E500-C29D-863A-D0D17B597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B4267-7AD1-4D5A-96DA-73034697C251}" type="datetimeFigureOut">
              <a:rPr lang="sv-SE" smtClean="0"/>
              <a:t>2025-04-03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B804E-53B8-B2C1-0A03-8239B9130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FC41A1-8F98-2392-054E-DAFE1EBFB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7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laget.se/MariestadsBK-P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C8C1B-3995-892C-08AD-1EADD986E2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/>
              <a:t>Föräldramöte april 2025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B2A4A0-242D-2CE4-72D7-3032E2074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6000" dirty="0"/>
              <a:t>MBK P10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B261EB2-9AAF-F0F4-2E21-BF8907AB2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5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79CE8B-683B-8A51-4324-E13891335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8697257-0833-2768-8601-3323B2C1C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183756"/>
            <a:ext cx="6381750" cy="1095528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Reflektioner från mötet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A65FB52-568F-1D5B-7B39-5EDA977FF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 fontScale="92500"/>
          </a:bodyPr>
          <a:lstStyle/>
          <a:p>
            <a:pPr lvl="1"/>
            <a:r>
              <a:rPr lang="sv-SE" dirty="0"/>
              <a:t>I kallelsen till match så anges även samlingspunkt. Om man väljer att åka direkt till en match så måste detta meddelas ledare i laget.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Försäljning efter sommaruppehållet, förslag kryddor eller chips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Lagledare utsedda; Mikael Sandberg och Mikaela Kullberg. Stort tack för detta!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Under juli så stänger </a:t>
            </a:r>
            <a:r>
              <a:rPr lang="sv-SE" dirty="0" err="1"/>
              <a:t>Vänershof</a:t>
            </a:r>
            <a:r>
              <a:rPr lang="sv-SE" dirty="0"/>
              <a:t> för att låta gräset vila, har vi några träningar då så kommer de inte att påverka närvarostatistiken.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Bemanning under klassfotbollen, de föräldrar som är lagledare under dagen undantas tjänstgöring.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C8B9825-363F-11B2-9F32-A4CFBDACF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7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1A88A-FDFA-8243-5E68-11DCCAB7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AAAFBED-DF4A-EA80-74C6-38B75D05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5546814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FÖRSÄSONG 2025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500ADD5-60BC-3AFD-67E1-02F147B3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Bra </a:t>
            </a:r>
            <a:r>
              <a:rPr lang="sv-SE" dirty="0" err="1"/>
              <a:t>futsalsäsong</a:t>
            </a:r>
            <a:r>
              <a:rPr lang="sv-SE" dirty="0"/>
              <a:t>, både närvaro och träningsinställning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April kommer vi träna i </a:t>
            </a:r>
            <a:r>
              <a:rPr lang="sv-SE" dirty="0" err="1"/>
              <a:t>Johannesberg</a:t>
            </a:r>
            <a:r>
              <a:rPr lang="sv-SE" dirty="0"/>
              <a:t> på gräsplanen bakom Lillängsskolan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Träningsmatch mot IFK Mariestad  6/4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Träningsläger Torsö 16-17/4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Bollis</a:t>
            </a:r>
            <a:r>
              <a:rPr lang="sv-SE" dirty="0"/>
              <a:t> cup sista helgen i april</a:t>
            </a:r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B3CE9CD-1EB8-13F1-6893-FAB4ECC84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7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FC5287-5FC9-72F2-6C8A-62E009EE1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CD4C902-6E6C-3C83-EBB0-E0AC4C77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414" y="110277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Säsongen 2025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44B4131-ECBD-E8DE-8D58-E0AD57D7A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6780"/>
            <a:ext cx="10515600" cy="5910943"/>
          </a:xfrm>
        </p:spPr>
        <p:txBody>
          <a:bodyPr>
            <a:normAutofit fontScale="92500" lnSpcReduction="10000"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Tre lag anmälda för seriespel 7-manna. 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kommer att byta lag minst 2 ggr i seriespelet. Spelschema ligger ute på </a:t>
            </a:r>
            <a:r>
              <a:rPr lang="sv-SE" dirty="0">
                <a:hlinkClick r:id="rId2"/>
              </a:rPr>
              <a:t>https://www.laget.se/MariestadsBK-P6</a:t>
            </a:r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Träningar planeras måndag, onsdag och fredagar</a:t>
            </a:r>
          </a:p>
          <a:p>
            <a:pPr lvl="2"/>
            <a:r>
              <a:rPr lang="sv-SE" dirty="0"/>
              <a:t>Fredagsträningen kommer att vara mer av frivilligkaraktär med ambitionen att ha träningar med tydligare temainriktning (målvakt, skott, teknik osv)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Vi måste få in anmälningar till träningar, matcher och cuper i tid så vi kan planera!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MBK:s</a:t>
            </a:r>
            <a:r>
              <a:rPr lang="sv-SE" dirty="0"/>
              <a:t> </a:t>
            </a:r>
            <a:r>
              <a:rPr lang="sv-SE" dirty="0" err="1"/>
              <a:t>Fotbollsläger</a:t>
            </a:r>
            <a:r>
              <a:rPr lang="sv-SE" dirty="0"/>
              <a:t> V26 på </a:t>
            </a:r>
            <a:r>
              <a:rPr lang="sv-SE" dirty="0" err="1"/>
              <a:t>Vänershof</a:t>
            </a:r>
            <a:r>
              <a:rPr lang="sv-SE" dirty="0"/>
              <a:t>, inga ordinarie träningar!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3 cuper inplanerade just nu!</a:t>
            </a:r>
          </a:p>
          <a:p>
            <a:pPr lvl="2"/>
            <a:r>
              <a:rPr lang="sv-SE" dirty="0" err="1"/>
              <a:t>Bollis</a:t>
            </a:r>
            <a:r>
              <a:rPr lang="sv-SE" dirty="0"/>
              <a:t> cup 26/4</a:t>
            </a:r>
          </a:p>
          <a:p>
            <a:pPr lvl="2"/>
            <a:r>
              <a:rPr lang="sv-SE" dirty="0" err="1"/>
              <a:t>Ulvacupen</a:t>
            </a:r>
            <a:r>
              <a:rPr lang="sv-SE" dirty="0"/>
              <a:t> 14-15/6 två dagars cup!</a:t>
            </a:r>
          </a:p>
          <a:p>
            <a:pPr lvl="2"/>
            <a:r>
              <a:rPr lang="sv-SE" dirty="0"/>
              <a:t>9/8 Hovet cup Örebro</a:t>
            </a:r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40CF191-CC7A-416C-504F-9A82BFAA4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837" y="0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99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FÖRVÄNTAN PÅ SPELARE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Kommer i tid</a:t>
            </a:r>
          </a:p>
          <a:p>
            <a:endParaRPr lang="sv-SE" dirty="0"/>
          </a:p>
          <a:p>
            <a:r>
              <a:rPr lang="sv-SE" dirty="0"/>
              <a:t>Gör sitt bästa</a:t>
            </a:r>
          </a:p>
          <a:p>
            <a:endParaRPr lang="sv-SE" dirty="0"/>
          </a:p>
          <a:p>
            <a:r>
              <a:rPr lang="sv-SE" dirty="0"/>
              <a:t>Kommer med rätt utrustning, saknas benskydd spelar man inte match och deltar inte i kontaktövningar på träning</a:t>
            </a:r>
          </a:p>
          <a:p>
            <a:endParaRPr lang="sv-SE" dirty="0"/>
          </a:p>
          <a:p>
            <a:r>
              <a:rPr lang="sv-SE" dirty="0"/>
              <a:t>Inga smycken på träning och match </a:t>
            </a:r>
            <a:r>
              <a:rPr lang="sv-SE" dirty="0" err="1"/>
              <a:t>pga</a:t>
            </a:r>
            <a:r>
              <a:rPr lang="sv-SE" dirty="0"/>
              <a:t> skaderisk</a:t>
            </a:r>
          </a:p>
          <a:p>
            <a:endParaRPr lang="sv-SE" dirty="0"/>
          </a:p>
          <a:p>
            <a:r>
              <a:rPr lang="sv-SE" dirty="0"/>
              <a:t>Vara en bra kompis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2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76AC1F-7343-07D4-3707-A691E6FE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3C88838-2327-31E4-22EF-26A1B8677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7173" y="183756"/>
            <a:ext cx="9710057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Föräldraansvar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7D0167A-5233-6DBD-84AD-5F580E661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59844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Kiosk egna matcher</a:t>
            </a:r>
          </a:p>
          <a:p>
            <a:pPr lvl="1"/>
            <a:r>
              <a:rPr lang="sv-SE" dirty="0"/>
              <a:t>Kiosk </a:t>
            </a:r>
            <a:r>
              <a:rPr lang="sv-SE" dirty="0" err="1"/>
              <a:t>a-lagsmatch</a:t>
            </a:r>
            <a:r>
              <a:rPr lang="sv-SE" dirty="0"/>
              <a:t>/maskotuppdrag</a:t>
            </a:r>
          </a:p>
          <a:p>
            <a:pPr lvl="1"/>
            <a:r>
              <a:rPr lang="sv-SE" dirty="0"/>
              <a:t>Klassfotboll 25/5 bemannas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Skraplotter till föreningen</a:t>
            </a:r>
          </a:p>
          <a:p>
            <a:pPr lvl="1"/>
            <a:r>
              <a:rPr lang="sv-SE" dirty="0"/>
              <a:t>Lagets försäljning</a:t>
            </a:r>
          </a:p>
          <a:p>
            <a:pPr lvl="1"/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Medlemsavgift P10, 1250kr, sista betalningsdag 3 maj</a:t>
            </a:r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Ställa upp och skjutsa bortamatcher uppmuntra samåkning</a:t>
            </a:r>
          </a:p>
          <a:p>
            <a:pPr lvl="1"/>
            <a:r>
              <a:rPr lang="sv-SE" dirty="0"/>
              <a:t>Hjälpa spelarna komma i tid och ha rätt utrustning</a:t>
            </a:r>
          </a:p>
          <a:p>
            <a:pPr lvl="1"/>
            <a:r>
              <a:rPr lang="sv-SE" dirty="0"/>
              <a:t>Matchkläder är ej för träning</a:t>
            </a:r>
          </a:p>
          <a:p>
            <a:pPr lvl="1"/>
            <a:r>
              <a:rPr lang="sv-SE" dirty="0"/>
              <a:t>Anmäla sitt barn till aktiviteter i tid</a:t>
            </a:r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7BEEEEE-416D-9D16-B9A3-97A51EF14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8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2711C-2982-C223-AA21-8217F130D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7835B07-3823-CCA6-5B15-00657F5A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827" y="260984"/>
            <a:ext cx="4173173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MBK P 10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2D9DD5-9E29-7D65-84EE-5841E09B1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8201"/>
            <a:ext cx="10515600" cy="572944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sv-SE" dirty="0"/>
              <a:t>Lagförälder som stöttar med kioskscheman mm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Samåkning till matcher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Med tre lag i seriespel kommer det krävas många spelare, vi kommer skicka ut en intresseanmälan där man får anmäla intresse av att dubblera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Utvärdering försäljning Grahns</a:t>
            </a:r>
          </a:p>
          <a:p>
            <a:pPr lvl="2"/>
            <a:r>
              <a:rPr lang="sv-SE" dirty="0"/>
              <a:t>Försäljning nästa år? </a:t>
            </a:r>
          </a:p>
          <a:p>
            <a:pPr lvl="2"/>
            <a:r>
              <a:rPr lang="sv-SE" dirty="0"/>
              <a:t>Godis/kakor/annat?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Priser avslutning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Ombyte till träning och match</a:t>
            </a:r>
          </a:p>
          <a:p>
            <a:pPr lvl="2"/>
            <a:r>
              <a:rPr lang="sv-SE" dirty="0"/>
              <a:t>Gemensam samling och ombyte vid match </a:t>
            </a:r>
          </a:p>
          <a:p>
            <a:pPr lvl="2"/>
            <a:r>
              <a:rPr lang="sv-SE" dirty="0"/>
              <a:t>Tillgång till omklädningsrum vid träning men ej obligatoriskt</a:t>
            </a:r>
          </a:p>
          <a:p>
            <a:pPr lvl="2"/>
            <a:endParaRPr lang="sv-SE" dirty="0"/>
          </a:p>
          <a:p>
            <a:pPr lvl="1"/>
            <a:r>
              <a:rPr lang="sv-SE" dirty="0"/>
              <a:t>Feedback till oss ledare?</a:t>
            </a:r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C835907-3BA1-C784-F023-C9C186601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4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CB364E-556F-432C-DC5A-86B3BE3D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3E3B439-AED3-6C2B-CCE9-1137D06A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7"/>
            <a:ext cx="105156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Värdegrund	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3D8FE5-133C-44B7-C13A-90730CB7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sv-SE" dirty="0"/>
              <a:t>Vi är ETT lag som vinner eller förlorar tillsammans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respekterar våra lagkompisar, våra motståndare och våra domare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Vi peppar en kompis som gör ett misstag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Närvaro på träning och aktiviteter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ledare påminner om detta men prata gärna hemma om hur man är en bra kompis!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792FEEB-AC5F-05E6-6388-3EE58E032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05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36A2D5-A8C0-5A10-D329-45C1D9155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E4059AA-F322-49FD-BAB8-131AD566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5843" y="33493"/>
            <a:ext cx="5780314" cy="1444370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LAGKASSA	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0B6A9A-A24D-3685-EB4D-F6DD9F510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948400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8061CD5-96C4-0E2D-B1C1-818EDDD6D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210E5812-B54D-E76D-7BCC-93E2097EE3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976570"/>
              </p:ext>
            </p:extLst>
          </p:nvPr>
        </p:nvGraphicFramePr>
        <p:xfrm>
          <a:off x="2384834" y="2277275"/>
          <a:ext cx="7422332" cy="3734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048161" imgH="1533638" progId="Excel.Sheet.12">
                  <p:embed/>
                </p:oleObj>
              </mc:Choice>
              <mc:Fallback>
                <p:oleObj name="Worksheet" r:id="rId3" imgW="3048161" imgH="15336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4834" y="2277275"/>
                        <a:ext cx="7422332" cy="3734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7956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912740-9A20-0908-D7F8-EA5F94CBD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36481AE-F303-F7C2-A254-3A5E73EE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183756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KONTAKTUPPGIFTER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99D5E8F-EE5D-AE8C-6015-946D3C75C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Emil Kullberg 073-704 82 83</a:t>
            </a:r>
          </a:p>
          <a:p>
            <a:pPr lvl="1"/>
            <a:r>
              <a:rPr lang="sv-SE" dirty="0"/>
              <a:t>Emil Wiktorin 070-099 33 25</a:t>
            </a:r>
          </a:p>
          <a:p>
            <a:pPr lvl="1"/>
            <a:r>
              <a:rPr lang="sv-SE" dirty="0"/>
              <a:t>Erik Sjöberg 073-393 55 60</a:t>
            </a:r>
          </a:p>
          <a:p>
            <a:pPr lvl="1"/>
            <a:r>
              <a:rPr lang="sv-SE" dirty="0"/>
              <a:t>Daniel Andersson 073-738 51 90</a:t>
            </a:r>
          </a:p>
          <a:p>
            <a:pPr lvl="1"/>
            <a:r>
              <a:rPr lang="sv-SE" dirty="0"/>
              <a:t>Tony Blom 070-325 39 54</a:t>
            </a:r>
          </a:p>
          <a:p>
            <a:pPr lvl="1"/>
            <a:r>
              <a:rPr lang="sv-SE" dirty="0"/>
              <a:t>Kristian </a:t>
            </a:r>
            <a:r>
              <a:rPr lang="sv-SE" dirty="0" err="1"/>
              <a:t>Fäger</a:t>
            </a:r>
            <a:r>
              <a:rPr lang="sv-SE" dirty="0"/>
              <a:t> 073-374 71 11</a:t>
            </a:r>
          </a:p>
          <a:p>
            <a:pPr lvl="1"/>
            <a:r>
              <a:rPr lang="sv-SE" dirty="0"/>
              <a:t>Magnus Eriksson 070-513 0235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055CCA-73B0-6F73-ECFC-4CE940285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89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501</Words>
  <Application>Microsoft Office PowerPoint</Application>
  <PresentationFormat>Bredbild</PresentationFormat>
  <Paragraphs>111</Paragraphs>
  <Slides>10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ProximaNova</vt:lpstr>
      <vt:lpstr>Office-tema</vt:lpstr>
      <vt:lpstr>Worksheet</vt:lpstr>
      <vt:lpstr>Föräldramöte april 2025</vt:lpstr>
      <vt:lpstr>FÖRSÄSONG 2025 </vt:lpstr>
      <vt:lpstr>Säsongen 2025 </vt:lpstr>
      <vt:lpstr>FÖRVÄNTAN PÅ SPELARE</vt:lpstr>
      <vt:lpstr>Föräldraansvar </vt:lpstr>
      <vt:lpstr>MBK P 10 </vt:lpstr>
      <vt:lpstr>Värdegrund  </vt:lpstr>
      <vt:lpstr>LAGKASSA  </vt:lpstr>
      <vt:lpstr>KONTAKTUPPGIFTER</vt:lpstr>
      <vt:lpstr>Reflektioner från mötet</vt:lpstr>
    </vt:vector>
  </TitlesOfParts>
  <Company>MTG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14/5</dc:title>
  <dc:creator>Daniel Andersson</dc:creator>
  <cp:lastModifiedBy>Daniel Andersson</cp:lastModifiedBy>
  <cp:revision>17</cp:revision>
  <dcterms:created xsi:type="dcterms:W3CDTF">2024-05-14T08:58:55Z</dcterms:created>
  <dcterms:modified xsi:type="dcterms:W3CDTF">2025-04-03T07:16:36Z</dcterms:modified>
</cp:coreProperties>
</file>