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  <p:sldId id="264" r:id="rId7"/>
    <p:sldId id="26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60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DFC58E-0215-E624-A1BB-52BB0A842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58B6634-13DD-5E20-60E1-7496A44B5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DBA5D0-D712-2D69-A4F6-82419D3B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00CD78-D1EF-4FA8-B5DB-78438499D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012AF6-1982-FBD6-9B2C-65F86EDB1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561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19A1E5-09E8-7CB3-5624-B00CC7AAC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8731815-4636-8B41-F22A-DB5E8F00A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1E8E82C-DE46-DF8D-3004-E3CC93EC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22FEE9-C274-2259-6DAA-FD2D3B1C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3B962C-D965-4B97-F244-C7A4761B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054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DF86099-8199-6058-1971-CD4E3FD53B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370618B-8221-A77D-E2BF-87B0390B9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685878-F670-6E90-FC15-667DA7EED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334527-D48C-7E50-5FD9-F9C15376C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96B461-AA08-93C9-8A19-D8816598C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410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DF2C0F-234B-F866-B9A6-BFC2E704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D56507-E653-68D3-7B6F-B7C483A6D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2BBF97-8F11-F5ED-95BE-F1AF522CB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8B6FFB-95DA-8198-6A90-E952A3646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C1E985-ADF0-B75E-B63A-C4B9C654E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89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81FA9C-6F27-8CAB-3220-9467FAAC4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666C28-FBAC-726C-89A7-A444BEF26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F60D21-FCAB-7854-DB40-62B76AA04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0BB664-6BEB-4EC1-E12B-7C12113E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B9FADB-2AA0-D29C-FB0B-3FD92801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438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4029DE-B298-83E6-69A0-7E1410E2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AB61E0-34FB-09D3-1DEA-859C51369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3AB2E0-079A-848E-4E63-5CFEC983A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FB774F-2B9A-15BE-1056-B45A0ABB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04C6B4D-2375-8A76-3D33-E6085AD6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8242237-C6FF-7FC6-558E-22C4EA8D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602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E460EE-4E17-609F-FAED-0B5B474A5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DA1843-6593-DF0A-F6C1-0709E2B40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9C4FD57-B4A1-581E-E681-32516B4B6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E61AB91-3DBD-4F46-32F4-5264B31113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18FDB97-D33E-583D-BB39-38D7E5AFD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7E6EB3-B508-811D-E998-A3401696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8E59DD8-7DFA-67C9-5354-D4908A6D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BC8E17A-EBD1-1647-9F48-E3D69D33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1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AD0DB8-F150-8715-A5D6-26338E957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F97AA0F-0B39-77C0-5083-6BFC1EE4F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91C6F3E-770F-EB6D-6541-E91403299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9EB3705-B55E-6D47-7525-4D6B96AD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128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60D03E5-A822-0F47-46B0-361BB3800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68C3A2F-6101-82D5-777C-B50B383F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C8506A7-D2EE-0CEA-ADDB-F0BE1DD18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246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A7B125-B78B-BFD5-B47B-9140C501A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35370F-F5FA-C879-F345-D67CE1062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9938E6-FD4C-8D6A-AC26-71A33D994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9740FB-EA3E-FA28-D867-88906B1D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7058F1E-80B1-E2DB-92E3-3FB41C386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FBA38A-102F-04D7-E29B-5A1772896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475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38091-4452-7192-4D0D-D91A59B6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495B786-8A56-16A0-1700-41D745868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0178DD-E9FE-8006-7743-B70CE0E6B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541C55C-7CD3-235A-8759-B4887B0EC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0537612-27BA-5AD6-E724-59B01068B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7B6A777-C5AF-8619-1067-2F1D7ECD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49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2E60A24-7BF7-FD3D-3BE1-89C17CAFE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75C62D-8120-8186-CFB2-6FF112DC9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9C0DCC-5219-DA46-B0E4-1BD472A74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4F28-76EC-460E-94A2-91FFAE62C19B}" type="datetimeFigureOut">
              <a:rPr lang="sv-SE" smtClean="0"/>
              <a:t>2024-03-15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122EB8-96E0-87DA-EC85-BD29505B70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30CF73-5FAA-6BE3-2577-779583C35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9030F-C4D9-435E-8CB7-6F7A209222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00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2D628-6A5F-D1F9-E1CB-E19144A8B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MBK P9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B29F938-CF1B-AE49-28EF-EECDF05CC3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240402</a:t>
            </a:r>
          </a:p>
        </p:txBody>
      </p:sp>
    </p:spTree>
    <p:extLst>
      <p:ext uri="{BB962C8B-B14F-4D97-AF65-F5344CB8AC3E}">
        <p14:creationId xmlns:p14="http://schemas.microsoft.com/office/powerpoint/2010/main" val="50338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FC8CC-59C9-D9EB-1DAF-F0A4A949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AA088D-3D0D-D2FA-7D91-10ED59AE2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Adam Bromfalk</a:t>
            </a:r>
          </a:p>
          <a:p>
            <a:r>
              <a:rPr lang="sv-SE" dirty="0"/>
              <a:t>Daniel Andersson</a:t>
            </a:r>
          </a:p>
          <a:p>
            <a:r>
              <a:rPr lang="sv-SE" dirty="0"/>
              <a:t>Emil Kullberg</a:t>
            </a:r>
          </a:p>
          <a:p>
            <a:r>
              <a:rPr lang="sv-SE" dirty="0"/>
              <a:t>Emil </a:t>
            </a:r>
            <a:r>
              <a:rPr lang="sv-SE" dirty="0" err="1"/>
              <a:t>Wictorin</a:t>
            </a:r>
            <a:endParaRPr lang="sv-SE" dirty="0"/>
          </a:p>
          <a:p>
            <a:r>
              <a:rPr lang="sv-SE" dirty="0"/>
              <a:t>Erik Sjöberg</a:t>
            </a:r>
          </a:p>
          <a:p>
            <a:r>
              <a:rPr lang="sv-SE" dirty="0"/>
              <a:t>Kristian </a:t>
            </a:r>
            <a:r>
              <a:rPr lang="sv-SE" dirty="0" err="1"/>
              <a:t>Fäger</a:t>
            </a:r>
            <a:endParaRPr lang="sv-SE" dirty="0"/>
          </a:p>
          <a:p>
            <a:r>
              <a:rPr lang="sv-SE" dirty="0"/>
              <a:t>Magnus Eriksson</a:t>
            </a:r>
          </a:p>
          <a:p>
            <a:r>
              <a:rPr lang="sv-SE" dirty="0"/>
              <a:t>Tony Blom</a:t>
            </a:r>
          </a:p>
        </p:txBody>
      </p:sp>
    </p:spTree>
    <p:extLst>
      <p:ext uri="{BB962C8B-B14F-4D97-AF65-F5344CB8AC3E}">
        <p14:creationId xmlns:p14="http://schemas.microsoft.com/office/powerpoint/2010/main" val="390586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FC8CC-59C9-D9EB-1DAF-F0A4A949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Lagföräldrar och trupp  2024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AA088D-3D0D-D2FA-7D91-10ED59AE2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Johanna Larsson</a:t>
            </a:r>
          </a:p>
          <a:p>
            <a:r>
              <a:rPr lang="sv-SE" dirty="0"/>
              <a:t>Sofia Johansson</a:t>
            </a:r>
          </a:p>
          <a:p>
            <a:r>
              <a:rPr lang="sv-SE" dirty="0"/>
              <a:t>Lisa Persson</a:t>
            </a:r>
          </a:p>
          <a:p>
            <a:pPr lvl="1"/>
            <a:r>
              <a:rPr lang="sv-SE" dirty="0"/>
              <a:t>Hanterar kioskbemanning, lotter, eventuell lagkassa mm.</a:t>
            </a:r>
          </a:p>
          <a:p>
            <a:endParaRPr lang="sv-SE" dirty="0"/>
          </a:p>
          <a:p>
            <a:r>
              <a:rPr lang="sv-SE" dirty="0"/>
              <a:t>I dagsläget 30 barn i truppen</a:t>
            </a:r>
          </a:p>
        </p:txBody>
      </p:sp>
    </p:spTree>
    <p:extLst>
      <p:ext uri="{BB962C8B-B14F-4D97-AF65-F5344CB8AC3E}">
        <p14:creationId xmlns:p14="http://schemas.microsoft.com/office/powerpoint/2010/main" val="3883948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84C9DE-84EA-5438-951F-2DFC9F45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32CD7E-B02B-CC1D-BCF8-9DA40654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Måndagar</a:t>
            </a:r>
          </a:p>
          <a:p>
            <a:pPr lvl="1"/>
            <a:r>
              <a:rPr lang="sv-SE" dirty="0"/>
              <a:t>17.30-19.00 5 mannaplanen</a:t>
            </a:r>
          </a:p>
          <a:p>
            <a:r>
              <a:rPr lang="sv-SE" dirty="0"/>
              <a:t>Onsdagar</a:t>
            </a:r>
          </a:p>
          <a:p>
            <a:pPr lvl="1"/>
            <a:r>
              <a:rPr lang="sv-SE" dirty="0"/>
              <a:t>17.30-19.00 B-plan</a:t>
            </a:r>
          </a:p>
          <a:p>
            <a:r>
              <a:rPr lang="sv-SE" dirty="0"/>
              <a:t>Eventuellt lägga in extra (ytterst frivilliga träningar) några av de helger vi är spellediga med mycket spel och avslut.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Samlas i omklädningsrum 17.30 och byter om tillsammans</a:t>
            </a:r>
          </a:p>
          <a:p>
            <a:pPr lvl="1"/>
            <a:r>
              <a:rPr lang="sv-SE" dirty="0"/>
              <a:t>Träning startar 17.45</a:t>
            </a:r>
          </a:p>
          <a:p>
            <a:pPr lvl="1"/>
            <a:endParaRPr lang="sv-SE" dirty="0"/>
          </a:p>
          <a:p>
            <a:r>
              <a:rPr lang="sv-SE" dirty="0"/>
              <a:t>Vi kommer arbeta med </a:t>
            </a:r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under träningar om det är spelare som har svårt att fokusera. Innebär att sitta bredvid en stund med en ledare.</a:t>
            </a:r>
          </a:p>
        </p:txBody>
      </p:sp>
    </p:spTree>
    <p:extLst>
      <p:ext uri="{BB962C8B-B14F-4D97-AF65-F5344CB8AC3E}">
        <p14:creationId xmlns:p14="http://schemas.microsoft.com/office/powerpoint/2010/main" val="292456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84C9DE-84EA-5438-951F-2DFC9F45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Sammandrag och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32CD7E-B02B-CC1D-BCF8-9DA40654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4 lag anmälda</a:t>
            </a:r>
          </a:p>
          <a:p>
            <a:r>
              <a:rPr lang="sv-SE" dirty="0"/>
              <a:t>6 sammandrag, 3 vår och 3 höst.</a:t>
            </a:r>
          </a:p>
          <a:p>
            <a:pPr lvl="1"/>
            <a:r>
              <a:rPr lang="sv-SE" dirty="0"/>
              <a:t>4-5/5, 25-26/5, 8-9/6 --- 17-18/8, 31/8-1/9 och14-15/9.</a:t>
            </a:r>
          </a:p>
          <a:p>
            <a:r>
              <a:rPr lang="sv-SE" dirty="0"/>
              <a:t>2 cuper</a:t>
            </a:r>
          </a:p>
          <a:p>
            <a:pPr lvl="1"/>
            <a:r>
              <a:rPr lang="sv-SE" dirty="0" err="1"/>
              <a:t>Bollis</a:t>
            </a:r>
            <a:r>
              <a:rPr lang="sv-SE" dirty="0"/>
              <a:t> cup 28/4</a:t>
            </a:r>
          </a:p>
          <a:p>
            <a:pPr lvl="1"/>
            <a:r>
              <a:rPr lang="sv-SE" dirty="0"/>
              <a:t>Nabben tror helgen 24-25/8</a:t>
            </a:r>
          </a:p>
          <a:p>
            <a:endParaRPr lang="sv-SE" dirty="0"/>
          </a:p>
          <a:p>
            <a:r>
              <a:rPr lang="sv-SE" dirty="0"/>
              <a:t>Ny lagindelning efter 2 sammandrag (och eventuell cup)</a:t>
            </a:r>
          </a:p>
          <a:p>
            <a:pPr lvl="1"/>
            <a:r>
              <a:rPr lang="sv-SE" dirty="0"/>
              <a:t>Ex första lagindelning </a:t>
            </a:r>
            <a:r>
              <a:rPr lang="sv-SE" dirty="0" err="1"/>
              <a:t>Bollis</a:t>
            </a:r>
            <a:r>
              <a:rPr lang="sv-SE" dirty="0"/>
              <a:t> cup + sammandrag 1 och 2.</a:t>
            </a:r>
          </a:p>
        </p:txBody>
      </p:sp>
    </p:spTree>
    <p:extLst>
      <p:ext uri="{BB962C8B-B14F-4D97-AF65-F5344CB8AC3E}">
        <p14:creationId xmlns:p14="http://schemas.microsoft.com/office/powerpoint/2010/main" val="380388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84C9DE-84EA-5438-951F-2DFC9F45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Åtaganden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32CD7E-B02B-CC1D-BCF8-9DA40654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Sportlotter, 1 gång vår och 1 gång höst.</a:t>
            </a:r>
          </a:p>
          <a:p>
            <a:r>
              <a:rPr lang="sv-SE" dirty="0"/>
              <a:t>Bollkallar och kiosk två tillfällen, 1/5 och 17/8.</a:t>
            </a:r>
          </a:p>
          <a:p>
            <a:r>
              <a:rPr lang="sv-SE" dirty="0"/>
              <a:t>Kiosk och grill våra hemmasammandrag.</a:t>
            </a:r>
          </a:p>
          <a:p>
            <a:r>
              <a:rPr lang="sv-SE" dirty="0"/>
              <a:t>Arbeta på klassfotbollen, helgen 25-26/5.</a:t>
            </a:r>
          </a:p>
        </p:txBody>
      </p:sp>
    </p:spTree>
    <p:extLst>
      <p:ext uri="{BB962C8B-B14F-4D97-AF65-F5344CB8AC3E}">
        <p14:creationId xmlns:p14="http://schemas.microsoft.com/office/powerpoint/2010/main" val="42485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84C9DE-84EA-5438-951F-2DFC9F45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32CD7E-B02B-CC1D-BCF8-9DA40654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MBK:s</a:t>
            </a:r>
            <a:r>
              <a:rPr lang="sv-SE" dirty="0"/>
              <a:t> sommarläger</a:t>
            </a:r>
          </a:p>
          <a:p>
            <a:pPr lvl="1"/>
            <a:r>
              <a:rPr lang="sv-SE" dirty="0"/>
              <a:t>Mån-tors v.25</a:t>
            </a:r>
          </a:p>
          <a:p>
            <a:pPr lvl="1"/>
            <a:endParaRPr lang="sv-SE" dirty="0"/>
          </a:p>
          <a:p>
            <a:r>
              <a:rPr lang="sv-SE" dirty="0"/>
              <a:t>Jobbar på att komma iväg på allsvensk match (Elfsborg) och gå med laget in på planen.</a:t>
            </a:r>
          </a:p>
        </p:txBody>
      </p:sp>
    </p:spTree>
    <p:extLst>
      <p:ext uri="{BB962C8B-B14F-4D97-AF65-F5344CB8AC3E}">
        <p14:creationId xmlns:p14="http://schemas.microsoft.com/office/powerpoint/2010/main" val="758422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234</Words>
  <Application>Microsoft Office PowerPoint</Application>
  <PresentationFormat>Bredbild</PresentationFormat>
  <Paragraphs>49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Föräldramöte MBK P9</vt:lpstr>
      <vt:lpstr>Ledare 2024</vt:lpstr>
      <vt:lpstr>Lagföräldrar och trupp  2024 </vt:lpstr>
      <vt:lpstr>Träningar</vt:lpstr>
      <vt:lpstr>Sammandrag och cuper</vt:lpstr>
      <vt:lpstr>Åtaganden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MBK P9</dc:title>
  <dc:creator>Tony Blom</dc:creator>
  <cp:lastModifiedBy>Tony Blom</cp:lastModifiedBy>
  <cp:revision>9</cp:revision>
  <dcterms:created xsi:type="dcterms:W3CDTF">2024-03-15T14:56:53Z</dcterms:created>
  <dcterms:modified xsi:type="dcterms:W3CDTF">2024-03-15T18:11:33Z</dcterms:modified>
</cp:coreProperties>
</file>