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3" r:id="rId5"/>
    <p:sldId id="275" r:id="rId6"/>
    <p:sldId id="27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.intersport.se/mariestads-bk" TargetMode="External"/><Relationship Id="rId2" Type="http://schemas.openxmlformats.org/officeDocument/2006/relationships/hyperlink" Target="https://www.laget.se/MariestadsBK-P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717676"/>
            <a:ext cx="9144000" cy="2387600"/>
          </a:xfrm>
        </p:spPr>
        <p:txBody>
          <a:bodyPr>
            <a:normAutofit/>
          </a:bodyPr>
          <a:lstStyle/>
          <a:p>
            <a:br>
              <a:rPr lang="sv-SE" b="1" dirty="0">
                <a:latin typeface="Arial"/>
                <a:cs typeface="Calibri Light"/>
              </a:rPr>
            </a:br>
            <a:r>
              <a:rPr lang="sv-SE" b="1" dirty="0">
                <a:latin typeface="Arial"/>
                <a:cs typeface="Calibri Light"/>
              </a:rPr>
              <a:t>Föräldramöte P12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30450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800" b="1" dirty="0">
                <a:latin typeface="Arial"/>
                <a:cs typeface="Calibri"/>
              </a:rPr>
              <a:t>2025-04-02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E9E089-4E1F-9F6E-05EC-362E58E8EA8D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6" name="Picture 2" descr="Mariestads BK">
              <a:extLst>
                <a:ext uri="{FF2B5EF4-FFF2-40B4-BE49-F238E27FC236}">
                  <a16:creationId xmlns:a16="http://schemas.microsoft.com/office/drawing/2014/main" id="{A88037CE-2B45-46CE-6233-69B5ECEAE8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781D9FC-FA41-9F0D-B0FB-726C46F3E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8A42182-B4DA-25D3-4864-9BB3E394A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Agenda</a:t>
            </a:r>
            <a:endParaRPr lang="sv-SE" b="1" dirty="0">
              <a:latin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0515600" cy="31473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Arial"/>
                <a:cs typeface="Calibri" panose="020F0502020204030204"/>
              </a:rPr>
              <a:t>Info från MBK – </a:t>
            </a:r>
            <a:r>
              <a:rPr lang="sv-SE" dirty="0" err="1">
                <a:latin typeface="Arial"/>
                <a:cs typeface="Calibri" panose="020F0502020204030204"/>
              </a:rPr>
              <a:t>Domarutb</a:t>
            </a:r>
            <a:r>
              <a:rPr lang="sv-SE" dirty="0">
                <a:latin typeface="Arial"/>
                <a:cs typeface="Calibri" panose="020F0502020204030204"/>
              </a:rPr>
              <a:t>.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Träningar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Matcher /cuper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Åtaganden säsongen 2025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Övrigt</a:t>
            </a:r>
          </a:p>
          <a:p>
            <a:endParaRPr lang="sv-SE" dirty="0">
              <a:cs typeface="Calibri" panose="020F050202020403020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D93214-7C43-E7F5-82B7-791093A4A55C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1026" name="Picture 2" descr="Mariestads BK">
              <a:extLst>
                <a:ext uri="{FF2B5EF4-FFF2-40B4-BE49-F238E27FC236}">
                  <a16:creationId xmlns:a16="http://schemas.microsoft.com/office/drawing/2014/main" id="{696D7082-87BC-00E1-5178-38DC592139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7EFB6E9-F4AA-8170-CD28-428766368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881553E-F72C-AE87-0B8D-A9A4AB522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96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Träningar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1353800" cy="314738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sv-SE" dirty="0">
                <a:latin typeface="Arial"/>
                <a:cs typeface="Calibri" panose="020F0502020204030204"/>
              </a:rPr>
              <a:t>Måndagar och torsdagar 18:30-20:00 Fredagar 16:00-17:30 </a:t>
            </a:r>
            <a:r>
              <a:rPr lang="sv-SE" dirty="0" err="1">
                <a:latin typeface="Arial"/>
                <a:cs typeface="Calibri" panose="020F0502020204030204"/>
              </a:rPr>
              <a:t>Vänershov</a:t>
            </a:r>
            <a:r>
              <a:rPr lang="sv-SE" dirty="0">
                <a:latin typeface="Arial"/>
                <a:cs typeface="Calibri" panose="020F0502020204030204"/>
              </a:rPr>
              <a:t> (April månad </a:t>
            </a:r>
            <a:r>
              <a:rPr lang="sv-SE" dirty="0" err="1">
                <a:latin typeface="Arial"/>
                <a:cs typeface="Calibri" panose="020F0502020204030204"/>
              </a:rPr>
              <a:t>Högelids</a:t>
            </a:r>
            <a:r>
              <a:rPr lang="sv-SE" dirty="0">
                <a:latin typeface="Arial"/>
                <a:cs typeface="Calibri" panose="020F0502020204030204"/>
              </a:rPr>
              <a:t> IP tisdag, torsdag och fredag samma tider.)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Viktigt med närvaro träning/match. 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Fokus vid samlingar då vi går igenom tränings upplägget. 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Engagemang på fotbollsplanen under träningen. 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Kom i tid. </a:t>
            </a:r>
          </a:p>
          <a:p>
            <a:r>
              <a:rPr lang="sv-SE" dirty="0"/>
              <a:t>Vi kommer att ha ett spelarmöte för att gå igenom samma punkter med barnen. 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Ledord 2025</a:t>
            </a:r>
          </a:p>
          <a:p>
            <a:pPr lvl="2"/>
            <a:r>
              <a:rPr lang="sv-SE" dirty="0">
                <a:latin typeface="Arial"/>
                <a:cs typeface="Calibri" panose="020F0502020204030204"/>
              </a:rPr>
              <a:t>Fokus.</a:t>
            </a:r>
          </a:p>
          <a:p>
            <a:pPr lvl="2"/>
            <a:r>
              <a:rPr lang="sv-SE" dirty="0">
                <a:latin typeface="Arial"/>
                <a:cs typeface="Calibri" panose="020F0502020204030204"/>
              </a:rPr>
              <a:t>Engagemang.</a:t>
            </a:r>
          </a:p>
          <a:p>
            <a:pPr lvl="2"/>
            <a:r>
              <a:rPr lang="sv-SE" dirty="0">
                <a:latin typeface="Arial"/>
                <a:cs typeface="Calibri" panose="020F0502020204030204"/>
              </a:rPr>
              <a:t>Laget före jaget.</a:t>
            </a:r>
          </a:p>
          <a:p>
            <a:pPr marL="914400" lvl="2" indent="0">
              <a:buNone/>
            </a:pPr>
            <a:endParaRPr lang="sv-SE" dirty="0">
              <a:latin typeface="Arial"/>
              <a:cs typeface="Calibri" panose="020F0502020204030204"/>
            </a:endParaRPr>
          </a:p>
          <a:p>
            <a:pPr marL="914400" lvl="2" indent="0">
              <a:buNone/>
            </a:pPr>
            <a:endParaRPr lang="sv-SE" dirty="0">
              <a:latin typeface="Arial"/>
              <a:cs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63CD2C-FF9A-6474-664B-F6446497DE7A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6" name="Picture 2" descr="Mariestads BK">
              <a:extLst>
                <a:ext uri="{FF2B5EF4-FFF2-40B4-BE49-F238E27FC236}">
                  <a16:creationId xmlns:a16="http://schemas.microsoft.com/office/drawing/2014/main" id="{0FD5E6F3-2ED6-EA23-F124-59122BA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B44AA00-3D6A-F774-4960-B8D09F007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BBF6D65-548C-FCA2-FA04-94C411452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178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Matcher / Cuper 2025 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1049000" cy="3437934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r>
              <a:rPr lang="sv-SE" dirty="0">
                <a:latin typeface="Arial"/>
                <a:cs typeface="Calibri" panose="020F0502020204030204"/>
              </a:rPr>
              <a:t>Serie, 2 MBK-lag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7 mot 7 med </a:t>
            </a:r>
            <a:r>
              <a:rPr lang="sv-SE" dirty="0" err="1">
                <a:latin typeface="Arial"/>
                <a:cs typeface="Calibri" panose="020F0502020204030204"/>
              </a:rPr>
              <a:t>size</a:t>
            </a:r>
            <a:r>
              <a:rPr lang="sv-SE" dirty="0">
                <a:latin typeface="Arial"/>
                <a:cs typeface="Calibri" panose="020F0502020204030204"/>
              </a:rPr>
              <a:t> 4-boll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Speltid 3 x 20 min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2 lag och 2 serier, byte vid sommaruppehållet.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Vi kommer att åka med max 10 spelare på match.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Målvakt. 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Grönt kort ges av oss ledare i vårat eget lag efter matchen.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Ett JA på kallelse är engagerade och motiverade barn som VILL spela.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Närvaro på träning premieras vid matcher.  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Ring eller </a:t>
            </a:r>
            <a:r>
              <a:rPr lang="sv-SE" dirty="0" err="1">
                <a:latin typeface="Arial"/>
                <a:cs typeface="Calibri" panose="020F0502020204030204"/>
              </a:rPr>
              <a:t>smsa</a:t>
            </a:r>
            <a:r>
              <a:rPr lang="sv-SE" dirty="0">
                <a:latin typeface="Arial"/>
                <a:cs typeface="Calibri" panose="020F0502020204030204"/>
              </a:rPr>
              <a:t> ledare om man blivit sjuk och inte kan vara med på match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Samåkning viktig i år då det är långa bortamatcher. </a:t>
            </a:r>
          </a:p>
          <a:p>
            <a:pPr lvl="1"/>
            <a:endParaRPr lang="sv-SE" dirty="0">
              <a:latin typeface="Arial"/>
              <a:cs typeface="Calibri" panose="020F0502020204030204"/>
            </a:endParaRPr>
          </a:p>
          <a:p>
            <a:r>
              <a:rPr lang="sv-SE" dirty="0">
                <a:latin typeface="Arial"/>
                <a:cs typeface="Calibri" panose="020F0502020204030204"/>
              </a:rPr>
              <a:t>Matcher inlagda i kalendern på Laget.se</a:t>
            </a:r>
          </a:p>
          <a:p>
            <a:pPr marL="0" indent="0">
              <a:buNone/>
            </a:pPr>
            <a:r>
              <a:rPr lang="sv-SE" dirty="0">
                <a:latin typeface="Arial"/>
                <a:cs typeface="Calibri" panose="020F0502020204030204"/>
              </a:rPr>
              <a:t>(Viktigt att svara på kallelser eller andra aktiviteter som skickas ut)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Cuper kommer läggas in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Hemma-cup </a:t>
            </a:r>
            <a:r>
              <a:rPr lang="sv-SE" dirty="0" err="1">
                <a:latin typeface="Arial"/>
                <a:cs typeface="Calibri" panose="020F0502020204030204"/>
              </a:rPr>
              <a:t>Bollis</a:t>
            </a:r>
            <a:r>
              <a:rPr lang="sv-SE" dirty="0">
                <a:latin typeface="Arial"/>
                <a:cs typeface="Calibri" panose="020F0502020204030204"/>
              </a:rPr>
              <a:t> Cup helgen (26/4) April månad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Degerfors 11 maj - 4 matcher plus allsvensk match Degerfors-Malmö. 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Örebro 10-11 augusti.</a:t>
            </a: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Eventuellt läger med övernattning.</a:t>
            </a:r>
          </a:p>
          <a:p>
            <a:pPr lvl="1"/>
            <a:endParaRPr lang="sv-SE" dirty="0">
              <a:latin typeface="Arial"/>
              <a:cs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C52896-A31B-56B6-1B37-EB7CCA10130C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6" name="Picture 2" descr="Mariestads BK">
              <a:extLst>
                <a:ext uri="{FF2B5EF4-FFF2-40B4-BE49-F238E27FC236}">
                  <a16:creationId xmlns:a16="http://schemas.microsoft.com/office/drawing/2014/main" id="{D9696D0F-E6C3-7DD4-2D8E-6FB3767496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AB093BD-12DA-7C8E-B18B-474FC8DD7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4C995BE-F2C8-CCB6-1203-2063BEB54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915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latin typeface="Arial"/>
                <a:cs typeface="Calibri Light"/>
              </a:rPr>
              <a:t>Åtaganden säsongen 2025</a:t>
            </a:r>
            <a:br>
              <a:rPr lang="sv-SE" b="1" dirty="0">
                <a:latin typeface="Arial"/>
                <a:cs typeface="Calibri Light"/>
              </a:rPr>
            </a:br>
            <a:r>
              <a:rPr lang="sv-SE" b="1" dirty="0">
                <a:latin typeface="Arial"/>
                <a:cs typeface="Calibri Light"/>
              </a:rPr>
              <a:t>Hur gör vi 2025?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1201400" cy="3570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Arial"/>
                <a:cs typeface="Calibri" panose="020F0502020204030204"/>
              </a:rPr>
              <a:t>Hantering FOGIS – ledare.</a:t>
            </a:r>
            <a:endParaRPr lang="sv-SE" b="1" dirty="0">
              <a:latin typeface="Arial"/>
              <a:cs typeface="Calibri" panose="020F0502020204030204"/>
            </a:endParaRPr>
          </a:p>
          <a:p>
            <a:r>
              <a:rPr lang="sv-SE" dirty="0">
                <a:latin typeface="Arial"/>
                <a:cs typeface="Calibri" panose="020F0502020204030204"/>
              </a:rPr>
              <a:t>Kontaktperson/sammanhållande av åtaganden som kiosk, bollkallar, etc.</a:t>
            </a:r>
            <a:endParaRPr lang="sv-SE" b="1" dirty="0">
              <a:latin typeface="Arial"/>
              <a:cs typeface="Calibri" panose="020F0502020204030204"/>
            </a:endParaRP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Kiosk vid hemmamatcher – Christian loves pappa.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Utdelning/insamling matchställ - ledare.</a:t>
            </a:r>
            <a:endParaRPr lang="sv-SE" b="1" dirty="0">
              <a:latin typeface="Arial"/>
              <a:cs typeface="Calibri" panose="020F0502020204030204"/>
            </a:endParaRPr>
          </a:p>
          <a:p>
            <a:r>
              <a:rPr lang="sv-SE" dirty="0">
                <a:latin typeface="Arial"/>
                <a:cs typeface="Calibri" panose="020F0502020204030204"/>
              </a:rPr>
              <a:t>Lagföräldrar runt laget (ansvariga för försäljning osv.) För att åka iväg på cuper behöver vi sälja framöver och ha en lagkassa. </a:t>
            </a:r>
            <a:r>
              <a:rPr lang="sv-SE" sz="2000" dirty="0">
                <a:latin typeface="Arial"/>
                <a:cs typeface="Calibri" panose="020F0502020204030204"/>
              </a:rPr>
              <a:t>Per lottansvarig. Sofia och Mikaela-lagkassa försäljning. </a:t>
            </a:r>
            <a:endParaRPr lang="sv-SE" sz="2000" b="1" dirty="0">
              <a:latin typeface="Arial"/>
              <a:cs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FEB9C0-AB5F-D8DB-8EA1-EC454C7CBDB2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6" name="Picture 2" descr="Mariestads BK">
              <a:extLst>
                <a:ext uri="{FF2B5EF4-FFF2-40B4-BE49-F238E27FC236}">
                  <a16:creationId xmlns:a16="http://schemas.microsoft.com/office/drawing/2014/main" id="{C72181FA-CFD7-893E-2C27-91BB4A53A7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B71620D-6FA0-7415-8461-72ED823AE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F2DB63-9B0F-4E93-5EEB-7875B1AF0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40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1049000" cy="31473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 u="sng" dirty="0">
                <a:latin typeface="Arial"/>
                <a:cs typeface="Calibri" panose="020F0502020204030204"/>
              </a:rPr>
              <a:t>Gemensamt ombyte vid match – laganda/sammanhållning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Laget.se (</a:t>
            </a:r>
            <a:r>
              <a:rPr lang="sv-SE" dirty="0" err="1">
                <a:latin typeface="Arial"/>
                <a:cs typeface="Calibri" panose="020F0502020204030204"/>
              </a:rPr>
              <a:t>App</a:t>
            </a:r>
            <a:r>
              <a:rPr lang="sv-SE" dirty="0">
                <a:latin typeface="Arial"/>
                <a:cs typeface="Calibri" panose="020F0502020204030204"/>
              </a:rPr>
              <a:t>: Laget.se) - </a:t>
            </a:r>
            <a:r>
              <a:rPr lang="sv-SE" dirty="0">
                <a:ea typeface="+mn-lt"/>
                <a:cs typeface="+mn-lt"/>
                <a:hlinkClick r:id="rId2"/>
              </a:rPr>
              <a:t>https://www.laget.se/MariestadsBK-P8</a:t>
            </a:r>
          </a:p>
          <a:p>
            <a:endParaRPr lang="sv-SE" dirty="0">
              <a:ea typeface="+mn-lt"/>
              <a:cs typeface="+mn-lt"/>
            </a:endParaRPr>
          </a:p>
          <a:p>
            <a:pPr lvl="1"/>
            <a:r>
              <a:rPr lang="sv-SE" dirty="0">
                <a:latin typeface="Arial"/>
                <a:cs typeface="Calibri" panose="020F0502020204030204"/>
              </a:rPr>
              <a:t>Kalendern, kallelser, nyheter, dokument, etc.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MBK-kläder: </a:t>
            </a:r>
            <a:r>
              <a:rPr lang="sv-SE" dirty="0">
                <a:latin typeface="Arial"/>
                <a:cs typeface="Calibri" panose="020F0502020204030204"/>
                <a:hlinkClick r:id="rId3"/>
              </a:rPr>
              <a:t>https://team.intersport.se/mariestads-bk</a:t>
            </a:r>
            <a:r>
              <a:rPr lang="sv-SE" dirty="0">
                <a:latin typeface="Arial"/>
                <a:cs typeface="Calibri" panose="020F0502020204030204"/>
              </a:rPr>
              <a:t> 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Övrigt / frågor</a:t>
            </a:r>
            <a:endParaRPr lang="sv-SE" dirty="0"/>
          </a:p>
          <a:p>
            <a:pPr marL="0" indent="0">
              <a:buNone/>
            </a:pPr>
            <a:endParaRPr lang="sv-SE" dirty="0">
              <a:latin typeface="Arial"/>
              <a:cs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2AC834-1BFC-5962-326B-A042C60197C8}"/>
              </a:ext>
            </a:extLst>
          </p:cNvPr>
          <p:cNvGrpSpPr/>
          <p:nvPr/>
        </p:nvGrpSpPr>
        <p:grpSpPr>
          <a:xfrm>
            <a:off x="1" y="-73430"/>
            <a:ext cx="12191999" cy="2233981"/>
            <a:chOff x="1" y="66456"/>
            <a:chExt cx="12191999" cy="2233981"/>
          </a:xfrm>
        </p:grpSpPr>
        <p:pic>
          <p:nvPicPr>
            <p:cNvPr id="6" name="Picture 2" descr="Mariestads BK">
              <a:extLst>
                <a:ext uri="{FF2B5EF4-FFF2-40B4-BE49-F238E27FC236}">
                  <a16:creationId xmlns:a16="http://schemas.microsoft.com/office/drawing/2014/main" id="{E023FE50-C157-69E6-6E08-7A2314616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528" y="136736"/>
              <a:ext cx="3870944" cy="198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C4F2C7C-8A35-AF74-0DB1-DC5577F81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" y="66458"/>
              <a:ext cx="4279929" cy="2232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CDD83A-A981-8213-8953-BD7AC5C18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1472" y="66456"/>
              <a:ext cx="4160528" cy="2233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91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373</Words>
  <Application>Microsoft Office PowerPoint</Application>
  <PresentationFormat>Bredbild</PresentationFormat>
  <Paragraphs>52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 Föräldramöte P12</vt:lpstr>
      <vt:lpstr>Agenda</vt:lpstr>
      <vt:lpstr>Träningar 2025</vt:lpstr>
      <vt:lpstr>Matcher / Cuper 2025 </vt:lpstr>
      <vt:lpstr>Åtaganden säsongen 2025 Hur gör vi 2025?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P10</dc:title>
  <dc:creator>Camilla Cardell</dc:creator>
  <cp:lastModifiedBy>Madeleine Albertsson</cp:lastModifiedBy>
  <cp:revision>329</cp:revision>
  <dcterms:created xsi:type="dcterms:W3CDTF">2021-10-17T15:32:11Z</dcterms:created>
  <dcterms:modified xsi:type="dcterms:W3CDTF">2025-04-02T17:31:10Z</dcterms:modified>
</cp:coreProperties>
</file>