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B2965-782C-BD8B-18E1-255055911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7C9ECDE-9FC7-E30B-810D-B24DFF116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37B9E-6AF5-35C8-C9D5-8123953C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3A631-7CD2-88FC-3D96-3EDBF522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86C157-571E-D233-7F9B-A15E3F9E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8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A6D214-B9A7-BAB7-9F10-F02C96B6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1DC594-CCE8-FAA2-4782-5B8ECC91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D92935-1B2F-C916-A313-034E35EDD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A73D3F-0C6F-34C7-A831-A5151B42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EEED45-CC1D-AE51-CE75-6A541E60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3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90866B-AE05-CD5F-FC6E-853BD7DED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D97012-3407-57CD-B4A3-8614CC2A1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84475-AFB5-802B-FA12-DF47BA02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3B2710-F479-C7EA-FAC6-42DB5ABC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05771D-8C3C-3F27-035F-FB5A8E7B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5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10012-19AD-9723-AA82-ACADFD11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850C87-3524-7CB3-3AB3-DBEDF8C0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CBA2B-93B7-7773-BDA4-C1DCCB6C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A497A7-6AD5-7CDC-342F-62A4E52A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FBAEBC-1C6E-9B5F-1F74-91A6C0E1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34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603BB-CB39-4B06-2D47-25F0FF36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E9DC0-2660-319F-AE6E-6A3CB2535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26E1FC-207E-F091-52BF-D2B68AF3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C7283A-2357-95D8-E48F-D8B89E50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0DEAF0-372A-0F37-32FD-3A2C1ABD4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73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FC1FE2-1F81-78D5-7C3A-5CF3F35C8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26D40-8464-B0F7-8193-8A502F6BD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393970-6C2C-61C9-367B-B1AADC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755C13-F32F-4F44-A267-14783206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0FE2D7-1581-00A1-8281-A6CA73CF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A3750A-D7F0-22B9-28A7-C98DC987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463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0C3BF0-8BFB-EF88-B121-4554AD32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152DF0-42D9-E60C-1485-0F901A30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79CA17-2EF3-1900-514A-860D49A20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CED515-3614-5186-98A2-B088C699A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AB42E0-FC61-0B41-7CEC-2B1822CBE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70ACB2-A9C9-1323-D6A3-DFABE27A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1055C8-B9F3-8F6C-9939-51FC8EC1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CA3546-80B8-CFAB-BBC4-1F4C131C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7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0BEFBC-A0E7-A557-0942-4F5BB646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A8C55C-4709-79C0-A64E-6F68F4E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9D27BB-3B9E-FC56-E2ED-AC605E18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77A670-3071-631E-B805-32C615DE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84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5C7143-15F4-FB17-2CC6-770A17CD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CBDAA3C-FEBD-105F-2592-368E93FB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5927CF-10B2-3122-4798-6DE40B05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EA916A-0DED-2871-5FC7-C6733141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E16810-F69F-6C21-459B-40E12132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77802C-BDDD-891B-7119-C3AD5C135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44C452-E714-7785-B3F0-5E5F40D4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3CCB6B-4B0A-9979-CE23-1BF98D71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CEB8526-7FEE-3338-6427-88F92BF1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41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AB41C0-2C71-AA82-1927-49520788A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93FA0F-9B42-B176-EC97-B8E97F8D3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42C499-45E6-2D17-25C9-6695A7BA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83E4DA-2C7A-E2B0-9AD8-C557BC83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5B6447-E767-383C-0057-77A603D4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B57A2B-DA89-6C2A-91B7-3A30FE6A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17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B43056-EE3E-CE11-0D9C-AB52B248C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F82261-077B-96E5-2FEA-A53E04AA0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B9637E-2715-FF1B-4321-FD4BBB852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8074-6886-42BA-B109-85FE32389A7A}" type="datetimeFigureOut">
              <a:rPr lang="sv-SE" smtClean="0"/>
              <a:t>2024-09-27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B8E3EA-B2D0-012D-AC97-C79034B33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85F48C-F157-54AF-4A95-4489C3481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5CF0F27-29E8-343C-F964-966F0FE377B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929950" y="63500"/>
            <a:ext cx="23891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classification: Ramirent Standard </a:t>
            </a:r>
          </a:p>
        </p:txBody>
      </p:sp>
    </p:spTree>
    <p:extLst>
      <p:ext uri="{BB962C8B-B14F-4D97-AF65-F5344CB8AC3E}">
        <p14:creationId xmlns:p14="http://schemas.microsoft.com/office/powerpoint/2010/main" val="415770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emmaplansmodellen.se/for-tranar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183824" y="620861"/>
            <a:ext cx="6114080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U10</a:t>
            </a:r>
            <a:endParaRPr lang="sv-SE" dirty="0"/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MÅLSÄTTNING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Gruppen är nu ett lag och en organisation ska nu finnas i laget så som Lagledare, Huvudtränare, assisterande tränare och </a:t>
            </a:r>
            <a:r>
              <a:rPr lang="sv-SE" sz="1050" dirty="0" err="1">
                <a:solidFill>
                  <a:schemeClr val="accent1">
                    <a:lumMod val="75000"/>
                  </a:schemeClr>
                </a:solidFill>
              </a:rPr>
              <a:t>Materialare</a:t>
            </a: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. Även föräldragruppen ingår i organisationen genom olika ansvarsområden.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Spelarna bygger vidare på grunderna i vad som krävs för att spela ishockey såsom att lyssna på ledarna, passa tider, sköta sin hygien och samarbeta i grupp.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TRÄNING</a:t>
            </a:r>
            <a:br>
              <a:rPr lang="sv-SE" sz="105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SIFs Hemmaplansmodell, </a:t>
            </a:r>
            <a:r>
              <a:rPr lang="sv-SE" sz="1050" dirty="0">
                <a:hlinkClick r:id="rId3"/>
              </a:rPr>
              <a:t>https://hemmaplansmodellen.se/for-tranare/</a:t>
            </a:r>
            <a:endParaRPr lang="sv-SE" sz="1050" dirty="0"/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- 2-3 pass / vecka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Off-</a:t>
            </a:r>
            <a:r>
              <a:rPr lang="sv-SE" sz="1050" dirty="0" err="1">
                <a:solidFill>
                  <a:schemeClr val="accent1">
                    <a:lumMod val="75000"/>
                  </a:schemeClr>
                </a:solidFill>
              </a:rPr>
              <a:t>ice</a:t>
            </a: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 träning kan vara en del av varje </a:t>
            </a:r>
            <a:r>
              <a:rPr lang="sv-SE" sz="1050" dirty="0" err="1">
                <a:solidFill>
                  <a:schemeClr val="accent1">
                    <a:lumMod val="75000"/>
                  </a:schemeClr>
                </a:solidFill>
              </a:rPr>
              <a:t>ispass</a:t>
            </a:r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Om behov finns kan träningsgruppen delas in i två träningsgrupper på is. Indelningen sker då baserat på var respektive spelare befinner sig i utvecklingskurvan.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Blockträning kan komma ske med både U11 och U9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Upplägg enligt Svenska Ishockeyförbundets </a:t>
            </a:r>
            <a:r>
              <a:rPr lang="sv-SE" sz="1050" dirty="0" err="1">
                <a:solidFill>
                  <a:schemeClr val="accent1">
                    <a:lumMod val="75000"/>
                  </a:schemeClr>
                </a:solidFill>
              </a:rPr>
              <a:t>Fysprogram</a:t>
            </a: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 för barn.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TRÄNINGSINRIKTNING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Grundläggande teknikträning; skridskoåkning och balans, puckbehandling, passningar, skott, klubbteknik</a:t>
            </a:r>
            <a:br>
              <a:rPr lang="sv-SE" sz="105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Smålagsspel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-Motoriska övningar i mindre grupper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-Träna i Våga tävla i alla situationer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MATCHER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Deltar i poolspel inom Västergötlands Ishockeyförbund med anpassade spelformer.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Rekommendation 6-9 +1 spelare och MV i varje lag.</a:t>
            </a:r>
            <a:br>
              <a:rPr lang="sv-SE" sz="1050" dirty="0">
                <a:solidFill>
                  <a:schemeClr val="accent1">
                    <a:lumMod val="75000"/>
                  </a:schemeClr>
                </a:solidFill>
              </a:rPr>
            </a:br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CUPER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Deltar i cuper både hemma och på bortaplan enligt samma principer som poolspelen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Cupdeltagande får ske i angränsande distrikt och ska godkännas av Västergötlands Ishockeyförbund</a:t>
            </a:r>
          </a:p>
          <a:p>
            <a:endParaRPr lang="sv-SE" sz="105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SPELARSAMTAL</a:t>
            </a:r>
          </a:p>
          <a:p>
            <a:r>
              <a:rPr lang="sv-SE" sz="1050" dirty="0">
                <a:solidFill>
                  <a:schemeClr val="accent1">
                    <a:lumMod val="75000"/>
                  </a:schemeClr>
                </a:solidFill>
              </a:rPr>
              <a:t>- Sker gemensamt vid ett tillfälle under säsongen där fokus ligger på kamratskap och värderingar inom laget och i föreningen. Alla spelare kommer fram till vad som är viktigt för att alla ska trivas och för att alla ska göra sitt bästa.</a:t>
            </a:r>
          </a:p>
        </p:txBody>
      </p:sp>
    </p:spTree>
    <p:extLst>
      <p:ext uri="{BB962C8B-B14F-4D97-AF65-F5344CB8AC3E}">
        <p14:creationId xmlns:p14="http://schemas.microsoft.com/office/powerpoint/2010/main" val="111283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INTRODUKTION MARIESTAD BOIS DIREKTIV GÄLLANDE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Vi ska säkerställa att alla våra barn och ungdomar får samma villkor att utvecklas. I det ingår standardiserade träningsmetoder, ett gott ledarskap och hur vi bemöter våra barn och ungdomar.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Ett steg i det arbetet är författande av dessa direktiv.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Vår verksamhet baseras på Hemmaplansmodellens fyra principer;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1 Sätt människan i fokus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2 Ge alla chansen att utvecklas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3 Bedriv en allsidig träning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4 Anpassa träning och match efter målgrupp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Mariestad BoIS vill ge alla spelare samma möjlighet att utvecklas som människa.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För att lyckas med det måste hela föreningen så som tränare, spelare och föräldrar tillsammans vara med och skapa en positiv, inkluderande &amp; rättvis miljö.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78056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MERTRÄNING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Möjlighet till merträning ges till alla som vill. Detta sker genom att huvudtränare låter spelare i samråd med äldre och yngre lag, träna extra. Detta görs utifrån bedömning kring spelarens utveckling. Bedömning görs av huvudtränare i respektive lag. 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Definition merträning innebär både träning och matchspel. 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Vi följer Svenska Ishockeyförbundets rekommendation om att noga överväga vilka som är mogna för träning och spel med äldre.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ROTERA POSITIONER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Mariestad BoIS följer Svenska Ishockeyförbundets rekommendation kring att rotera positioner. Innebär att möjlighet att prova olika spelarpositioner gäller upp till U14. Det är först i U15-16 som tränare beslutar om var respektive spelare är lämpad. 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MATCHNING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Ingen matchning eller toppning av lagen får ske.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INDIVIDANPASSNING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Tränarna skall individanpassa träning till var och en utifrån färdigheter, kunskaps- och mognadsnivå. Kan genomföras oavsett hur träningsgruppen eller laget är sammansatt.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 DEFINITION UPPFLYTTNING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I ungdomslagen sker ingen permanent uppflyttning av spelare till äldre lag.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9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600" dirty="0">
                <a:solidFill>
                  <a:schemeClr val="accent1">
                    <a:lumMod val="75000"/>
                  </a:schemeClr>
                </a:solidFill>
              </a:rPr>
              <a:t>TRÄNING</a:t>
            </a:r>
            <a:br>
              <a:rPr lang="sv-SE" sz="1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- Träningsnärvaro påverkar träningsupplägget och vid för få anmälda barn till en träning bör laget erbjuda annat lag samträning.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Det är därför viktigt att alla meddelar tränare i god tid innan träning om barnets frånvaro.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Minst en ledare byter om/ befinner sig i omklädningsrummet tillsammans med ungdomarna. Som ledare räknas även lagledare och </a:t>
            </a:r>
            <a:r>
              <a:rPr lang="sv-SE" sz="1400" dirty="0" err="1">
                <a:solidFill>
                  <a:schemeClr val="accent1">
                    <a:lumMod val="75000"/>
                  </a:schemeClr>
                </a:solidFill>
              </a:rPr>
              <a:t>materialare</a:t>
            </a: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- Ledare ansvarar för att vid varje träning hälsa på </a:t>
            </a:r>
            <a:r>
              <a:rPr lang="sv-SE" sz="1400" u="sng" dirty="0">
                <a:solidFill>
                  <a:schemeClr val="accent1">
                    <a:lumMod val="75000"/>
                  </a:schemeClr>
                </a:solidFill>
              </a:rPr>
              <a:t>alla</a:t>
            </a: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 spelare i laget så att alla känner sig sedda.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- Viss träning med andra lag kan förekomma s.k. blockträning. Dessa träningar inkluderas också i närvarosammanställningen.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14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U10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MATCH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Matcher genomförs med rekommenderat 6-7 + 1MV per lag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Inga fasta lag får förekomma i poolspelen utan tanken är att alla ska spela med alla under säsong.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Spelare i egna laget ska alltid erbjudas plats först.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Saknas spelare lånas </a:t>
            </a:r>
            <a:r>
              <a:rPr lang="sv-SE" sz="1200">
                <a:solidFill>
                  <a:schemeClr val="accent1">
                    <a:lumMod val="75000"/>
                  </a:schemeClr>
                </a:solidFill>
              </a:rPr>
              <a:t>spelare från U9.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Alla spelare skall erbjudas samma antal matcher och cuper. Alla barn i laget spelar lika mycket oavsett utgången i matchen. Ingen matchning får förekomma.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KONKURRERANDE VERKSAMHET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Om spelare aktivt tackar nej till Mariestad BoIS planerade träningar / matcher under ordinarie säsong för att delta i annan ishockeyverksamhet, utan godkännande från Huvudtränare &amp; Ungdomsansvarig, leder det till tidsbestämd avstängning från matchspel i Mariestad BoIS verksamhet.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Utgångspunkt är alltid att all träning och matchspel i laget prioriteras.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Ordinarie säsong för U10 menas med oktober – mars.</a:t>
            </a:r>
          </a:p>
          <a:p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070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862</Words>
  <Application>Microsoft Office PowerPoint</Application>
  <PresentationFormat>Bredbild</PresentationFormat>
  <Paragraphs>90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Ramirent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Varmt välkomna till säsongen 2023/24</dc:title>
  <dc:creator>Lindqvist Christoffer</dc:creator>
  <cp:lastModifiedBy>Edstrom, Erica</cp:lastModifiedBy>
  <cp:revision>19</cp:revision>
  <dcterms:created xsi:type="dcterms:W3CDTF">2023-09-18T19:57:37Z</dcterms:created>
  <dcterms:modified xsi:type="dcterms:W3CDTF">2024-09-27T09:27:39Z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626f38-0d03-4995-be82-470b32c0f686_Enabled">
    <vt:lpwstr>true</vt:lpwstr>
  </property>
  <property fmtid="{D5CDD505-2E9C-101B-9397-08002B2CF9AE}" pid="3" name="MSIP_Label_b5626f38-0d03-4995-be82-470b32c0f686_SetDate">
    <vt:lpwstr>2023-09-18T20:35:19Z</vt:lpwstr>
  </property>
  <property fmtid="{D5CDD505-2E9C-101B-9397-08002B2CF9AE}" pid="4" name="MSIP_Label_b5626f38-0d03-4995-be82-470b32c0f686_Method">
    <vt:lpwstr>Standard</vt:lpwstr>
  </property>
  <property fmtid="{D5CDD505-2E9C-101B-9397-08002B2CF9AE}" pid="5" name="MSIP_Label_b5626f38-0d03-4995-be82-470b32c0f686_Name">
    <vt:lpwstr>Standard</vt:lpwstr>
  </property>
  <property fmtid="{D5CDD505-2E9C-101B-9397-08002B2CF9AE}" pid="6" name="MSIP_Label_b5626f38-0d03-4995-be82-470b32c0f686_SiteId">
    <vt:lpwstr>9e2a23af-98f4-4ad5-b266-ef9b2b0b80a5</vt:lpwstr>
  </property>
  <property fmtid="{D5CDD505-2E9C-101B-9397-08002B2CF9AE}" pid="7" name="MSIP_Label_b5626f38-0d03-4995-be82-470b32c0f686_ActionId">
    <vt:lpwstr>4c9ec516-182b-4c86-b914-9525a0c6b004</vt:lpwstr>
  </property>
  <property fmtid="{D5CDD505-2E9C-101B-9397-08002B2CF9AE}" pid="8" name="MSIP_Label_b5626f38-0d03-4995-be82-470b32c0f686_ContentBits">
    <vt:lpwstr>3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Ramirent Standard </vt:lpwstr>
  </property>
  <property fmtid="{D5CDD505-2E9C-101B-9397-08002B2CF9AE}" pid="11" name="MSIP_Label_4976fac2-3147-4095-89f0-ec332fb3dd02_Enabled">
    <vt:lpwstr>true</vt:lpwstr>
  </property>
  <property fmtid="{D5CDD505-2E9C-101B-9397-08002B2CF9AE}" pid="12" name="MSIP_Label_4976fac2-3147-4095-89f0-ec332fb3dd02_SetDate">
    <vt:lpwstr>2024-05-24T14:17:51Z</vt:lpwstr>
  </property>
  <property fmtid="{D5CDD505-2E9C-101B-9397-08002B2CF9AE}" pid="13" name="MSIP_Label_4976fac2-3147-4095-89f0-ec332fb3dd02_Method">
    <vt:lpwstr>Standard</vt:lpwstr>
  </property>
  <property fmtid="{D5CDD505-2E9C-101B-9397-08002B2CF9AE}" pid="14" name="MSIP_Label_4976fac2-3147-4095-89f0-ec332fb3dd02_Name">
    <vt:lpwstr>4976fac2-3147-4095-89f0-ec332fb3dd02</vt:lpwstr>
  </property>
  <property fmtid="{D5CDD505-2E9C-101B-9397-08002B2CF9AE}" pid="15" name="MSIP_Label_4976fac2-3147-4095-89f0-ec332fb3dd02_SiteId">
    <vt:lpwstr>c0e017e8-740f-4b42-aae5-0b63598c7942</vt:lpwstr>
  </property>
  <property fmtid="{D5CDD505-2E9C-101B-9397-08002B2CF9AE}" pid="16" name="MSIP_Label_4976fac2-3147-4095-89f0-ec332fb3dd02_ActionId">
    <vt:lpwstr>ce751f4d-8547-4ed9-9fe1-b1c65afa0109</vt:lpwstr>
  </property>
  <property fmtid="{D5CDD505-2E9C-101B-9397-08002B2CF9AE}" pid="17" name="MSIP_Label_4976fac2-3147-4095-89f0-ec332fb3dd02_ContentBits">
    <vt:lpwstr>0</vt:lpwstr>
  </property>
</Properties>
</file>