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7" r:id="rId5"/>
    <p:sldId id="258" r:id="rId6"/>
    <p:sldId id="271" r:id="rId7"/>
    <p:sldId id="259" r:id="rId8"/>
    <p:sldId id="260" r:id="rId9"/>
    <p:sldId id="261" r:id="rId10"/>
    <p:sldId id="262" r:id="rId11"/>
    <p:sldId id="268" r:id="rId12"/>
    <p:sldId id="263" r:id="rId13"/>
    <p:sldId id="270" r:id="rId14"/>
    <p:sldId id="269" r:id="rId15"/>
    <p:sldId id="265"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45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qvist Christoffer" userId="02225b4b-ce09-45fc-8c07-1ab10af04b92" providerId="ADAL" clId="{E4D2D785-7D3D-4ADD-ADA9-FA6B9FD3ECA3}"/>
    <pc:docChg chg="custSel addSld modSld">
      <pc:chgData name="Lindqvist Christoffer" userId="02225b4b-ce09-45fc-8c07-1ab10af04b92" providerId="ADAL" clId="{E4D2D785-7D3D-4ADD-ADA9-FA6B9FD3ECA3}" dt="2023-10-05T20:32:00.299" v="405" actId="20577"/>
      <pc:docMkLst>
        <pc:docMk/>
      </pc:docMkLst>
      <pc:sldChg chg="modSp mod">
        <pc:chgData name="Lindqvist Christoffer" userId="02225b4b-ce09-45fc-8c07-1ab10af04b92" providerId="ADAL" clId="{E4D2D785-7D3D-4ADD-ADA9-FA6B9FD3ECA3}" dt="2023-10-05T20:32:00.299" v="405" actId="20577"/>
        <pc:sldMkLst>
          <pc:docMk/>
          <pc:sldMk cId="4249381853" sldId="259"/>
        </pc:sldMkLst>
      </pc:sldChg>
      <pc:sldChg chg="modSp mod">
        <pc:chgData name="Lindqvist Christoffer" userId="02225b4b-ce09-45fc-8c07-1ab10af04b92" providerId="ADAL" clId="{E4D2D785-7D3D-4ADD-ADA9-FA6B9FD3ECA3}" dt="2023-09-20T20:15:11.247" v="168" actId="20577"/>
        <pc:sldMkLst>
          <pc:docMk/>
          <pc:sldMk cId="3803235976" sldId="260"/>
        </pc:sldMkLst>
      </pc:sldChg>
      <pc:sldChg chg="modSp mod">
        <pc:chgData name="Lindqvist Christoffer" userId="02225b4b-ce09-45fc-8c07-1ab10af04b92" providerId="ADAL" clId="{E4D2D785-7D3D-4ADD-ADA9-FA6B9FD3ECA3}" dt="2023-10-02T19:53:55.820" v="401" actId="20577"/>
        <pc:sldMkLst>
          <pc:docMk/>
          <pc:sldMk cId="2982642042" sldId="262"/>
        </pc:sldMkLst>
      </pc:sldChg>
      <pc:sldChg chg="modSp add mod">
        <pc:chgData name="Lindqvist Christoffer" userId="02225b4b-ce09-45fc-8c07-1ab10af04b92" providerId="ADAL" clId="{E4D2D785-7D3D-4ADD-ADA9-FA6B9FD3ECA3}" dt="2023-09-20T20:16:37.864" v="320" actId="1076"/>
        <pc:sldMkLst>
          <pc:docMk/>
          <pc:sldMk cId="1288461011" sldId="265"/>
        </pc:sldMkLst>
      </pc:sldChg>
    </pc:docChg>
  </pc:docChgLst>
  <pc:docChgLst>
    <pc:chgData name="Edstrom, Erica" userId="977b02d5-25a3-4ca9-be8a-07b9ae9d68cf" providerId="ADAL" clId="{B5611A6A-E5D3-4D31-8E1F-5804C583A04C}"/>
    <pc:docChg chg="modSld">
      <pc:chgData name="Edstrom, Erica" userId="977b02d5-25a3-4ca9-be8a-07b9ae9d68cf" providerId="ADAL" clId="{B5611A6A-E5D3-4D31-8E1F-5804C583A04C}" dt="2026-06-05T13:11:32.463" v="443" actId="20577"/>
      <pc:docMkLst>
        <pc:docMk/>
      </pc:docMkLst>
      <pc:sldChg chg="modSp mod">
        <pc:chgData name="Edstrom, Erica" userId="977b02d5-25a3-4ca9-be8a-07b9ae9d68cf" providerId="ADAL" clId="{B5611A6A-E5D3-4D31-8E1F-5804C583A04C}" dt="2026-06-05T13:01:04.061" v="9" actId="20577"/>
        <pc:sldMkLst>
          <pc:docMk/>
          <pc:sldMk cId="1099465323" sldId="256"/>
        </pc:sldMkLst>
        <pc:spChg chg="mod">
          <ac:chgData name="Edstrom, Erica" userId="977b02d5-25a3-4ca9-be8a-07b9ae9d68cf" providerId="ADAL" clId="{B5611A6A-E5D3-4D31-8E1F-5804C583A04C}" dt="2026-06-05T13:00:52.151" v="3" actId="20577"/>
          <ac:spMkLst>
            <pc:docMk/>
            <pc:sldMk cId="1099465323" sldId="256"/>
            <ac:spMk id="2" creationId="{A4790C2C-ACA0-1611-7C17-29E14A55343E}"/>
          </ac:spMkLst>
        </pc:spChg>
        <pc:spChg chg="mod">
          <ac:chgData name="Edstrom, Erica" userId="977b02d5-25a3-4ca9-be8a-07b9ae9d68cf" providerId="ADAL" clId="{B5611A6A-E5D3-4D31-8E1F-5804C583A04C}" dt="2026-06-05T13:01:04.061" v="9" actId="20577"/>
          <ac:spMkLst>
            <pc:docMk/>
            <pc:sldMk cId="1099465323" sldId="256"/>
            <ac:spMk id="3" creationId="{6CEE420F-9EB4-20DB-5360-01401CA66CE5}"/>
          </ac:spMkLst>
        </pc:spChg>
      </pc:sldChg>
      <pc:sldChg chg="modSp mod">
        <pc:chgData name="Edstrom, Erica" userId="977b02d5-25a3-4ca9-be8a-07b9ae9d68cf" providerId="ADAL" clId="{B5611A6A-E5D3-4D31-8E1F-5804C583A04C}" dt="2026-06-05T13:05:48.443" v="66" actId="20577"/>
        <pc:sldMkLst>
          <pc:docMk/>
          <pc:sldMk cId="1184311382" sldId="258"/>
        </pc:sldMkLst>
        <pc:spChg chg="mod">
          <ac:chgData name="Edstrom, Erica" userId="977b02d5-25a3-4ca9-be8a-07b9ae9d68cf" providerId="ADAL" clId="{B5611A6A-E5D3-4D31-8E1F-5804C583A04C}" dt="2026-06-05T13:05:48.443" v="66" actId="20577"/>
          <ac:spMkLst>
            <pc:docMk/>
            <pc:sldMk cId="1184311382" sldId="258"/>
            <ac:spMk id="4" creationId="{2E31C729-BEB2-8E1F-C81E-2481A1931BE0}"/>
          </ac:spMkLst>
        </pc:spChg>
      </pc:sldChg>
      <pc:sldChg chg="modSp mod">
        <pc:chgData name="Edstrom, Erica" userId="977b02d5-25a3-4ca9-be8a-07b9ae9d68cf" providerId="ADAL" clId="{B5611A6A-E5D3-4D31-8E1F-5804C583A04C}" dt="2026-06-05T13:08:10.223" v="335" actId="20577"/>
        <pc:sldMkLst>
          <pc:docMk/>
          <pc:sldMk cId="4249381853" sldId="259"/>
        </pc:sldMkLst>
        <pc:spChg chg="mod">
          <ac:chgData name="Edstrom, Erica" userId="977b02d5-25a3-4ca9-be8a-07b9ae9d68cf" providerId="ADAL" clId="{B5611A6A-E5D3-4D31-8E1F-5804C583A04C}" dt="2026-06-05T13:08:10.223" v="335" actId="20577"/>
          <ac:spMkLst>
            <pc:docMk/>
            <pc:sldMk cId="4249381853" sldId="259"/>
            <ac:spMk id="4" creationId="{2E31C729-BEB2-8E1F-C81E-2481A1931BE0}"/>
          </ac:spMkLst>
        </pc:spChg>
      </pc:sldChg>
      <pc:sldChg chg="modSp mod">
        <pc:chgData name="Edstrom, Erica" userId="977b02d5-25a3-4ca9-be8a-07b9ae9d68cf" providerId="ADAL" clId="{B5611A6A-E5D3-4D31-8E1F-5804C583A04C}" dt="2026-06-05T13:08:38.460" v="344" actId="6549"/>
        <pc:sldMkLst>
          <pc:docMk/>
          <pc:sldMk cId="3803235976" sldId="260"/>
        </pc:sldMkLst>
        <pc:spChg chg="mod">
          <ac:chgData name="Edstrom, Erica" userId="977b02d5-25a3-4ca9-be8a-07b9ae9d68cf" providerId="ADAL" clId="{B5611A6A-E5D3-4D31-8E1F-5804C583A04C}" dt="2026-06-05T13:08:38.460" v="344" actId="6549"/>
          <ac:spMkLst>
            <pc:docMk/>
            <pc:sldMk cId="3803235976" sldId="260"/>
            <ac:spMk id="4" creationId="{2E31C729-BEB2-8E1F-C81E-2481A1931BE0}"/>
          </ac:spMkLst>
        </pc:spChg>
      </pc:sldChg>
      <pc:sldChg chg="modSp mod">
        <pc:chgData name="Edstrom, Erica" userId="977b02d5-25a3-4ca9-be8a-07b9ae9d68cf" providerId="ADAL" clId="{B5611A6A-E5D3-4D31-8E1F-5804C583A04C}" dt="2026-06-05T13:09:30.968" v="349" actId="20577"/>
        <pc:sldMkLst>
          <pc:docMk/>
          <pc:sldMk cId="3834487904" sldId="261"/>
        </pc:sldMkLst>
        <pc:spChg chg="mod">
          <ac:chgData name="Edstrom, Erica" userId="977b02d5-25a3-4ca9-be8a-07b9ae9d68cf" providerId="ADAL" clId="{B5611A6A-E5D3-4D31-8E1F-5804C583A04C}" dt="2026-06-05T13:09:30.968" v="349" actId="20577"/>
          <ac:spMkLst>
            <pc:docMk/>
            <pc:sldMk cId="3834487904" sldId="261"/>
            <ac:spMk id="4" creationId="{2E31C729-BEB2-8E1F-C81E-2481A1931BE0}"/>
          </ac:spMkLst>
        </pc:spChg>
      </pc:sldChg>
      <pc:sldChg chg="modSp mod">
        <pc:chgData name="Edstrom, Erica" userId="977b02d5-25a3-4ca9-be8a-07b9ae9d68cf" providerId="ADAL" clId="{B5611A6A-E5D3-4D31-8E1F-5804C583A04C}" dt="2026-06-05T13:11:04.042" v="416" actId="20577"/>
        <pc:sldMkLst>
          <pc:docMk/>
          <pc:sldMk cId="2345447621" sldId="263"/>
        </pc:sldMkLst>
        <pc:spChg chg="mod">
          <ac:chgData name="Edstrom, Erica" userId="977b02d5-25a3-4ca9-be8a-07b9ae9d68cf" providerId="ADAL" clId="{B5611A6A-E5D3-4D31-8E1F-5804C583A04C}" dt="2026-06-05T13:11:04.042" v="416" actId="20577"/>
          <ac:spMkLst>
            <pc:docMk/>
            <pc:sldMk cId="2345447621" sldId="263"/>
            <ac:spMk id="4" creationId="{2E31C729-BEB2-8E1F-C81E-2481A1931BE0}"/>
          </ac:spMkLst>
        </pc:spChg>
      </pc:sldChg>
      <pc:sldChg chg="modSp mod">
        <pc:chgData name="Edstrom, Erica" userId="977b02d5-25a3-4ca9-be8a-07b9ae9d68cf" providerId="ADAL" clId="{B5611A6A-E5D3-4D31-8E1F-5804C583A04C}" dt="2026-06-05T13:04:42.658" v="17" actId="20577"/>
        <pc:sldMkLst>
          <pc:docMk/>
          <pc:sldMk cId="1469153110" sldId="267"/>
        </pc:sldMkLst>
        <pc:spChg chg="mod">
          <ac:chgData name="Edstrom, Erica" userId="977b02d5-25a3-4ca9-be8a-07b9ae9d68cf" providerId="ADAL" clId="{B5611A6A-E5D3-4D31-8E1F-5804C583A04C}" dt="2026-06-05T13:04:42.658" v="17" actId="20577"/>
          <ac:spMkLst>
            <pc:docMk/>
            <pc:sldMk cId="1469153110" sldId="267"/>
            <ac:spMk id="4" creationId="{2E31C729-BEB2-8E1F-C81E-2481A1931BE0}"/>
          </ac:spMkLst>
        </pc:spChg>
      </pc:sldChg>
      <pc:sldChg chg="modSp mod">
        <pc:chgData name="Edstrom, Erica" userId="977b02d5-25a3-4ca9-be8a-07b9ae9d68cf" providerId="ADAL" clId="{B5611A6A-E5D3-4D31-8E1F-5804C583A04C}" dt="2026-06-05T13:10:11.254" v="381" actId="20577"/>
        <pc:sldMkLst>
          <pc:docMk/>
          <pc:sldMk cId="349681520" sldId="268"/>
        </pc:sldMkLst>
        <pc:spChg chg="mod">
          <ac:chgData name="Edstrom, Erica" userId="977b02d5-25a3-4ca9-be8a-07b9ae9d68cf" providerId="ADAL" clId="{B5611A6A-E5D3-4D31-8E1F-5804C583A04C}" dt="2026-06-05T13:10:11.254" v="381" actId="20577"/>
          <ac:spMkLst>
            <pc:docMk/>
            <pc:sldMk cId="349681520" sldId="268"/>
            <ac:spMk id="4" creationId="{2E31C729-BEB2-8E1F-C81E-2481A1931BE0}"/>
          </ac:spMkLst>
        </pc:spChg>
      </pc:sldChg>
      <pc:sldChg chg="modSp mod">
        <pc:chgData name="Edstrom, Erica" userId="977b02d5-25a3-4ca9-be8a-07b9ae9d68cf" providerId="ADAL" clId="{B5611A6A-E5D3-4D31-8E1F-5804C583A04C}" dt="2026-06-05T13:11:32.463" v="443" actId="20577"/>
        <pc:sldMkLst>
          <pc:docMk/>
          <pc:sldMk cId="500873027" sldId="271"/>
        </pc:sldMkLst>
        <pc:spChg chg="mod">
          <ac:chgData name="Edstrom, Erica" userId="977b02d5-25a3-4ca9-be8a-07b9ae9d68cf" providerId="ADAL" clId="{B5611A6A-E5D3-4D31-8E1F-5804C583A04C}" dt="2026-06-05T13:11:32.463" v="443" actId="20577"/>
          <ac:spMkLst>
            <pc:docMk/>
            <pc:sldMk cId="500873027" sldId="271"/>
            <ac:spMk id="4" creationId="{2E31C729-BEB2-8E1F-C81E-2481A1931BE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AB2965-782C-BD8B-18E1-255055911D39}"/>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7C9ECDE-9FC7-E30B-810D-B24DFF116E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9B937B9E-6AF5-35C8-C9D5-8123953C1400}"/>
              </a:ext>
            </a:extLst>
          </p:cNvPr>
          <p:cNvSpPr>
            <a:spLocks noGrp="1"/>
          </p:cNvSpPr>
          <p:nvPr>
            <p:ph type="dt" sz="half" idx="10"/>
          </p:nvPr>
        </p:nvSpPr>
        <p:spPr/>
        <p:txBody>
          <a:bodyPr/>
          <a:lstStyle/>
          <a:p>
            <a:fld id="{35E38074-6886-42BA-B109-85FE32389A7A}" type="datetimeFigureOut">
              <a:rPr lang="sv-SE" smtClean="0"/>
              <a:t>2026-06-05</a:t>
            </a:fld>
            <a:endParaRPr lang="sv-SE"/>
          </a:p>
        </p:txBody>
      </p:sp>
      <p:sp>
        <p:nvSpPr>
          <p:cNvPr id="5" name="Platshållare för sidfot 4">
            <a:extLst>
              <a:ext uri="{FF2B5EF4-FFF2-40B4-BE49-F238E27FC236}">
                <a16:creationId xmlns:a16="http://schemas.microsoft.com/office/drawing/2014/main" id="{4CA3A631-7CD2-88FC-3D96-3EDBF522BA1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A86C157-571E-D233-7F9B-A15E3F9E281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386389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A6D214-B9A7-BAB7-9F10-F02C96B6E8A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11DC594-CCE8-FAA2-4782-5B8ECC918EE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D92935-1B2F-C916-A313-034E35EDD43E}"/>
              </a:ext>
            </a:extLst>
          </p:cNvPr>
          <p:cNvSpPr>
            <a:spLocks noGrp="1"/>
          </p:cNvSpPr>
          <p:nvPr>
            <p:ph type="dt" sz="half" idx="10"/>
          </p:nvPr>
        </p:nvSpPr>
        <p:spPr/>
        <p:txBody>
          <a:bodyPr/>
          <a:lstStyle/>
          <a:p>
            <a:fld id="{35E38074-6886-42BA-B109-85FE32389A7A}" type="datetimeFigureOut">
              <a:rPr lang="sv-SE" smtClean="0"/>
              <a:t>2026-06-05</a:t>
            </a:fld>
            <a:endParaRPr lang="sv-SE"/>
          </a:p>
        </p:txBody>
      </p:sp>
      <p:sp>
        <p:nvSpPr>
          <p:cNvPr id="5" name="Platshållare för sidfot 4">
            <a:extLst>
              <a:ext uri="{FF2B5EF4-FFF2-40B4-BE49-F238E27FC236}">
                <a16:creationId xmlns:a16="http://schemas.microsoft.com/office/drawing/2014/main" id="{42A73D3F-0C6F-34C7-A831-A5151B4253A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FEEED45-CC1D-AE51-CE75-6A541E602887}"/>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890370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C90866B-AE05-CD5F-FC6E-853BD7DED0B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D97012-3407-57CD-B4A3-8614CC2A1B2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4D84475-AFB5-802B-FA12-DF47BA028D0A}"/>
              </a:ext>
            </a:extLst>
          </p:cNvPr>
          <p:cNvSpPr>
            <a:spLocks noGrp="1"/>
          </p:cNvSpPr>
          <p:nvPr>
            <p:ph type="dt" sz="half" idx="10"/>
          </p:nvPr>
        </p:nvSpPr>
        <p:spPr/>
        <p:txBody>
          <a:bodyPr/>
          <a:lstStyle/>
          <a:p>
            <a:fld id="{35E38074-6886-42BA-B109-85FE32389A7A}" type="datetimeFigureOut">
              <a:rPr lang="sv-SE" smtClean="0"/>
              <a:t>2026-06-05</a:t>
            </a:fld>
            <a:endParaRPr lang="sv-SE"/>
          </a:p>
        </p:txBody>
      </p:sp>
      <p:sp>
        <p:nvSpPr>
          <p:cNvPr id="5" name="Platshållare för sidfot 4">
            <a:extLst>
              <a:ext uri="{FF2B5EF4-FFF2-40B4-BE49-F238E27FC236}">
                <a16:creationId xmlns:a16="http://schemas.microsoft.com/office/drawing/2014/main" id="{933B2710-F479-C7EA-FAC6-42DB5ABCBF6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F05771D-8C3C-3F27-035F-FB5A8E7BB10E}"/>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82855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E10012-19AD-9723-AA82-ACADFD11B2D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8850C87-3524-7CB3-3AB3-DBEDF8C0D4E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5FCBA2B-93B7-7773-BDA4-C1DCCB6CD4B6}"/>
              </a:ext>
            </a:extLst>
          </p:cNvPr>
          <p:cNvSpPr>
            <a:spLocks noGrp="1"/>
          </p:cNvSpPr>
          <p:nvPr>
            <p:ph type="dt" sz="half" idx="10"/>
          </p:nvPr>
        </p:nvSpPr>
        <p:spPr/>
        <p:txBody>
          <a:bodyPr/>
          <a:lstStyle/>
          <a:p>
            <a:fld id="{35E38074-6886-42BA-B109-85FE32389A7A}" type="datetimeFigureOut">
              <a:rPr lang="sv-SE" smtClean="0"/>
              <a:t>2026-06-05</a:t>
            </a:fld>
            <a:endParaRPr lang="sv-SE"/>
          </a:p>
        </p:txBody>
      </p:sp>
      <p:sp>
        <p:nvSpPr>
          <p:cNvPr id="5" name="Platshållare för sidfot 4">
            <a:extLst>
              <a:ext uri="{FF2B5EF4-FFF2-40B4-BE49-F238E27FC236}">
                <a16:creationId xmlns:a16="http://schemas.microsoft.com/office/drawing/2014/main" id="{5CA497A7-6AD5-7CDC-342F-62A4E52ADF2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EFBAEBC-1C6E-9B5F-1F74-91A6C0E1A84B}"/>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2069342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6603BB-CB39-4B06-2D47-25F0FF36A19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1EE9DC0-2660-319F-AE6E-6A3CB2535E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2826E1FC-207E-F091-52BF-D2B68AF31F87}"/>
              </a:ext>
            </a:extLst>
          </p:cNvPr>
          <p:cNvSpPr>
            <a:spLocks noGrp="1"/>
          </p:cNvSpPr>
          <p:nvPr>
            <p:ph type="dt" sz="half" idx="10"/>
          </p:nvPr>
        </p:nvSpPr>
        <p:spPr/>
        <p:txBody>
          <a:bodyPr/>
          <a:lstStyle/>
          <a:p>
            <a:fld id="{35E38074-6886-42BA-B109-85FE32389A7A}" type="datetimeFigureOut">
              <a:rPr lang="sv-SE" smtClean="0"/>
              <a:t>2026-06-05</a:t>
            </a:fld>
            <a:endParaRPr lang="sv-SE"/>
          </a:p>
        </p:txBody>
      </p:sp>
      <p:sp>
        <p:nvSpPr>
          <p:cNvPr id="5" name="Platshållare för sidfot 4">
            <a:extLst>
              <a:ext uri="{FF2B5EF4-FFF2-40B4-BE49-F238E27FC236}">
                <a16:creationId xmlns:a16="http://schemas.microsoft.com/office/drawing/2014/main" id="{A3C7283A-2357-95D8-E48F-D8B89E5015C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10DEAF0-372A-0F37-32FD-3A2C1ABD4E4D}"/>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067733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FC1FE2-1F81-78D5-7C3A-5CF3F35C8E4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3726D40-8464-B0F7-8193-8A502F6BD952}"/>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4393970-6C2C-61C9-367B-B1AADC7003E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A755C13-F32F-4F44-A267-1478320626D6}"/>
              </a:ext>
            </a:extLst>
          </p:cNvPr>
          <p:cNvSpPr>
            <a:spLocks noGrp="1"/>
          </p:cNvSpPr>
          <p:nvPr>
            <p:ph type="dt" sz="half" idx="10"/>
          </p:nvPr>
        </p:nvSpPr>
        <p:spPr/>
        <p:txBody>
          <a:bodyPr/>
          <a:lstStyle/>
          <a:p>
            <a:fld id="{35E38074-6886-42BA-B109-85FE32389A7A}" type="datetimeFigureOut">
              <a:rPr lang="sv-SE" smtClean="0"/>
              <a:t>2026-06-05</a:t>
            </a:fld>
            <a:endParaRPr lang="sv-SE"/>
          </a:p>
        </p:txBody>
      </p:sp>
      <p:sp>
        <p:nvSpPr>
          <p:cNvPr id="6" name="Platshållare för sidfot 5">
            <a:extLst>
              <a:ext uri="{FF2B5EF4-FFF2-40B4-BE49-F238E27FC236}">
                <a16:creationId xmlns:a16="http://schemas.microsoft.com/office/drawing/2014/main" id="{440FE2D7-1581-00A1-8281-A6CA73CF212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5A3750A-D7F0-22B9-28A7-C98DC98747D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004630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0C3BF0-8BFB-EF88-B121-4554AD32ED8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4152DF0-42D9-E60C-1485-0F901A30CA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879CA17-2EF3-1900-514A-860D49A20F13}"/>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E2CED515-3614-5186-98A2-B088C699A4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CAB42E0-FC61-0B41-7CEC-2B1822CBE50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9E70ACB2-A9C9-1323-D6A3-DFABE27AFC69}"/>
              </a:ext>
            </a:extLst>
          </p:cNvPr>
          <p:cNvSpPr>
            <a:spLocks noGrp="1"/>
          </p:cNvSpPr>
          <p:nvPr>
            <p:ph type="dt" sz="half" idx="10"/>
          </p:nvPr>
        </p:nvSpPr>
        <p:spPr/>
        <p:txBody>
          <a:bodyPr/>
          <a:lstStyle/>
          <a:p>
            <a:fld id="{35E38074-6886-42BA-B109-85FE32389A7A}" type="datetimeFigureOut">
              <a:rPr lang="sv-SE" smtClean="0"/>
              <a:t>2026-06-05</a:t>
            </a:fld>
            <a:endParaRPr lang="sv-SE"/>
          </a:p>
        </p:txBody>
      </p:sp>
      <p:sp>
        <p:nvSpPr>
          <p:cNvPr id="8" name="Platshållare för sidfot 7">
            <a:extLst>
              <a:ext uri="{FF2B5EF4-FFF2-40B4-BE49-F238E27FC236}">
                <a16:creationId xmlns:a16="http://schemas.microsoft.com/office/drawing/2014/main" id="{D61055C8-B9F3-8F6C-9939-51FC8EC1A2D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9CA3546-80B8-CFAB-BBC4-1F4C131C7BFC}"/>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178671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E0BEFBC-A0E7-A557-0942-4F5BB646CF08}"/>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1A8C55C-4709-79C0-A64E-6F68F4ECED28}"/>
              </a:ext>
            </a:extLst>
          </p:cNvPr>
          <p:cNvSpPr>
            <a:spLocks noGrp="1"/>
          </p:cNvSpPr>
          <p:nvPr>
            <p:ph type="dt" sz="half" idx="10"/>
          </p:nvPr>
        </p:nvSpPr>
        <p:spPr/>
        <p:txBody>
          <a:bodyPr/>
          <a:lstStyle/>
          <a:p>
            <a:fld id="{35E38074-6886-42BA-B109-85FE32389A7A}" type="datetimeFigureOut">
              <a:rPr lang="sv-SE" smtClean="0"/>
              <a:t>2026-06-05</a:t>
            </a:fld>
            <a:endParaRPr lang="sv-SE"/>
          </a:p>
        </p:txBody>
      </p:sp>
      <p:sp>
        <p:nvSpPr>
          <p:cNvPr id="4" name="Platshållare för sidfot 3">
            <a:extLst>
              <a:ext uri="{FF2B5EF4-FFF2-40B4-BE49-F238E27FC236}">
                <a16:creationId xmlns:a16="http://schemas.microsoft.com/office/drawing/2014/main" id="{699D27BB-3B9E-FC56-E2ED-AC605E18CFB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E77A670-3071-631E-B805-32C615DE23F1}"/>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2678849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05C7143-15F4-FB17-2CC6-770A17CD1674}"/>
              </a:ext>
            </a:extLst>
          </p:cNvPr>
          <p:cNvSpPr>
            <a:spLocks noGrp="1"/>
          </p:cNvSpPr>
          <p:nvPr>
            <p:ph type="dt" sz="half" idx="10"/>
          </p:nvPr>
        </p:nvSpPr>
        <p:spPr/>
        <p:txBody>
          <a:bodyPr/>
          <a:lstStyle/>
          <a:p>
            <a:fld id="{35E38074-6886-42BA-B109-85FE32389A7A}" type="datetimeFigureOut">
              <a:rPr lang="sv-SE" smtClean="0"/>
              <a:t>2026-06-05</a:t>
            </a:fld>
            <a:endParaRPr lang="sv-SE"/>
          </a:p>
        </p:txBody>
      </p:sp>
      <p:sp>
        <p:nvSpPr>
          <p:cNvPr id="3" name="Platshållare för sidfot 2">
            <a:extLst>
              <a:ext uri="{FF2B5EF4-FFF2-40B4-BE49-F238E27FC236}">
                <a16:creationId xmlns:a16="http://schemas.microsoft.com/office/drawing/2014/main" id="{5CBDAA3C-FEBD-105F-2592-368E93FBDAB4}"/>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E25927CF-10B2-3122-4798-6DE40B055F1F}"/>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294229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EA916A-0DED-2871-5FC7-C6733141A3B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3E16810-F69F-6C21-459B-40E12132C3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77802C-BDDD-891B-7119-C3AD5C1358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B44C452-E714-7785-B3F0-5E5F40D4249A}"/>
              </a:ext>
            </a:extLst>
          </p:cNvPr>
          <p:cNvSpPr>
            <a:spLocks noGrp="1"/>
          </p:cNvSpPr>
          <p:nvPr>
            <p:ph type="dt" sz="half" idx="10"/>
          </p:nvPr>
        </p:nvSpPr>
        <p:spPr/>
        <p:txBody>
          <a:bodyPr/>
          <a:lstStyle/>
          <a:p>
            <a:fld id="{35E38074-6886-42BA-B109-85FE32389A7A}" type="datetimeFigureOut">
              <a:rPr lang="sv-SE" smtClean="0"/>
              <a:t>2026-06-05</a:t>
            </a:fld>
            <a:endParaRPr lang="sv-SE"/>
          </a:p>
        </p:txBody>
      </p:sp>
      <p:sp>
        <p:nvSpPr>
          <p:cNvPr id="6" name="Platshållare för sidfot 5">
            <a:extLst>
              <a:ext uri="{FF2B5EF4-FFF2-40B4-BE49-F238E27FC236}">
                <a16:creationId xmlns:a16="http://schemas.microsoft.com/office/drawing/2014/main" id="{E13CCB6B-4B0A-9979-CE23-1BF98D71EF5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CEB8526-7FEE-3338-6427-88F92BF1589D}"/>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183417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AB41C0-2C71-AA82-1927-49520788A81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3993FA0F-9B42-B176-EC97-B8E97F8D3C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0242C499-45E6-2D17-25C9-6695A7BA67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C83E4DA-2C7A-E2B0-9AD8-C557BC838ACA}"/>
              </a:ext>
            </a:extLst>
          </p:cNvPr>
          <p:cNvSpPr>
            <a:spLocks noGrp="1"/>
          </p:cNvSpPr>
          <p:nvPr>
            <p:ph type="dt" sz="half" idx="10"/>
          </p:nvPr>
        </p:nvSpPr>
        <p:spPr/>
        <p:txBody>
          <a:bodyPr/>
          <a:lstStyle/>
          <a:p>
            <a:fld id="{35E38074-6886-42BA-B109-85FE32389A7A}" type="datetimeFigureOut">
              <a:rPr lang="sv-SE" smtClean="0"/>
              <a:t>2026-06-05</a:t>
            </a:fld>
            <a:endParaRPr lang="sv-SE"/>
          </a:p>
        </p:txBody>
      </p:sp>
      <p:sp>
        <p:nvSpPr>
          <p:cNvPr id="6" name="Platshållare för sidfot 5">
            <a:extLst>
              <a:ext uri="{FF2B5EF4-FFF2-40B4-BE49-F238E27FC236}">
                <a16:creationId xmlns:a16="http://schemas.microsoft.com/office/drawing/2014/main" id="{4F5B6447-E767-383C-0057-77A603D492C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4B57A2B-DA89-6C2A-91B7-3A30FE6A172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1908174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8B43056-EE3E-CE11-0D9C-AB52B248C0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BF82261-077B-96E5-2FEA-A53E04AA04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8B9637E-2715-FF1B-4321-FD4BBB8526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E38074-6886-42BA-B109-85FE32389A7A}" type="datetimeFigureOut">
              <a:rPr lang="sv-SE" smtClean="0"/>
              <a:t>2026-06-05</a:t>
            </a:fld>
            <a:endParaRPr lang="sv-SE"/>
          </a:p>
        </p:txBody>
      </p:sp>
      <p:sp>
        <p:nvSpPr>
          <p:cNvPr id="5" name="Platshållare för sidfot 4">
            <a:extLst>
              <a:ext uri="{FF2B5EF4-FFF2-40B4-BE49-F238E27FC236}">
                <a16:creationId xmlns:a16="http://schemas.microsoft.com/office/drawing/2014/main" id="{8BB8E3EA-B2D0-012D-AC97-C79034B33E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6B85F48C-F157-54AF-4A95-4489C34811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466EF1-848A-4632-AEA8-016805DF5C21}" type="slidenum">
              <a:rPr lang="sv-SE" smtClean="0"/>
              <a:t>‹#›</a:t>
            </a:fld>
            <a:endParaRPr lang="sv-SE"/>
          </a:p>
        </p:txBody>
      </p:sp>
      <p:sp>
        <p:nvSpPr>
          <p:cNvPr id="8" name="textruta 7">
            <a:extLst>
              <a:ext uri="{FF2B5EF4-FFF2-40B4-BE49-F238E27FC236}">
                <a16:creationId xmlns:a16="http://schemas.microsoft.com/office/drawing/2014/main" id="{F5CF0F27-29E8-343C-F964-966F0FE377B6}"/>
              </a:ext>
            </a:extLst>
          </p:cNvPr>
          <p:cNvSpPr txBox="1"/>
          <p:nvPr userDrawn="1">
            <p:extLst>
              <p:ext uri="{1162E1C5-73C7-4A58-AE30-91384D911F3F}">
                <p184:classification xmlns:p184="http://schemas.microsoft.com/office/powerpoint/2018/4/main" val="hdr"/>
              </p:ext>
            </p:extLst>
          </p:nvPr>
        </p:nvSpPr>
        <p:spPr>
          <a:xfrm>
            <a:off x="4929950" y="63500"/>
            <a:ext cx="2389187" cy="152400"/>
          </a:xfrm>
          <a:prstGeom prst="rect">
            <a:avLst/>
          </a:prstGeom>
        </p:spPr>
        <p:txBody>
          <a:bodyPr horzOverflow="overflow" lIns="0" tIns="0" rIns="0" bIns="0">
            <a:spAutoFit/>
          </a:bodyPr>
          <a:lstStyle/>
          <a:p>
            <a:pPr algn="l"/>
            <a:r>
              <a:rPr lang="sv-SE" sz="1000">
                <a:solidFill>
                  <a:srgbClr val="000000"/>
                </a:solidFill>
                <a:latin typeface="Calibri" panose="020F0502020204030204" pitchFamily="34" charset="0"/>
                <a:cs typeface="Calibri" panose="020F0502020204030204" pitchFamily="34" charset="0"/>
              </a:rPr>
              <a:t>Information classification: Ramirent Standard </a:t>
            </a:r>
          </a:p>
        </p:txBody>
      </p:sp>
    </p:spTree>
    <p:extLst>
      <p:ext uri="{BB962C8B-B14F-4D97-AF65-F5344CB8AC3E}">
        <p14:creationId xmlns:p14="http://schemas.microsoft.com/office/powerpoint/2010/main" val="4157702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file:///C:\Users\eedstrom\Downloads\Matchmiljo---Matchvard.pdf"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laget.se/MariestadBoISHC/Document"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slide" Target="slide13.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laget.se/MariestadBoISHC/Document"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objekt 4" descr="En bild som visar symbol, emblem, logotyp, prydnad&#10;&#10;Automatiskt genererad beskrivning">
            <a:extLst>
              <a:ext uri="{FF2B5EF4-FFF2-40B4-BE49-F238E27FC236}">
                <a16:creationId xmlns:a16="http://schemas.microsoft.com/office/drawing/2014/main" id="{38D44FBA-E3DB-3003-74D8-0C6CCDE15D61}"/>
              </a:ext>
            </a:extLst>
          </p:cNvPr>
          <p:cNvPicPr>
            <a:picLocks noChangeAspect="1"/>
          </p:cNvPicPr>
          <p:nvPr/>
        </p:nvPicPr>
        <p:blipFill rotWithShape="1">
          <a:blip r:embed="rId2">
            <a:alphaModFix amt="40000"/>
            <a:extLst>
              <a:ext uri="{28A0092B-C50C-407E-A947-70E740481C1C}">
                <a14:useLocalDpi xmlns:a14="http://schemas.microsoft.com/office/drawing/2010/main" val="0"/>
              </a:ext>
            </a:extLst>
          </a:blip>
          <a:srcRect t="12302" b="31448"/>
          <a:stretch/>
        </p:blipFill>
        <p:spPr>
          <a:xfrm>
            <a:off x="20" y="10"/>
            <a:ext cx="12191980" cy="6857990"/>
          </a:xfrm>
          <a:prstGeom prst="rect">
            <a:avLst/>
          </a:prstGeom>
        </p:spPr>
      </p:pic>
      <p:sp>
        <p:nvSpPr>
          <p:cNvPr id="2" name="Rubrik 1">
            <a:extLst>
              <a:ext uri="{FF2B5EF4-FFF2-40B4-BE49-F238E27FC236}">
                <a16:creationId xmlns:a16="http://schemas.microsoft.com/office/drawing/2014/main" id="{A4790C2C-ACA0-1611-7C17-29E14A55343E}"/>
              </a:ext>
            </a:extLst>
          </p:cNvPr>
          <p:cNvSpPr>
            <a:spLocks noGrp="1"/>
          </p:cNvSpPr>
          <p:nvPr>
            <p:ph type="ctrTitle"/>
          </p:nvPr>
        </p:nvSpPr>
        <p:spPr>
          <a:xfrm>
            <a:off x="965200" y="965200"/>
            <a:ext cx="10261600" cy="3564869"/>
          </a:xfrm>
        </p:spPr>
        <p:txBody>
          <a:bodyPr>
            <a:normAutofit/>
          </a:bodyPr>
          <a:lstStyle/>
          <a:p>
            <a:pPr algn="l"/>
            <a:r>
              <a:rPr lang="sv-SE" sz="9800" dirty="0">
                <a:ln w="22225">
                  <a:solidFill>
                    <a:schemeClr val="tx1"/>
                  </a:solidFill>
                  <a:miter lim="800000"/>
                </a:ln>
                <a:noFill/>
              </a:rPr>
              <a:t>Varmt välkomna till säsongen 2026/27</a:t>
            </a:r>
          </a:p>
        </p:txBody>
      </p:sp>
      <p:sp>
        <p:nvSpPr>
          <p:cNvPr id="3" name="Underrubrik 2">
            <a:extLst>
              <a:ext uri="{FF2B5EF4-FFF2-40B4-BE49-F238E27FC236}">
                <a16:creationId xmlns:a16="http://schemas.microsoft.com/office/drawing/2014/main" id="{6CEE420F-9EB4-20DB-5360-01401CA66CE5}"/>
              </a:ext>
            </a:extLst>
          </p:cNvPr>
          <p:cNvSpPr>
            <a:spLocks noGrp="1"/>
          </p:cNvSpPr>
          <p:nvPr>
            <p:ph type="subTitle" idx="1"/>
          </p:nvPr>
        </p:nvSpPr>
        <p:spPr>
          <a:xfrm>
            <a:off x="965200" y="4572002"/>
            <a:ext cx="10261600" cy="1202995"/>
          </a:xfrm>
        </p:spPr>
        <p:txBody>
          <a:bodyPr>
            <a:normAutofit/>
          </a:bodyPr>
          <a:lstStyle/>
          <a:p>
            <a:pPr algn="l"/>
            <a:r>
              <a:rPr lang="sv-SE" sz="3200" dirty="0"/>
              <a:t>Föräldramöte 2026-xx-xx</a:t>
            </a:r>
            <a:br>
              <a:rPr lang="sv-SE" sz="3200" dirty="0"/>
            </a:br>
            <a:r>
              <a:rPr lang="sv-SE" sz="3200" dirty="0"/>
              <a:t>U xx</a:t>
            </a:r>
          </a:p>
        </p:txBody>
      </p:sp>
    </p:spTree>
    <p:extLst>
      <p:ext uri="{BB962C8B-B14F-4D97-AF65-F5344CB8AC3E}">
        <p14:creationId xmlns:p14="http://schemas.microsoft.com/office/powerpoint/2010/main" val="109946532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20945" y="384084"/>
            <a:ext cx="5349765" cy="6278642"/>
          </a:xfrm>
          <a:prstGeom prst="rect">
            <a:avLst/>
          </a:prstGeom>
          <a:noFill/>
        </p:spPr>
        <p:txBody>
          <a:bodyPr wrap="square" rtlCol="0">
            <a:spAutoFit/>
          </a:bodyPr>
          <a:lstStyle/>
          <a:p>
            <a:r>
              <a:rPr lang="sv-SE" sz="3600" u="sng" dirty="0"/>
              <a:t>Kiosk &amp; Sekretariat</a:t>
            </a:r>
            <a:endParaRPr lang="sv-SE" sz="3600" dirty="0"/>
          </a:p>
          <a:p>
            <a:endParaRPr lang="sv-SE" sz="2400" dirty="0"/>
          </a:p>
          <a:p>
            <a:r>
              <a:rPr lang="sv-SE" u="sng" dirty="0"/>
              <a:t>Egna matcher:</a:t>
            </a:r>
          </a:p>
          <a:p>
            <a:r>
              <a:rPr lang="sv-SE" dirty="0"/>
              <a:t>Då behöver föräldrar bemanna kiosk- &amp; sekretariat samt en matchvärd.</a:t>
            </a:r>
            <a:br>
              <a:rPr lang="sv-SE" dirty="0"/>
            </a:br>
            <a:r>
              <a:rPr lang="sv-SE" dirty="0"/>
              <a:t>Lagföräldrar gör schema och lägger ut det på </a:t>
            </a:r>
            <a:r>
              <a:rPr lang="sv-SE" dirty="0" err="1"/>
              <a:t>lagsidan</a:t>
            </a:r>
            <a:r>
              <a:rPr lang="sv-SE" dirty="0"/>
              <a:t>.</a:t>
            </a:r>
          </a:p>
          <a:p>
            <a:endParaRPr lang="sv-SE" dirty="0"/>
          </a:p>
          <a:p>
            <a:r>
              <a:rPr lang="sv-SE" u="sng" dirty="0"/>
              <a:t>A-lagets matcher:</a:t>
            </a:r>
          </a:p>
          <a:p>
            <a:r>
              <a:rPr lang="sv-SE" dirty="0"/>
              <a:t>Under A-lagets matcher har vårt lag ansvar för att bemanna ………………….. Kiosken.</a:t>
            </a:r>
          </a:p>
          <a:p>
            <a:r>
              <a:rPr lang="sv-SE" dirty="0"/>
              <a:t>Lagföräldrar gör schema och lägger ut det på </a:t>
            </a:r>
            <a:r>
              <a:rPr lang="sv-SE" dirty="0" err="1"/>
              <a:t>lagsidan</a:t>
            </a:r>
            <a:r>
              <a:rPr lang="sv-SE" dirty="0"/>
              <a:t>.</a:t>
            </a:r>
          </a:p>
          <a:p>
            <a:endParaRPr lang="sv-SE" dirty="0"/>
          </a:p>
          <a:p>
            <a:r>
              <a:rPr lang="sv-SE" u="sng" dirty="0"/>
              <a:t>Kiosk:</a:t>
            </a:r>
            <a:br>
              <a:rPr lang="sv-SE" dirty="0"/>
            </a:br>
            <a:r>
              <a:rPr lang="sv-SE" dirty="0"/>
              <a:t>Har andra lag match samtidigt i andra hallen på egna matcher ska de som bemannar kiosk </a:t>
            </a:r>
            <a:r>
              <a:rPr lang="sv-SE" u="sng" dirty="0"/>
              <a:t>alltid stämma av </a:t>
            </a:r>
            <a:r>
              <a:rPr lang="sv-SE" dirty="0"/>
              <a:t>med de som bemannar i det andra laget om hur man fördelar bemanning i kiosk. Detta görs på plats.</a:t>
            </a:r>
            <a:br>
              <a:rPr lang="sv-SE" dirty="0"/>
            </a:br>
            <a:r>
              <a:rPr lang="sv-SE" dirty="0"/>
              <a:t>Instruktion på vad som serveras som </a:t>
            </a:r>
            <a:r>
              <a:rPr lang="sv-SE" dirty="0" err="1"/>
              <a:t>lagfika</a:t>
            </a:r>
            <a:r>
              <a:rPr lang="sv-SE" dirty="0"/>
              <a:t>, domarfika och fika till sekretariat finns uppsatt i kiosken.</a:t>
            </a:r>
          </a:p>
          <a:p>
            <a:br>
              <a:rPr lang="sv-SE" dirty="0"/>
            </a:br>
            <a:endParaRPr lang="sv-SE" dirty="0"/>
          </a:p>
        </p:txBody>
      </p:sp>
    </p:spTree>
    <p:extLst>
      <p:ext uri="{BB962C8B-B14F-4D97-AF65-F5344CB8AC3E}">
        <p14:creationId xmlns:p14="http://schemas.microsoft.com/office/powerpoint/2010/main" val="2982642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20945" y="384084"/>
            <a:ext cx="5349765" cy="6463308"/>
          </a:xfrm>
          <a:prstGeom prst="rect">
            <a:avLst/>
          </a:prstGeom>
          <a:noFill/>
        </p:spPr>
        <p:txBody>
          <a:bodyPr wrap="square" rtlCol="0">
            <a:spAutoFit/>
          </a:bodyPr>
          <a:lstStyle/>
          <a:p>
            <a:r>
              <a:rPr lang="sv-SE" sz="3600" u="sng" dirty="0"/>
              <a:t>Kiosk &amp; Sekretariat forts.</a:t>
            </a:r>
            <a:endParaRPr lang="sv-SE" sz="3600" dirty="0"/>
          </a:p>
          <a:p>
            <a:endParaRPr lang="sv-SE" dirty="0"/>
          </a:p>
          <a:p>
            <a:r>
              <a:rPr lang="sv-SE" u="sng" dirty="0"/>
              <a:t>Sekretariat:</a:t>
            </a:r>
            <a:br>
              <a:rPr lang="sv-SE" dirty="0"/>
            </a:br>
            <a:r>
              <a:rPr lang="sv-SE" dirty="0"/>
              <a:t>Under säsongen behöver vi ha följande positioner tillsatta i sekretariatet:</a:t>
            </a:r>
          </a:p>
          <a:p>
            <a:r>
              <a:rPr lang="sv-SE" dirty="0"/>
              <a:t>Speaker, Klocka, OVR, Båsfunktionär 2 st för helplansspel.</a:t>
            </a:r>
          </a:p>
          <a:p>
            <a:endParaRPr lang="sv-SE" dirty="0"/>
          </a:p>
          <a:p>
            <a:r>
              <a:rPr lang="sv-SE" dirty="0"/>
              <a:t>Det finns varje år en matchfunktionärsutbildning som Västergötlands ishockeyförbund håller digitalt som är jättebra att anmäla sig till och där man får bra tips.</a:t>
            </a:r>
          </a:p>
          <a:p>
            <a:r>
              <a:rPr lang="sv-SE" dirty="0"/>
              <a:t>Det är obligatoriskt att man deltar på en sådan </a:t>
            </a:r>
            <a:r>
              <a:rPr lang="sv-SE" dirty="0" err="1"/>
              <a:t>varannat</a:t>
            </a:r>
            <a:r>
              <a:rPr lang="sv-SE" dirty="0"/>
              <a:t> år.</a:t>
            </a:r>
          </a:p>
          <a:p>
            <a:r>
              <a:rPr lang="sv-SE" dirty="0"/>
              <a:t>Håll utkik på Mariestad Ungdoms hemsida och/eller i er angivna e-post om när den går att anmäla sig till.</a:t>
            </a:r>
          </a:p>
          <a:p>
            <a:endParaRPr lang="sv-SE" dirty="0"/>
          </a:p>
          <a:p>
            <a:r>
              <a:rPr lang="sv-SE" u="sng" dirty="0"/>
              <a:t>Matchfunktionär:</a:t>
            </a:r>
          </a:p>
          <a:p>
            <a:r>
              <a:rPr lang="sv-SE" dirty="0"/>
              <a:t>Som matchfunktionär får man en gul väst och de sysslor som görs finns att läsa här:</a:t>
            </a:r>
          </a:p>
          <a:p>
            <a:r>
              <a:rPr lang="sv-SE" dirty="0">
                <a:hlinkClick r:id="rId3"/>
              </a:rPr>
              <a:t>Matchmiljo---Matchvard.pdf</a:t>
            </a:r>
            <a:br>
              <a:rPr lang="sv-SE" dirty="0"/>
            </a:br>
            <a:r>
              <a:rPr lang="sv-SE" dirty="0"/>
              <a:t>Främst är att säkerställa att vi får en bra matchmiljö och det gäller alla poolspel och matcher.</a:t>
            </a:r>
          </a:p>
        </p:txBody>
      </p:sp>
    </p:spTree>
    <p:extLst>
      <p:ext uri="{BB962C8B-B14F-4D97-AF65-F5344CB8AC3E}">
        <p14:creationId xmlns:p14="http://schemas.microsoft.com/office/powerpoint/2010/main" val="349681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62437" y="483476"/>
            <a:ext cx="5349765" cy="6186309"/>
          </a:xfrm>
          <a:prstGeom prst="rect">
            <a:avLst/>
          </a:prstGeom>
          <a:noFill/>
        </p:spPr>
        <p:txBody>
          <a:bodyPr wrap="square" rtlCol="0">
            <a:spAutoFit/>
          </a:bodyPr>
          <a:lstStyle/>
          <a:p>
            <a:r>
              <a:rPr lang="sv-SE" sz="3600" u="sng" dirty="0"/>
              <a:t>Cuper:</a:t>
            </a:r>
          </a:p>
          <a:p>
            <a:endParaRPr lang="sv-SE" dirty="0"/>
          </a:p>
          <a:p>
            <a:r>
              <a:rPr lang="sv-SE" dirty="0"/>
              <a:t>Mariestad BoIS har en Resestege som varje lag följer.</a:t>
            </a:r>
            <a:br>
              <a:rPr lang="sv-SE" dirty="0"/>
            </a:br>
            <a:r>
              <a:rPr lang="sv-SE" dirty="0"/>
              <a:t>Den innehåller hur många cuper vi åker på och även cuper vi själva arrangerar per lag.</a:t>
            </a:r>
            <a:br>
              <a:rPr lang="sv-SE" dirty="0"/>
            </a:br>
            <a:r>
              <a:rPr lang="sv-SE" dirty="0">
                <a:hlinkClick r:id="rId3"/>
              </a:rPr>
              <a:t>Dokument | Mariestad BoIS Hockey Ungdom (laget.se)</a:t>
            </a:r>
            <a:endParaRPr lang="sv-SE" dirty="0"/>
          </a:p>
          <a:p>
            <a:endParaRPr lang="sv-SE" dirty="0"/>
          </a:p>
          <a:p>
            <a:r>
              <a:rPr lang="sv-SE" dirty="0"/>
              <a:t>Vi åker i år på:</a:t>
            </a:r>
          </a:p>
          <a:p>
            <a:endParaRPr lang="sv-SE" dirty="0"/>
          </a:p>
          <a:p>
            <a:endParaRPr lang="sv-SE" dirty="0"/>
          </a:p>
          <a:p>
            <a:endParaRPr lang="sv-SE" dirty="0"/>
          </a:p>
          <a:p>
            <a:r>
              <a:rPr lang="sv-SE" dirty="0"/>
              <a:t>Vi arrangerar egen cup:</a:t>
            </a:r>
          </a:p>
          <a:p>
            <a:endParaRPr lang="sv-SE" dirty="0"/>
          </a:p>
          <a:p>
            <a:endParaRPr lang="sv-SE" dirty="0"/>
          </a:p>
          <a:p>
            <a:endParaRPr lang="sv-SE" dirty="0"/>
          </a:p>
          <a:p>
            <a:r>
              <a:rPr lang="sv-SE" dirty="0"/>
              <a:t>Cupansvariga (ej tränare) i laget:</a:t>
            </a:r>
          </a:p>
          <a:p>
            <a:r>
              <a:rPr lang="sv-SE" dirty="0"/>
              <a:t>Namn			telefon</a:t>
            </a:r>
          </a:p>
          <a:p>
            <a:endParaRPr lang="sv-SE" dirty="0"/>
          </a:p>
          <a:p>
            <a:endParaRPr lang="sv-SE" dirty="0"/>
          </a:p>
          <a:p>
            <a:r>
              <a:rPr lang="sv-SE" dirty="0"/>
              <a:t>Frågor kring hemmacup besvaras av Klubbchef i första hand och därefter Ungdomsansvarig.</a:t>
            </a:r>
          </a:p>
        </p:txBody>
      </p:sp>
    </p:spTree>
    <p:extLst>
      <p:ext uri="{BB962C8B-B14F-4D97-AF65-F5344CB8AC3E}">
        <p14:creationId xmlns:p14="http://schemas.microsoft.com/office/powerpoint/2010/main" val="2345447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62437" y="483476"/>
            <a:ext cx="5349765" cy="2862322"/>
          </a:xfrm>
          <a:prstGeom prst="rect">
            <a:avLst/>
          </a:prstGeom>
          <a:noFill/>
        </p:spPr>
        <p:txBody>
          <a:bodyPr wrap="square" rtlCol="0">
            <a:spAutoFit/>
          </a:bodyPr>
          <a:lstStyle/>
          <a:p>
            <a:r>
              <a:rPr lang="sv-SE" sz="3600" u="sng" dirty="0"/>
              <a:t>Övriga arrangemang</a:t>
            </a:r>
          </a:p>
          <a:p>
            <a:endParaRPr lang="sv-SE" dirty="0"/>
          </a:p>
          <a:p>
            <a:endParaRPr lang="sv-SE" dirty="0"/>
          </a:p>
          <a:p>
            <a:r>
              <a:rPr lang="sv-SE" dirty="0"/>
              <a:t>Matchmaskotar:</a:t>
            </a:r>
          </a:p>
          <a:p>
            <a:r>
              <a:rPr lang="sv-SE" dirty="0"/>
              <a:t>U11 &amp; Flickor födda 2015</a:t>
            </a:r>
          </a:p>
          <a:p>
            <a:endParaRPr lang="sv-SE" dirty="0"/>
          </a:p>
          <a:p>
            <a:endParaRPr lang="sv-SE" dirty="0"/>
          </a:p>
          <a:p>
            <a:r>
              <a:rPr lang="sv-SE" dirty="0" err="1"/>
              <a:t>Ice</a:t>
            </a:r>
            <a:r>
              <a:rPr lang="sv-SE" dirty="0"/>
              <a:t> </a:t>
            </a:r>
            <a:r>
              <a:rPr lang="sv-SE" dirty="0" err="1"/>
              <a:t>breakers</a:t>
            </a:r>
            <a:r>
              <a:rPr lang="sv-SE" dirty="0"/>
              <a:t>:</a:t>
            </a:r>
          </a:p>
          <a:p>
            <a:r>
              <a:rPr lang="sv-SE" dirty="0"/>
              <a:t>U13 &amp; U14</a:t>
            </a:r>
          </a:p>
        </p:txBody>
      </p:sp>
      <mc:AlternateContent xmlns:mc="http://schemas.openxmlformats.org/markup-compatibility/2006" xmlns:pslz="http://schemas.microsoft.com/office/powerpoint/2016/slidezoom">
        <mc:Choice Requires="pslz">
          <p:graphicFrame>
            <p:nvGraphicFramePr>
              <p:cNvPr id="5" name="Bildzoom 4">
                <a:extLst>
                  <a:ext uri="{FF2B5EF4-FFF2-40B4-BE49-F238E27FC236}">
                    <a16:creationId xmlns:a16="http://schemas.microsoft.com/office/drawing/2014/main" id="{48807B4B-4FC8-A49D-7DEF-E45B9DCF76D9}"/>
                  </a:ext>
                </a:extLst>
              </p:cNvPr>
              <p:cNvGraphicFramePr>
                <a:graphicFrameLocks noChangeAspect="1"/>
              </p:cNvGraphicFramePr>
              <p:nvPr>
                <p:extLst>
                  <p:ext uri="{D42A27DB-BD31-4B8C-83A1-F6EECF244321}">
                    <p14:modId xmlns:p14="http://schemas.microsoft.com/office/powerpoint/2010/main" val="2849199597"/>
                  </p:ext>
                </p:extLst>
              </p:nvPr>
            </p:nvGraphicFramePr>
            <p:xfrm>
              <a:off x="-1632511" y="4946865"/>
              <a:ext cx="3048000" cy="1714500"/>
            </p:xfrm>
            <a:graphic>
              <a:graphicData uri="http://schemas.microsoft.com/office/powerpoint/2016/slidezoom">
                <pslz:sldZm>
                  <pslz:sldZmObj sldId="270" cId="654079518">
                    <pslz:zmPr id="{1F7858E3-9868-4425-A42C-384B9EC4C675}" returnToParent="0" transitionDur="1000">
                      <p166:blipFill xmlns:p166="http://schemas.microsoft.com/office/powerpoint/2016/6/main">
                        <a:blip r:embed="rId3"/>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5" name="Bildzoom 4">
                <a:hlinkClick r:id="rId4" action="ppaction://hlinksldjump"/>
                <a:extLst>
                  <a:ext uri="{FF2B5EF4-FFF2-40B4-BE49-F238E27FC236}">
                    <a16:creationId xmlns:a16="http://schemas.microsoft.com/office/drawing/2014/main" id="{48807B4B-4FC8-A49D-7DEF-E45B9DCF76D9}"/>
                  </a:ext>
                </a:extLst>
              </p:cNvPr>
              <p:cNvPicPr>
                <a:picLocks noGrp="1" noRot="1" noChangeAspect="1" noMove="1" noResize="1" noEditPoints="1" noAdjustHandles="1" noChangeArrowheads="1" noChangeShapeType="1"/>
              </p:cNvPicPr>
              <p:nvPr/>
            </p:nvPicPr>
            <p:blipFill>
              <a:blip r:embed="rId5"/>
              <a:stretch>
                <a:fillRect/>
              </a:stretch>
            </p:blipFill>
            <p:spPr>
              <a:xfrm>
                <a:off x="-1632511" y="4946865"/>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654079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62437" y="483476"/>
            <a:ext cx="5349765" cy="5078313"/>
          </a:xfrm>
          <a:prstGeom prst="rect">
            <a:avLst/>
          </a:prstGeom>
          <a:noFill/>
        </p:spPr>
        <p:txBody>
          <a:bodyPr wrap="square" rtlCol="0">
            <a:spAutoFit/>
          </a:bodyPr>
          <a:lstStyle/>
          <a:p>
            <a:r>
              <a:rPr lang="sv-SE" sz="3600" u="sng" dirty="0"/>
              <a:t>Värdegrund</a:t>
            </a:r>
          </a:p>
          <a:p>
            <a:endParaRPr lang="sv-SE" dirty="0"/>
          </a:p>
          <a:p>
            <a:r>
              <a:rPr lang="sv-SE" dirty="0"/>
              <a:t>Mariestad BoIS värdegrund benämns med order KURS</a:t>
            </a:r>
          </a:p>
          <a:p>
            <a:pPr marL="285750" indent="-285750">
              <a:buFontTx/>
              <a:buChar char="-"/>
            </a:pPr>
            <a:r>
              <a:rPr lang="sv-SE" dirty="0"/>
              <a:t>Kommunikation</a:t>
            </a:r>
          </a:p>
          <a:p>
            <a:pPr marL="285750" indent="-285750">
              <a:buFontTx/>
              <a:buChar char="-"/>
            </a:pPr>
            <a:r>
              <a:rPr lang="sv-SE" dirty="0"/>
              <a:t>Utveckling</a:t>
            </a:r>
          </a:p>
          <a:p>
            <a:pPr marL="285750" indent="-285750">
              <a:buFontTx/>
              <a:buChar char="-"/>
            </a:pPr>
            <a:r>
              <a:rPr lang="sv-SE" dirty="0"/>
              <a:t>Respekt</a:t>
            </a:r>
          </a:p>
          <a:p>
            <a:pPr marL="285750" indent="-285750">
              <a:buFontTx/>
              <a:buChar char="-"/>
            </a:pPr>
            <a:r>
              <a:rPr lang="sv-SE" dirty="0"/>
              <a:t>Stolthet</a:t>
            </a:r>
          </a:p>
          <a:p>
            <a:endParaRPr lang="sv-SE" dirty="0"/>
          </a:p>
          <a:p>
            <a:pPr marL="285750" indent="-285750">
              <a:buFont typeface="Arial" panose="020B0604020202020204" pitchFamily="34" charset="0"/>
              <a:buChar char="•"/>
            </a:pPr>
            <a:r>
              <a:rPr lang="sv-SE" dirty="0"/>
              <a:t>Mariestad BoIS har nolltolerans mot alkohol och droger.</a:t>
            </a:r>
          </a:p>
          <a:p>
            <a:pPr marL="285750" indent="-285750">
              <a:buFont typeface="Arial" panose="020B0604020202020204" pitchFamily="34" charset="0"/>
              <a:buChar char="•"/>
            </a:pPr>
            <a:r>
              <a:rPr lang="sv-SE" dirty="0"/>
              <a:t>Mariestad BoIS främjar för information kring goda beteenden på isen, vid sidan av isen och ute i samhället.</a:t>
            </a:r>
          </a:p>
          <a:p>
            <a:pPr marL="285750" indent="-285750">
              <a:buFont typeface="Arial" panose="020B0604020202020204" pitchFamily="34" charset="0"/>
              <a:buChar char="•"/>
            </a:pPr>
            <a:r>
              <a:rPr lang="sv-SE" dirty="0"/>
              <a:t>Mariestad BoIS ledord gällande vårt språk är vi hånar inte, vi uttalar ej rasism, vi svär inte och använder inte könsord.</a:t>
            </a:r>
          </a:p>
          <a:p>
            <a:r>
              <a:rPr lang="sv-SE" dirty="0"/>
              <a:t>Läs mer om detta under punkt 2.4 och 2.5 i policyn.</a:t>
            </a:r>
          </a:p>
        </p:txBody>
      </p:sp>
    </p:spTree>
    <p:extLst>
      <p:ext uri="{BB962C8B-B14F-4D97-AF65-F5344CB8AC3E}">
        <p14:creationId xmlns:p14="http://schemas.microsoft.com/office/powerpoint/2010/main" val="2317656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482640" y="2083676"/>
            <a:ext cx="5349765" cy="1107996"/>
          </a:xfrm>
          <a:prstGeom prst="rect">
            <a:avLst/>
          </a:prstGeom>
          <a:noFill/>
        </p:spPr>
        <p:txBody>
          <a:bodyPr wrap="square" rtlCol="0">
            <a:spAutoFit/>
          </a:bodyPr>
          <a:lstStyle/>
          <a:p>
            <a:r>
              <a:rPr lang="sv-SE" sz="6600" u="sng" dirty="0"/>
              <a:t>Övriga frågor?</a:t>
            </a:r>
          </a:p>
        </p:txBody>
      </p:sp>
    </p:spTree>
    <p:extLst>
      <p:ext uri="{BB962C8B-B14F-4D97-AF65-F5344CB8AC3E}">
        <p14:creationId xmlns:p14="http://schemas.microsoft.com/office/powerpoint/2010/main" val="1288461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5632311"/>
          </a:xfrm>
          <a:prstGeom prst="rect">
            <a:avLst/>
          </a:prstGeom>
          <a:noFill/>
        </p:spPr>
        <p:txBody>
          <a:bodyPr wrap="square" rtlCol="0">
            <a:spAutoFit/>
          </a:bodyPr>
          <a:lstStyle/>
          <a:p>
            <a:pPr marL="285750" indent="-285750">
              <a:buFont typeface="Arial" panose="020B0604020202020204" pitchFamily="34" charset="0"/>
              <a:buChar char="•"/>
            </a:pPr>
            <a:r>
              <a:rPr lang="sv-SE" sz="3600" dirty="0"/>
              <a:t>Mål &amp; Policy</a:t>
            </a:r>
          </a:p>
          <a:p>
            <a:pPr marL="285750" indent="-285750">
              <a:buFont typeface="Arial" panose="020B0604020202020204" pitchFamily="34" charset="0"/>
              <a:buChar char="•"/>
            </a:pPr>
            <a:r>
              <a:rPr lang="sv-SE" sz="3600" dirty="0"/>
              <a:t>Organisation och ledare</a:t>
            </a:r>
          </a:p>
          <a:p>
            <a:pPr marL="285750" indent="-285750">
              <a:buFont typeface="Arial" panose="020B0604020202020204" pitchFamily="34" charset="0"/>
              <a:buChar char="•"/>
            </a:pPr>
            <a:r>
              <a:rPr lang="sv-SE" sz="3600" dirty="0"/>
              <a:t>Träningstider</a:t>
            </a:r>
          </a:p>
          <a:p>
            <a:pPr marL="285750" indent="-285750">
              <a:buFont typeface="Arial" panose="020B0604020202020204" pitchFamily="34" charset="0"/>
              <a:buChar char="•"/>
            </a:pPr>
            <a:r>
              <a:rPr lang="sv-SE" sz="3600" dirty="0"/>
              <a:t>Matcher</a:t>
            </a:r>
          </a:p>
          <a:p>
            <a:pPr marL="285750" indent="-285750">
              <a:buFont typeface="Arial" panose="020B0604020202020204" pitchFamily="34" charset="0"/>
              <a:buChar char="•"/>
            </a:pPr>
            <a:r>
              <a:rPr lang="sv-SE" sz="3600" dirty="0"/>
              <a:t>Försäljning</a:t>
            </a:r>
          </a:p>
          <a:p>
            <a:pPr marL="285750" indent="-285750">
              <a:buFont typeface="Arial" panose="020B0604020202020204" pitchFamily="34" charset="0"/>
              <a:buChar char="•"/>
            </a:pPr>
            <a:r>
              <a:rPr lang="sv-SE" sz="3600" dirty="0"/>
              <a:t>Kiosk, sekretariat</a:t>
            </a:r>
          </a:p>
          <a:p>
            <a:pPr marL="285750" indent="-285750">
              <a:buFont typeface="Arial" panose="020B0604020202020204" pitchFamily="34" charset="0"/>
              <a:buChar char="•"/>
            </a:pPr>
            <a:r>
              <a:rPr lang="sv-SE" sz="3600" dirty="0"/>
              <a:t>Cuper och cupansvarig</a:t>
            </a:r>
          </a:p>
          <a:p>
            <a:pPr marL="285750" indent="-285750">
              <a:buFont typeface="Arial" panose="020B0604020202020204" pitchFamily="34" charset="0"/>
              <a:buChar char="•"/>
            </a:pPr>
            <a:r>
              <a:rPr lang="sv-SE" sz="3600" dirty="0"/>
              <a:t>Värdegrund goda beteenden</a:t>
            </a:r>
          </a:p>
          <a:p>
            <a:pPr marL="285750" indent="-285750">
              <a:buFont typeface="Arial" panose="020B0604020202020204" pitchFamily="34" charset="0"/>
              <a:buChar char="•"/>
            </a:pPr>
            <a:r>
              <a:rPr lang="sv-SE" sz="3600" dirty="0"/>
              <a:t>Övriga  frågor</a:t>
            </a:r>
            <a:r>
              <a:rPr lang="sv-SE" dirty="0"/>
              <a:t> </a:t>
            </a:r>
          </a:p>
        </p:txBody>
      </p:sp>
    </p:spTree>
    <p:extLst>
      <p:ext uri="{BB962C8B-B14F-4D97-AF65-F5344CB8AC3E}">
        <p14:creationId xmlns:p14="http://schemas.microsoft.com/office/powerpoint/2010/main" val="1112830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4985980"/>
          </a:xfrm>
          <a:prstGeom prst="rect">
            <a:avLst/>
          </a:prstGeom>
          <a:noFill/>
        </p:spPr>
        <p:txBody>
          <a:bodyPr wrap="square" rtlCol="0">
            <a:spAutoFit/>
          </a:bodyPr>
          <a:lstStyle/>
          <a:p>
            <a:r>
              <a:rPr lang="sv-SE" sz="3600" dirty="0"/>
              <a:t>Mål för ungdomsverksamheten</a:t>
            </a:r>
          </a:p>
          <a:p>
            <a:endParaRPr lang="sv-SE" sz="3600" dirty="0"/>
          </a:p>
          <a:p>
            <a:pPr marL="571500" indent="-571500">
              <a:buFont typeface="Arial" panose="020B0604020202020204" pitchFamily="34" charset="0"/>
              <a:buChar char="•"/>
            </a:pPr>
            <a:r>
              <a:rPr lang="sv-SE" sz="1400" dirty="0"/>
              <a:t>Behålla våra barn och ungdomar, ledare, domare och funktionärer inom idrotten så länge som möjligt och gärna, så småningom kunna leverera spelare från varje årskull till vårt representationslag.</a:t>
            </a:r>
          </a:p>
          <a:p>
            <a:pPr marL="571500" indent="-571500">
              <a:buFont typeface="Arial" panose="020B0604020202020204" pitchFamily="34" charset="0"/>
              <a:buChar char="•"/>
            </a:pPr>
            <a:endParaRPr lang="sv-SE" sz="1400" dirty="0"/>
          </a:p>
          <a:p>
            <a:pPr marL="571500" indent="-571500">
              <a:buFont typeface="Arial" panose="020B0604020202020204" pitchFamily="34" charset="0"/>
              <a:buChar char="•"/>
            </a:pPr>
            <a:r>
              <a:rPr lang="sv-SE" sz="1400" dirty="0"/>
              <a:t>Ge våra barn och ungdomar en social, trygg miljö där man får lära sig om rätt attityd, värdering, ödmjukhet och inställning till sin idrott och gentemot varandra.</a:t>
            </a:r>
          </a:p>
          <a:p>
            <a:pPr marL="571500" indent="-571500">
              <a:buFont typeface="Arial" panose="020B0604020202020204" pitchFamily="34" charset="0"/>
              <a:buChar char="•"/>
            </a:pPr>
            <a:endParaRPr lang="sv-SE" sz="1400" dirty="0"/>
          </a:p>
          <a:p>
            <a:pPr marL="571500" indent="-571500">
              <a:buFont typeface="Arial" panose="020B0604020202020204" pitchFamily="34" charset="0"/>
              <a:buChar char="•"/>
            </a:pPr>
            <a:r>
              <a:rPr lang="sv-SE" sz="1400" dirty="0"/>
              <a:t>Ge våra barn och ungdomar en grundläggande, allsidig och variationsrik idrottslig utbildning.</a:t>
            </a:r>
          </a:p>
          <a:p>
            <a:pPr marL="571500" indent="-571500">
              <a:buFont typeface="Arial" panose="020B0604020202020204" pitchFamily="34" charset="0"/>
              <a:buChar char="•"/>
            </a:pPr>
            <a:endParaRPr lang="sv-SE" sz="1400" dirty="0"/>
          </a:p>
          <a:p>
            <a:pPr marL="571500" indent="-571500">
              <a:buFont typeface="Arial" panose="020B0604020202020204" pitchFamily="34" charset="0"/>
              <a:buChar char="•"/>
            </a:pPr>
            <a:r>
              <a:rPr lang="sv-SE" sz="1400" dirty="0"/>
              <a:t>Att alla ledare, spelare, föräldrar, personal och funktionärer känner en stolthet av att tillhöra Mariestad BoIS</a:t>
            </a:r>
          </a:p>
          <a:p>
            <a:pPr marL="571500" indent="-571500">
              <a:buFont typeface="Arial" panose="020B0604020202020204" pitchFamily="34" charset="0"/>
              <a:buChar char="•"/>
            </a:pPr>
            <a:endParaRPr lang="sv-SE" sz="1400" dirty="0"/>
          </a:p>
        </p:txBody>
      </p:sp>
    </p:spTree>
    <p:extLst>
      <p:ext uri="{BB962C8B-B14F-4D97-AF65-F5344CB8AC3E}">
        <p14:creationId xmlns:p14="http://schemas.microsoft.com/office/powerpoint/2010/main" val="2320507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42002" y="491225"/>
            <a:ext cx="5349765" cy="4062651"/>
          </a:xfrm>
          <a:prstGeom prst="rect">
            <a:avLst/>
          </a:prstGeom>
          <a:noFill/>
        </p:spPr>
        <p:txBody>
          <a:bodyPr wrap="square" rtlCol="0">
            <a:spAutoFit/>
          </a:bodyPr>
          <a:lstStyle/>
          <a:p>
            <a:r>
              <a:rPr lang="sv-SE" sz="3600" dirty="0"/>
              <a:t>Policy Ungdom</a:t>
            </a:r>
          </a:p>
          <a:p>
            <a:endParaRPr lang="sv-SE" sz="1400" dirty="0"/>
          </a:p>
          <a:p>
            <a:r>
              <a:rPr lang="sv-SE" sz="1600" dirty="0"/>
              <a:t>Policyn finns på hemsidan </a:t>
            </a:r>
            <a:r>
              <a:rPr lang="sv-SE" sz="1600" dirty="0">
                <a:hlinkClick r:id="rId3"/>
              </a:rPr>
              <a:t>Dokument | Mariestad BoIS Hockey Ungdom (laget.se)</a:t>
            </a:r>
            <a:endParaRPr lang="sv-SE" sz="1600" dirty="0"/>
          </a:p>
          <a:p>
            <a:endParaRPr lang="sv-SE" sz="1600" dirty="0"/>
          </a:p>
          <a:p>
            <a:r>
              <a:rPr lang="sv-SE" sz="1600" dirty="0"/>
              <a:t>Den uppmanas alla föräldrar att läsa igenom och främst stycket kring vad Mariestad BoIS förväntar sig av dig som förälder till barn och ungdom som spelar i föreningen men också viktigt att du även känner till övriga punkter i policyn.</a:t>
            </a:r>
          </a:p>
          <a:p>
            <a:endParaRPr lang="sv-SE" sz="1600" dirty="0"/>
          </a:p>
          <a:p>
            <a:endParaRPr lang="sv-SE" sz="1600" dirty="0"/>
          </a:p>
          <a:p>
            <a:endParaRPr lang="sv-SE" sz="1600" dirty="0"/>
          </a:p>
          <a:p>
            <a:r>
              <a:rPr lang="sv-SE" sz="1600" dirty="0"/>
              <a:t>Ungdomsansvarig: Erica Edström </a:t>
            </a:r>
            <a:br>
              <a:rPr lang="sv-SE" sz="1600" dirty="0"/>
            </a:br>
            <a:r>
              <a:rPr lang="sv-SE" sz="1600" dirty="0"/>
              <a:t>Sportsligt ansvarig ungdom:</a:t>
            </a:r>
          </a:p>
          <a:p>
            <a:endParaRPr lang="sv-SE" sz="1600" dirty="0"/>
          </a:p>
        </p:txBody>
      </p:sp>
    </p:spTree>
    <p:extLst>
      <p:ext uri="{BB962C8B-B14F-4D97-AF65-F5344CB8AC3E}">
        <p14:creationId xmlns:p14="http://schemas.microsoft.com/office/powerpoint/2010/main" val="1469153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580009" y="474672"/>
            <a:ext cx="5349765" cy="6463308"/>
          </a:xfrm>
          <a:prstGeom prst="rect">
            <a:avLst/>
          </a:prstGeom>
          <a:noFill/>
        </p:spPr>
        <p:txBody>
          <a:bodyPr wrap="square" rtlCol="0">
            <a:spAutoFit/>
          </a:bodyPr>
          <a:lstStyle/>
          <a:p>
            <a:r>
              <a:rPr lang="sv-SE" sz="3600" u="sng" dirty="0"/>
              <a:t>Organisation</a:t>
            </a:r>
            <a:endParaRPr lang="sv-SE" sz="3600" dirty="0"/>
          </a:p>
          <a:p>
            <a:endParaRPr lang="sv-SE" dirty="0"/>
          </a:p>
          <a:p>
            <a:r>
              <a:rPr lang="sv-SE" dirty="0"/>
              <a:t>Styrelse:		, ordf.</a:t>
            </a:r>
            <a:br>
              <a:rPr lang="sv-SE" dirty="0"/>
            </a:br>
            <a:r>
              <a:rPr lang="sv-SE" dirty="0"/>
              <a:t>		Jari </a:t>
            </a:r>
            <a:r>
              <a:rPr lang="sv-SE" dirty="0" err="1"/>
              <a:t>Lalli</a:t>
            </a:r>
            <a:r>
              <a:rPr lang="sv-SE" dirty="0"/>
              <a:t>, vice ordf. kassör</a:t>
            </a:r>
            <a:br>
              <a:rPr lang="sv-SE" dirty="0"/>
            </a:br>
            <a:r>
              <a:rPr lang="sv-SE" dirty="0"/>
              <a:t>		Johan Frealdsson		</a:t>
            </a:r>
            <a:br>
              <a:rPr lang="sv-SE" dirty="0"/>
            </a:br>
            <a:r>
              <a:rPr lang="sv-SE" dirty="0"/>
              <a:t>		Roland Lundgren</a:t>
            </a:r>
          </a:p>
          <a:p>
            <a:endParaRPr lang="sv-SE" dirty="0"/>
          </a:p>
          <a:p>
            <a:r>
              <a:rPr lang="sv-SE" dirty="0"/>
              <a:t>Klubbchef: 	Mikael Kvarnström	</a:t>
            </a:r>
          </a:p>
          <a:p>
            <a:r>
              <a:rPr lang="sv-SE" dirty="0"/>
              <a:t>Vice Klubbchef:	</a:t>
            </a:r>
          </a:p>
          <a:p>
            <a:r>
              <a:rPr lang="sv-SE" dirty="0"/>
              <a:t>Kanslist: 		Madeleine Dahl				</a:t>
            </a:r>
          </a:p>
          <a:p>
            <a:r>
              <a:rPr lang="sv-SE" dirty="0"/>
              <a:t>Ungdomsansvarig: 	Erica Edström</a:t>
            </a:r>
          </a:p>
          <a:p>
            <a:r>
              <a:rPr lang="sv-SE" dirty="0"/>
              <a:t>Junioransvarig: 	Eddie Davidsson	</a:t>
            </a:r>
            <a:br>
              <a:rPr lang="sv-SE" dirty="0"/>
            </a:br>
            <a:r>
              <a:rPr lang="sv-SE" dirty="0"/>
              <a:t>Sportchef A-lag:	Calle Johansson</a:t>
            </a:r>
          </a:p>
          <a:p>
            <a:r>
              <a:rPr lang="sv-SE" dirty="0"/>
              <a:t>Sportgrupp:	Johan Frick</a:t>
            </a:r>
            <a:br>
              <a:rPr lang="sv-SE" dirty="0"/>
            </a:br>
            <a:endParaRPr lang="sv-SE" dirty="0"/>
          </a:p>
          <a:p>
            <a:r>
              <a:rPr lang="sv-SE" dirty="0"/>
              <a:t>Vaktmästare:	Jens, Rickard, Svenne </a:t>
            </a:r>
          </a:p>
          <a:p>
            <a:r>
              <a:rPr lang="sv-SE" dirty="0"/>
              <a:t>Städ:		Maria André Jangarve</a:t>
            </a:r>
          </a:p>
          <a:p>
            <a:endParaRPr lang="sv-SE" sz="2400" dirty="0"/>
          </a:p>
          <a:p>
            <a:r>
              <a:rPr lang="sv-SE" sz="2400" dirty="0"/>
              <a:t>	</a:t>
            </a:r>
          </a:p>
          <a:p>
            <a:endParaRPr lang="sv-SE" sz="2400" dirty="0"/>
          </a:p>
        </p:txBody>
      </p:sp>
    </p:spTree>
    <p:extLst>
      <p:ext uri="{BB962C8B-B14F-4D97-AF65-F5344CB8AC3E}">
        <p14:creationId xmlns:p14="http://schemas.microsoft.com/office/powerpoint/2010/main" val="1184311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580009" y="474672"/>
            <a:ext cx="5349765" cy="5355312"/>
          </a:xfrm>
          <a:prstGeom prst="rect">
            <a:avLst/>
          </a:prstGeom>
          <a:noFill/>
        </p:spPr>
        <p:txBody>
          <a:bodyPr wrap="square" rtlCol="0">
            <a:spAutoFit/>
          </a:bodyPr>
          <a:lstStyle/>
          <a:p>
            <a:r>
              <a:rPr lang="sv-SE" u="sng" dirty="0"/>
              <a:t>Organisation inom laget</a:t>
            </a:r>
          </a:p>
          <a:p>
            <a:endParaRPr lang="sv-SE" u="sng" dirty="0"/>
          </a:p>
          <a:p>
            <a:r>
              <a:rPr lang="sv-SE" u="sng" dirty="0"/>
              <a:t>Huvudtränare</a:t>
            </a:r>
            <a:r>
              <a:rPr lang="sv-SE" dirty="0"/>
              <a:t>:</a:t>
            </a:r>
          </a:p>
          <a:p>
            <a:r>
              <a:rPr lang="sv-SE" dirty="0"/>
              <a:t>Namn			telefon</a:t>
            </a:r>
          </a:p>
          <a:p>
            <a:endParaRPr lang="sv-SE" dirty="0"/>
          </a:p>
          <a:p>
            <a:r>
              <a:rPr lang="sv-SE" u="sng" dirty="0"/>
              <a:t>Ass. Tränare:</a:t>
            </a:r>
          </a:p>
          <a:p>
            <a:r>
              <a:rPr lang="sv-SE" dirty="0"/>
              <a:t>Namn			telefon</a:t>
            </a:r>
          </a:p>
          <a:p>
            <a:endParaRPr lang="sv-SE" dirty="0"/>
          </a:p>
          <a:p>
            <a:r>
              <a:rPr lang="sv-SE" u="sng" dirty="0"/>
              <a:t>Lagledare:</a:t>
            </a:r>
          </a:p>
          <a:p>
            <a:r>
              <a:rPr lang="sv-SE" dirty="0"/>
              <a:t>Namn			telefon</a:t>
            </a:r>
          </a:p>
          <a:p>
            <a:endParaRPr lang="sv-SE" dirty="0"/>
          </a:p>
          <a:p>
            <a:r>
              <a:rPr lang="sv-SE" u="sng" dirty="0"/>
              <a:t>Materialförvaltare</a:t>
            </a:r>
            <a:r>
              <a:rPr lang="sv-SE" dirty="0"/>
              <a:t>:</a:t>
            </a:r>
          </a:p>
          <a:p>
            <a:r>
              <a:rPr lang="sv-SE" dirty="0"/>
              <a:t>Namn			telefon</a:t>
            </a:r>
          </a:p>
          <a:p>
            <a:endParaRPr lang="sv-SE" dirty="0"/>
          </a:p>
          <a:p>
            <a:r>
              <a:rPr lang="sv-SE" u="sng"/>
              <a:t>Lagföräldrar:</a:t>
            </a:r>
            <a:br>
              <a:rPr lang="sv-SE" dirty="0"/>
            </a:br>
            <a:r>
              <a:rPr lang="sv-SE" dirty="0"/>
              <a:t>Namn			telefon</a:t>
            </a:r>
            <a:r>
              <a:rPr lang="sv-SE" sz="2400" dirty="0"/>
              <a:t>	</a:t>
            </a:r>
          </a:p>
          <a:p>
            <a:endParaRPr lang="sv-SE" sz="2400" dirty="0"/>
          </a:p>
          <a:p>
            <a:endParaRPr lang="sv-SE" sz="2400" dirty="0"/>
          </a:p>
        </p:txBody>
      </p:sp>
    </p:spTree>
    <p:extLst>
      <p:ext uri="{BB962C8B-B14F-4D97-AF65-F5344CB8AC3E}">
        <p14:creationId xmlns:p14="http://schemas.microsoft.com/office/powerpoint/2010/main" val="500873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6740307"/>
          </a:xfrm>
          <a:prstGeom prst="rect">
            <a:avLst/>
          </a:prstGeom>
          <a:noFill/>
        </p:spPr>
        <p:txBody>
          <a:bodyPr wrap="square" rtlCol="0">
            <a:spAutoFit/>
          </a:bodyPr>
          <a:lstStyle/>
          <a:p>
            <a:endParaRPr lang="sv-SE" u="sng" dirty="0"/>
          </a:p>
          <a:p>
            <a:r>
              <a:rPr lang="sv-SE" sz="3600" u="sng" dirty="0"/>
              <a:t>Träningstider</a:t>
            </a:r>
            <a:r>
              <a:rPr lang="sv-SE" sz="3600" dirty="0"/>
              <a:t>:</a:t>
            </a:r>
          </a:p>
          <a:p>
            <a:r>
              <a:rPr lang="sv-SE" dirty="0"/>
              <a:t>Dagar 		Tider</a:t>
            </a:r>
          </a:p>
          <a:p>
            <a:endParaRPr lang="sv-SE" dirty="0"/>
          </a:p>
          <a:p>
            <a:endParaRPr lang="sv-SE" dirty="0"/>
          </a:p>
          <a:p>
            <a:r>
              <a:rPr lang="sv-SE" dirty="0"/>
              <a:t>Besvara kallelserna från laget.se</a:t>
            </a:r>
          </a:p>
          <a:p>
            <a:endParaRPr lang="sv-SE" dirty="0"/>
          </a:p>
          <a:p>
            <a:r>
              <a:rPr lang="sv-SE" dirty="0"/>
              <a:t>Inga föräldrar bara tränare i  omklädningsrummet och i spelargångar. Barnen kan ta på sig utrustningen själva, om ni vuxna inte är där. Tränare hjälper till med skridskoknytning.</a:t>
            </a:r>
          </a:p>
          <a:p>
            <a:endParaRPr lang="sv-SE" dirty="0"/>
          </a:p>
          <a:p>
            <a:r>
              <a:rPr lang="sv-SE" dirty="0"/>
              <a:t>10min innan träningen börjar så ska ert barn vara färdigombytt. Då delas träningströjorna ut och genomgång görs.</a:t>
            </a:r>
          </a:p>
          <a:p>
            <a:endParaRPr lang="sv-SE" dirty="0"/>
          </a:p>
          <a:p>
            <a:r>
              <a:rPr lang="sv-SE" dirty="0"/>
              <a:t>Det är aldrig barnets fel om den är sen ut på isen.</a:t>
            </a:r>
          </a:p>
          <a:p>
            <a:endParaRPr lang="sv-SE" dirty="0"/>
          </a:p>
          <a:p>
            <a:r>
              <a:rPr lang="sv-SE" u="sng" dirty="0"/>
              <a:t>Fokusområden under träning: </a:t>
            </a:r>
          </a:p>
          <a:p>
            <a:r>
              <a:rPr lang="sv-SE" dirty="0"/>
              <a:t>Exempel: Klubbteknik, skridskoteknik Följa Svenska Ishockeyförbundets Utvecklingsplan enligt Hockeyakademin.</a:t>
            </a:r>
          </a:p>
          <a:p>
            <a:endParaRPr lang="sv-SE" dirty="0"/>
          </a:p>
        </p:txBody>
      </p:sp>
    </p:spTree>
    <p:extLst>
      <p:ext uri="{BB962C8B-B14F-4D97-AF65-F5344CB8AC3E}">
        <p14:creationId xmlns:p14="http://schemas.microsoft.com/office/powerpoint/2010/main" val="4249381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4955203"/>
          </a:xfrm>
          <a:prstGeom prst="rect">
            <a:avLst/>
          </a:prstGeom>
          <a:noFill/>
        </p:spPr>
        <p:txBody>
          <a:bodyPr wrap="square" rtlCol="0">
            <a:spAutoFit/>
          </a:bodyPr>
          <a:lstStyle/>
          <a:p>
            <a:r>
              <a:rPr lang="sv-SE" sz="3600" u="sng" dirty="0"/>
              <a:t>Matcher:</a:t>
            </a:r>
          </a:p>
          <a:p>
            <a:r>
              <a:rPr lang="sv-SE" sz="2000" dirty="0"/>
              <a:t>Vi har anmält x lag till </a:t>
            </a:r>
            <a:r>
              <a:rPr lang="sv-SE" sz="2000" dirty="0" err="1"/>
              <a:t>Ux</a:t>
            </a:r>
            <a:r>
              <a:rPr lang="sv-SE" sz="2000" dirty="0"/>
              <a:t> serien i Västergötland.</a:t>
            </a:r>
          </a:p>
          <a:p>
            <a:endParaRPr lang="sv-SE" sz="2000" dirty="0"/>
          </a:p>
          <a:p>
            <a:r>
              <a:rPr lang="sv-SE" sz="2000" dirty="0"/>
              <a:t>Preliminära spelveckor: </a:t>
            </a:r>
          </a:p>
          <a:p>
            <a:r>
              <a:rPr lang="sv-SE" sz="2000" dirty="0"/>
              <a:t>Som arrangör har man rätt att flytta poolspel. Speldagar är fredag/ lördag/ söndag.</a:t>
            </a:r>
            <a:br>
              <a:rPr lang="sv-SE" sz="2000" dirty="0"/>
            </a:br>
            <a:r>
              <a:rPr lang="sv-SE" sz="2000" dirty="0"/>
              <a:t>Vecka/or x är vi i Mariestad arrangör.</a:t>
            </a:r>
          </a:p>
          <a:p>
            <a:endParaRPr lang="sv-SE" sz="2000" dirty="0"/>
          </a:p>
          <a:p>
            <a:r>
              <a:rPr lang="sv-SE" sz="2000" dirty="0"/>
              <a:t>Information om vad som sker vid många frånvarande, </a:t>
            </a:r>
          </a:p>
          <a:p>
            <a:endParaRPr lang="sv-SE" sz="2000" dirty="0"/>
          </a:p>
          <a:p>
            <a:r>
              <a:rPr lang="sv-SE" sz="2000" dirty="0"/>
              <a:t>Kallelser med tider och spelort kommer på laget.se </a:t>
            </a:r>
            <a:br>
              <a:rPr lang="sv-SE" sz="2000" dirty="0"/>
            </a:br>
            <a:r>
              <a:rPr lang="sv-SE" sz="2000" dirty="0"/>
              <a:t>Se till att alltid har koll där gällande tider och samlingar.</a:t>
            </a:r>
          </a:p>
        </p:txBody>
      </p:sp>
    </p:spTree>
    <p:extLst>
      <p:ext uri="{BB962C8B-B14F-4D97-AF65-F5344CB8AC3E}">
        <p14:creationId xmlns:p14="http://schemas.microsoft.com/office/powerpoint/2010/main" val="3803235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6186309"/>
          </a:xfrm>
          <a:prstGeom prst="rect">
            <a:avLst/>
          </a:prstGeom>
          <a:noFill/>
        </p:spPr>
        <p:txBody>
          <a:bodyPr wrap="square" rtlCol="0">
            <a:spAutoFit/>
          </a:bodyPr>
          <a:lstStyle/>
          <a:p>
            <a:r>
              <a:rPr lang="sv-SE" sz="3600" u="sng" dirty="0"/>
              <a:t>Försäljning:</a:t>
            </a:r>
          </a:p>
          <a:p>
            <a:endParaRPr lang="sv-SE" sz="2400" dirty="0"/>
          </a:p>
          <a:p>
            <a:r>
              <a:rPr lang="sv-SE" sz="1600" dirty="0"/>
              <a:t>Ålder: </a:t>
            </a:r>
            <a:r>
              <a:rPr lang="sv-SE" sz="1600" dirty="0" err="1"/>
              <a:t>Ux</a:t>
            </a:r>
            <a:endParaRPr lang="sv-SE" sz="1600" dirty="0"/>
          </a:p>
          <a:p>
            <a:endParaRPr lang="sv-SE" sz="1600" dirty="0"/>
          </a:p>
          <a:p>
            <a:r>
              <a:rPr lang="sv-SE" sz="1600" dirty="0"/>
              <a:t>Billotter: 6 </a:t>
            </a:r>
            <a:r>
              <a:rPr lang="sv-SE" sz="1600" dirty="0" err="1"/>
              <a:t>st</a:t>
            </a:r>
            <a:r>
              <a:rPr lang="sv-SE" sz="1600" dirty="0"/>
              <a:t> per spelare</a:t>
            </a:r>
          </a:p>
          <a:p>
            <a:endParaRPr lang="sv-SE" sz="1600" dirty="0"/>
          </a:p>
          <a:p>
            <a:r>
              <a:rPr lang="sv-SE" sz="1600" dirty="0"/>
              <a:t>Toalett och hushållspapper: 10 toa + 6 hushåll, halv ranson för syskon.</a:t>
            </a:r>
          </a:p>
          <a:p>
            <a:endParaRPr lang="sv-SE" sz="1600" dirty="0"/>
          </a:p>
          <a:p>
            <a:r>
              <a:rPr lang="sv-SE" sz="1600" dirty="0"/>
              <a:t>Uppesittarlotter: 14 </a:t>
            </a:r>
            <a:r>
              <a:rPr lang="sv-SE" sz="1600" dirty="0" err="1"/>
              <a:t>st</a:t>
            </a:r>
            <a:r>
              <a:rPr lang="sv-SE" sz="1600" dirty="0"/>
              <a:t> per spelare, halv ranson per syskon.</a:t>
            </a:r>
          </a:p>
          <a:p>
            <a:endParaRPr lang="sv-SE" sz="1600" dirty="0"/>
          </a:p>
          <a:p>
            <a:r>
              <a:rPr lang="sv-SE" sz="1600" dirty="0"/>
              <a:t>OBS! som förälder är det viktigt att meddela kansli om man har flera barn som spelar och  vilka lag.</a:t>
            </a:r>
            <a:br>
              <a:rPr lang="sv-SE" sz="1600" dirty="0"/>
            </a:br>
            <a:endParaRPr lang="sv-SE" sz="1600" dirty="0"/>
          </a:p>
          <a:p>
            <a:r>
              <a:rPr lang="sv-SE" sz="1600" dirty="0"/>
              <a:t>Egen lagförsäljning: </a:t>
            </a:r>
          </a:p>
          <a:p>
            <a:endParaRPr lang="sv-SE" sz="1600" dirty="0"/>
          </a:p>
          <a:p>
            <a:r>
              <a:rPr lang="sv-SE" sz="1600" dirty="0"/>
              <a:t>Lagkassa är inte personlig och det är inte tillåtet att som enskild förälder eller spelare söka upp sponsorer till laget utan att Klubbchef har vidtalats. Detta för att inte konkurrera med föreningens övriga sponsorverksamhet.</a:t>
            </a:r>
          </a:p>
          <a:p>
            <a:endParaRPr lang="sv-SE" sz="2400" dirty="0"/>
          </a:p>
          <a:p>
            <a:endParaRPr lang="sv-SE" sz="2400" dirty="0"/>
          </a:p>
        </p:txBody>
      </p:sp>
    </p:spTree>
    <p:extLst>
      <p:ext uri="{BB962C8B-B14F-4D97-AF65-F5344CB8AC3E}">
        <p14:creationId xmlns:p14="http://schemas.microsoft.com/office/powerpoint/2010/main" val="383448790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4976fac2-3147-4095-89f0-ec332fb3dd02}" enabled="1" method="Standard" siteId="{c0e017e8-740f-4b42-aae5-0b63598c7942}" contentBits="0" removed="0"/>
</clbl:labelList>
</file>

<file path=docProps/app.xml><?xml version="1.0" encoding="utf-8"?>
<Properties xmlns="http://schemas.openxmlformats.org/officeDocument/2006/extended-properties" xmlns:vt="http://schemas.openxmlformats.org/officeDocument/2006/docPropsVTypes">
  <TotalTime>0</TotalTime>
  <Words>1018</Words>
  <Application>Microsoft Office PowerPoint</Application>
  <PresentationFormat>Widescreen</PresentationFormat>
  <Paragraphs>158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Office-tema</vt:lpstr>
      <vt:lpstr>Varmt välkomna till säsongen 2026/27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Ramirent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Varmt välkomna till säsongen 2023/24</dc:title>
  <dc:creator>Lindqvist Christoffer</dc:creator>
  <cp:lastModifiedBy>Edstrom, Erica</cp:lastModifiedBy>
  <cp:revision>8</cp:revision>
  <dcterms:created xsi:type="dcterms:W3CDTF">2023-09-18T19:57:37Z</dcterms:created>
  <dcterms:modified xsi:type="dcterms:W3CDTF">2026-06-05T13:11:34Z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5626f38-0d03-4995-be82-470b32c0f686_Enabled">
    <vt:lpwstr>true</vt:lpwstr>
  </property>
  <property fmtid="{D5CDD505-2E9C-101B-9397-08002B2CF9AE}" pid="3" name="MSIP_Label_b5626f38-0d03-4995-be82-470b32c0f686_SetDate">
    <vt:lpwstr>2023-09-18T20:35:19Z</vt:lpwstr>
  </property>
  <property fmtid="{D5CDD505-2E9C-101B-9397-08002B2CF9AE}" pid="4" name="MSIP_Label_b5626f38-0d03-4995-be82-470b32c0f686_Method">
    <vt:lpwstr>Standard</vt:lpwstr>
  </property>
  <property fmtid="{D5CDD505-2E9C-101B-9397-08002B2CF9AE}" pid="5" name="MSIP_Label_b5626f38-0d03-4995-be82-470b32c0f686_Name">
    <vt:lpwstr>Standard</vt:lpwstr>
  </property>
  <property fmtid="{D5CDD505-2E9C-101B-9397-08002B2CF9AE}" pid="6" name="MSIP_Label_b5626f38-0d03-4995-be82-470b32c0f686_SiteId">
    <vt:lpwstr>9e2a23af-98f4-4ad5-b266-ef9b2b0b80a5</vt:lpwstr>
  </property>
  <property fmtid="{D5CDD505-2E9C-101B-9397-08002B2CF9AE}" pid="7" name="MSIP_Label_b5626f38-0d03-4995-be82-470b32c0f686_ActionId">
    <vt:lpwstr>4c9ec516-182b-4c86-b914-9525a0c6b004</vt:lpwstr>
  </property>
  <property fmtid="{D5CDD505-2E9C-101B-9397-08002B2CF9AE}" pid="8" name="MSIP_Label_b5626f38-0d03-4995-be82-470b32c0f686_ContentBits">
    <vt:lpwstr>3</vt:lpwstr>
  </property>
  <property fmtid="{D5CDD505-2E9C-101B-9397-08002B2CF9AE}" pid="9" name="ClassificationContentMarkingHeaderLocations">
    <vt:lpwstr>Office-tema:8</vt:lpwstr>
  </property>
  <property fmtid="{D5CDD505-2E9C-101B-9397-08002B2CF9AE}" pid="10" name="ClassificationContentMarkingHeaderText">
    <vt:lpwstr>Information classification: Ramirent Standard </vt:lpwstr>
  </property>
  <property fmtid="{D5CDD505-2E9C-101B-9397-08002B2CF9AE}" pid="11" name="MSIP_Label_4976fac2-3147-4095-89f0-ec332fb3dd02_Enabled">
    <vt:lpwstr>true</vt:lpwstr>
  </property>
  <property fmtid="{D5CDD505-2E9C-101B-9397-08002B2CF9AE}" pid="12" name="MSIP_Label_4976fac2-3147-4095-89f0-ec332fb3dd02_SetDate">
    <vt:lpwstr>2024-05-24T14:17:51Z</vt:lpwstr>
  </property>
  <property fmtid="{D5CDD505-2E9C-101B-9397-08002B2CF9AE}" pid="13" name="MSIP_Label_4976fac2-3147-4095-89f0-ec332fb3dd02_Method">
    <vt:lpwstr>Standard</vt:lpwstr>
  </property>
  <property fmtid="{D5CDD505-2E9C-101B-9397-08002B2CF9AE}" pid="14" name="MSIP_Label_4976fac2-3147-4095-89f0-ec332fb3dd02_Name">
    <vt:lpwstr>4976fac2-3147-4095-89f0-ec332fb3dd02</vt:lpwstr>
  </property>
  <property fmtid="{D5CDD505-2E9C-101B-9397-08002B2CF9AE}" pid="15" name="MSIP_Label_4976fac2-3147-4095-89f0-ec332fb3dd02_SiteId">
    <vt:lpwstr>c0e017e8-740f-4b42-aae5-0b63598c7942</vt:lpwstr>
  </property>
  <property fmtid="{D5CDD505-2E9C-101B-9397-08002B2CF9AE}" pid="16" name="MSIP_Label_4976fac2-3147-4095-89f0-ec332fb3dd02_ActionId">
    <vt:lpwstr>ce751f4d-8547-4ed9-9fe1-b1c65afa0109</vt:lpwstr>
  </property>
  <property fmtid="{D5CDD505-2E9C-101B-9397-08002B2CF9AE}" pid="17" name="MSIP_Label_4976fac2-3147-4095-89f0-ec332fb3dd02_ContentBits">
    <vt:lpwstr>0</vt:lpwstr>
  </property>
</Properties>
</file>