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23" d="100"/>
          <a:sy n="123" d="100"/>
        </p:scale>
        <p:origin x="132" y="21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0AB2965-782C-BD8B-18E1-255055911D3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77C9ECDE-9FC7-E30B-810D-B24DFF116E4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9B937B9E-6AF5-35C8-C9D5-8123953C14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38074-6886-42BA-B109-85FE32389A7A}" type="datetimeFigureOut">
              <a:rPr lang="sv-SE" smtClean="0"/>
              <a:t>2024-09-20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4CA3A631-7CD2-88FC-3D96-3EDBF522BA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6A86C157-571E-D233-7F9B-A15E3F9E28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466EF1-848A-4632-AEA8-016805DF5C2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3863899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DA6D214-B9A7-BAB7-9F10-F02C96B6E8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711DC594-CCE8-FAA2-4782-5B8ECC918EE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CAD92935-1B2F-C916-A313-034E35EDD4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38074-6886-42BA-B109-85FE32389A7A}" type="datetimeFigureOut">
              <a:rPr lang="sv-SE" smtClean="0"/>
              <a:t>2024-09-20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42A73D3F-0C6F-34C7-A831-A5151B4253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DFEEED45-CC1D-AE51-CE75-6A541E6028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466EF1-848A-4632-AEA8-016805DF5C2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903704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>
            <a:extLst>
              <a:ext uri="{FF2B5EF4-FFF2-40B4-BE49-F238E27FC236}">
                <a16:creationId xmlns:a16="http://schemas.microsoft.com/office/drawing/2014/main" id="{6C90866B-AE05-CD5F-FC6E-853BD7DED0B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F7D97012-3407-57CD-B4A3-8614CC2A1B2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64D84475-AFB5-802B-FA12-DF47BA028D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38074-6886-42BA-B109-85FE32389A7A}" type="datetimeFigureOut">
              <a:rPr lang="sv-SE" smtClean="0"/>
              <a:t>2024-09-20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933B2710-F479-C7EA-FAC6-42DB5ABCBF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6F05771D-8C3C-3F27-035F-FB5A8E7BB1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466EF1-848A-4632-AEA8-016805DF5C2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285574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BE10012-19AD-9723-AA82-ACADFD11B2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38850C87-3524-7CB3-3AB3-DBEDF8C0D4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15FCBA2B-93B7-7773-BDA4-C1DCCB6CD4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38074-6886-42BA-B109-85FE32389A7A}" type="datetimeFigureOut">
              <a:rPr lang="sv-SE" smtClean="0"/>
              <a:t>2024-09-20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5CA497A7-6AD5-7CDC-342F-62A4E52ADF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CEFBAEBC-1C6E-9B5F-1F74-91A6C0E1A8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466EF1-848A-4632-AEA8-016805DF5C2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0693420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76603BB-CB39-4B06-2D47-25F0FF36A1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71EE9DC0-2660-319F-AE6E-6A3CB2535EE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2826E1FC-207E-F091-52BF-D2B68AF31F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38074-6886-42BA-B109-85FE32389A7A}" type="datetimeFigureOut">
              <a:rPr lang="sv-SE" smtClean="0"/>
              <a:t>2024-09-20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A3C7283A-2357-95D8-E48F-D8B89E5015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410DEAF0-372A-0F37-32FD-3A2C1ABD4E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466EF1-848A-4632-AEA8-016805DF5C2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0677332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1FC1FE2-1F81-78D5-7C3A-5CF3F35C8E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23726D40-8464-B0F7-8193-8A502F6BD95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34393970-6C2C-61C9-367B-B1AADC7003E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3A755C13-F32F-4F44-A267-1478320626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38074-6886-42BA-B109-85FE32389A7A}" type="datetimeFigureOut">
              <a:rPr lang="sv-SE" smtClean="0"/>
              <a:t>2024-09-20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440FE2D7-1581-00A1-8281-A6CA73CF21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55A3750A-D7F0-22B9-28A7-C98DC98747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466EF1-848A-4632-AEA8-016805DF5C2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0046301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E0C3BF0-8BFB-EF88-B121-4554AD32ED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F4152DF0-42D9-E60C-1485-0F901A30CAC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2879CA17-2EF3-1900-514A-860D49A20F1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E2CED515-3614-5186-98A2-B088C699A42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BCAB42E0-FC61-0B41-7CEC-2B1822CBE50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9E70ACB2-A9C9-1323-D6A3-DFABE27AFC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38074-6886-42BA-B109-85FE32389A7A}" type="datetimeFigureOut">
              <a:rPr lang="sv-SE" smtClean="0"/>
              <a:t>2024-09-20</a:t>
            </a:fld>
            <a:endParaRPr lang="sv-SE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D61055C8-B9F3-8F6C-9939-51FC8EC1A2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A9CA3546-80B8-CFAB-BBC4-1F4C131C7B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466EF1-848A-4632-AEA8-016805DF5C2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786715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E0BEFBC-A0E7-A557-0942-4F5BB646CF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D1A8C55C-4709-79C0-A64E-6F68F4ECED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38074-6886-42BA-B109-85FE32389A7A}" type="datetimeFigureOut">
              <a:rPr lang="sv-SE" smtClean="0"/>
              <a:t>2024-09-20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699D27BB-3B9E-FC56-E2ED-AC605E18CF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1E77A670-3071-631E-B805-32C615DE23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466EF1-848A-4632-AEA8-016805DF5C2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6788496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C05C7143-15F4-FB17-2CC6-770A17CD16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38074-6886-42BA-B109-85FE32389A7A}" type="datetimeFigureOut">
              <a:rPr lang="sv-SE" smtClean="0"/>
              <a:t>2024-09-20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5CBDAA3C-FEBD-105F-2592-368E93FBDA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E25927CF-10B2-3122-4798-6DE40B055F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466EF1-848A-4632-AEA8-016805DF5C2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942299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1EA916A-0DED-2871-5FC7-C6733141A3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F3E16810-F69F-6C21-459B-40E12132C3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5677802C-BDDD-891B-7119-C3AD5C13586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1B44C452-E714-7785-B3F0-5E5F40D424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38074-6886-42BA-B109-85FE32389A7A}" type="datetimeFigureOut">
              <a:rPr lang="sv-SE" smtClean="0"/>
              <a:t>2024-09-20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E13CCB6B-4B0A-9979-CE23-1BF98D71EF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0CEB8526-7FEE-3338-6427-88F92BF158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466EF1-848A-4632-AEA8-016805DF5C2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1834176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AAB41C0-2C71-AA82-1927-49520788A8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3993FA0F-9B42-B176-EC97-B8E97F8D3C9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0242C499-45E6-2D17-25C9-6695A7BA67C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8C83E4DA-2C7A-E2B0-9AD8-C557BC838A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38074-6886-42BA-B109-85FE32389A7A}" type="datetimeFigureOut">
              <a:rPr lang="sv-SE" smtClean="0"/>
              <a:t>2024-09-20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4F5B6447-E767-383C-0057-77A603D492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64B57A2B-DA89-6C2A-91B7-3A30FE6A17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466EF1-848A-4632-AEA8-016805DF5C2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081749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28B43056-EE3E-CE11-0D9C-AB52B248C0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5BF82261-077B-96E5-2FEA-A53E04AA04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48B9637E-2715-FF1B-4321-FD4BBB85262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E38074-6886-42BA-B109-85FE32389A7A}" type="datetimeFigureOut">
              <a:rPr lang="sv-SE" smtClean="0"/>
              <a:t>2024-09-20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8BB8E3EA-B2D0-012D-AC97-C79034B33ED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6B85F48C-F157-54AF-4A95-4489C348117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466EF1-848A-4632-AEA8-016805DF5C21}" type="slidenum">
              <a:rPr lang="sv-SE" smtClean="0"/>
              <a:t>‹#›</a:t>
            </a:fld>
            <a:endParaRPr lang="sv-SE"/>
          </a:p>
        </p:txBody>
      </p:sp>
      <p:sp>
        <p:nvSpPr>
          <p:cNvPr id="8" name="textruta 7">
            <a:extLst>
              <a:ext uri="{FF2B5EF4-FFF2-40B4-BE49-F238E27FC236}">
                <a16:creationId xmlns:a16="http://schemas.microsoft.com/office/drawing/2014/main" id="{F5CF0F27-29E8-343C-F964-966F0FE377B6}"/>
              </a:ext>
            </a:extLst>
          </p:cNvPr>
          <p:cNvSpPr txBox="1"/>
          <p:nvPr userDrawn="1">
            <p:extLst>
              <p:ext uri="{1162E1C5-73C7-4A58-AE30-91384D911F3F}">
                <p184:classification xmlns:p184="http://schemas.microsoft.com/office/powerpoint/2018/4/main" val="hdr"/>
              </p:ext>
            </p:extLst>
          </p:nvPr>
        </p:nvSpPr>
        <p:spPr>
          <a:xfrm>
            <a:off x="4929950" y="63500"/>
            <a:ext cx="2389187" cy="152400"/>
          </a:xfrm>
          <a:prstGeom prst="rect">
            <a:avLst/>
          </a:prstGeom>
        </p:spPr>
        <p:txBody>
          <a:bodyPr horzOverflow="overflow" lIns="0" tIns="0" rIns="0" bIns="0">
            <a:spAutoFit/>
          </a:bodyPr>
          <a:lstStyle/>
          <a:p>
            <a:pPr algn="l"/>
            <a:r>
              <a:rPr lang="sv-SE" sz="100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Information classification: Ramirent Standard </a:t>
            </a:r>
          </a:p>
        </p:txBody>
      </p:sp>
    </p:spTree>
    <p:extLst>
      <p:ext uri="{BB962C8B-B14F-4D97-AF65-F5344CB8AC3E}">
        <p14:creationId xmlns:p14="http://schemas.microsoft.com/office/powerpoint/2010/main" val="41577020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objekt 2" descr="En bild som visar symbol, emblem, logotyp, prydnad&#10;&#10;Automatiskt genererad beskrivning">
            <a:extLst>
              <a:ext uri="{FF2B5EF4-FFF2-40B4-BE49-F238E27FC236}">
                <a16:creationId xmlns:a16="http://schemas.microsoft.com/office/drawing/2014/main" id="{946CDAC2-9689-44CA-7FF5-3B35BB7D7CAD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302" b="31448"/>
          <a:stretch/>
        </p:blipFill>
        <p:spPr>
          <a:xfrm>
            <a:off x="-359575" y="10"/>
            <a:ext cx="12191980" cy="6857990"/>
          </a:xfrm>
          <a:prstGeom prst="rect">
            <a:avLst/>
          </a:prstGeom>
        </p:spPr>
      </p:pic>
      <p:sp>
        <p:nvSpPr>
          <p:cNvPr id="18" name="Rectangle 7">
            <a:extLst>
              <a:ext uri="{FF2B5EF4-FFF2-40B4-BE49-F238E27FC236}">
                <a16:creationId xmlns:a16="http://schemas.microsoft.com/office/drawing/2014/main" id="{3B432D73-5C38-474F-AF96-A3228731BF3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gradFill>
            <a:gsLst>
              <a:gs pos="0">
                <a:schemeClr val="tx1">
                  <a:lumMod val="95000"/>
                  <a:lumOff val="5000"/>
                </a:schemeClr>
              </a:gs>
              <a:gs pos="45000">
                <a:schemeClr val="tx1">
                  <a:lumMod val="95000"/>
                  <a:lumOff val="5000"/>
                  <a:alpha val="0"/>
                </a:schemeClr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ruta 3">
            <a:extLst>
              <a:ext uri="{FF2B5EF4-FFF2-40B4-BE49-F238E27FC236}">
                <a16:creationId xmlns:a16="http://schemas.microsoft.com/office/drawing/2014/main" id="{2E31C729-BEB2-8E1F-C81E-2481A1931BE0}"/>
              </a:ext>
            </a:extLst>
          </p:cNvPr>
          <p:cNvSpPr txBox="1"/>
          <p:nvPr/>
        </p:nvSpPr>
        <p:spPr>
          <a:xfrm>
            <a:off x="6096000" y="620861"/>
            <a:ext cx="6096000" cy="62401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sz="3200" dirty="0">
                <a:solidFill>
                  <a:schemeClr val="accent1">
                    <a:lumMod val="75000"/>
                  </a:schemeClr>
                </a:solidFill>
              </a:rPr>
              <a:t>Tre Kronors Hockeyskola</a:t>
            </a:r>
            <a:endParaRPr lang="sv-SE" dirty="0"/>
          </a:p>
          <a:p>
            <a:r>
              <a:rPr lang="sv-SE" sz="1050" dirty="0">
                <a:solidFill>
                  <a:schemeClr val="accent1">
                    <a:lumMod val="75000"/>
                  </a:schemeClr>
                </a:solidFill>
              </a:rPr>
              <a:t>Tre Kronors Hockeyskola ( TKH ) är inkörsporten till Mariestad BoIS ishockeyverksamhet. Föreningen välkomnar alla barn, pojkar och flickor, från det år man fyller 5 år att prova på ishockey. Fokus i alla hockeyskolans åldersgrupper är lekfullt introducering till skridskoteknik. Skridskoteknik är en av nycklarna till det fartfyllda, spännande och fantastiskt roliga spelet ishockey.</a:t>
            </a:r>
          </a:p>
          <a:p>
            <a:r>
              <a:rPr lang="sv-SE" sz="1050" dirty="0">
                <a:solidFill>
                  <a:schemeClr val="accent1">
                    <a:lumMod val="75000"/>
                  </a:schemeClr>
                </a:solidFill>
              </a:rPr>
              <a:t>Ansvariga tränare har genomgått Svenska Ishockeyförbundets grundutbildning för TKH och följer därmed den framtagna utbildningsplan som finns för TKH.</a:t>
            </a:r>
            <a:br>
              <a:rPr lang="sv-SE" sz="1050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sv-SE" sz="1050" dirty="0">
                <a:solidFill>
                  <a:schemeClr val="accent1">
                    <a:lumMod val="75000"/>
                  </a:schemeClr>
                </a:solidFill>
              </a:rPr>
              <a:t>Trivsel, gemenskap och glädje är ledorden för Mariestad BoIS Hockeyskola.</a:t>
            </a:r>
          </a:p>
          <a:p>
            <a:endParaRPr lang="sv-SE" sz="1050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sv-SE" sz="1050" dirty="0">
                <a:solidFill>
                  <a:schemeClr val="accent1">
                    <a:lumMod val="75000"/>
                  </a:schemeClr>
                </a:solidFill>
              </a:rPr>
              <a:t>MÅLSÄTTNING</a:t>
            </a:r>
          </a:p>
          <a:p>
            <a:r>
              <a:rPr lang="sv-SE" sz="1050" dirty="0">
                <a:solidFill>
                  <a:schemeClr val="accent1">
                    <a:lumMod val="75000"/>
                  </a:schemeClr>
                </a:solidFill>
              </a:rPr>
              <a:t>- Att alla barn som vill börja spela ishockey skall ges möjlighet till detta.</a:t>
            </a:r>
          </a:p>
          <a:p>
            <a:r>
              <a:rPr lang="sv-SE" sz="1050" dirty="0">
                <a:solidFill>
                  <a:schemeClr val="accent1">
                    <a:lumMod val="75000"/>
                  </a:schemeClr>
                </a:solidFill>
              </a:rPr>
              <a:t>- Att ge barn och föräldrar en första positiv kontakt med ishockeyn och vår verksamhet.</a:t>
            </a:r>
          </a:p>
          <a:p>
            <a:r>
              <a:rPr lang="sv-SE" sz="1050" dirty="0">
                <a:solidFill>
                  <a:schemeClr val="accent1">
                    <a:lumMod val="75000"/>
                  </a:schemeClr>
                </a:solidFill>
              </a:rPr>
              <a:t>- Spelarna utvecklas socialt och upplever trygghet</a:t>
            </a:r>
          </a:p>
          <a:p>
            <a:r>
              <a:rPr lang="sv-SE" sz="1050" dirty="0">
                <a:solidFill>
                  <a:schemeClr val="accent1">
                    <a:lumMod val="75000"/>
                  </a:schemeClr>
                </a:solidFill>
              </a:rPr>
              <a:t>- Ge föräldrar information om föreningens policy och sportsliga riktlinjer</a:t>
            </a:r>
          </a:p>
          <a:p>
            <a:endParaRPr lang="sv-SE" sz="1050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sv-SE" sz="1050" dirty="0">
                <a:solidFill>
                  <a:schemeClr val="accent1">
                    <a:lumMod val="75000"/>
                  </a:schemeClr>
                </a:solidFill>
              </a:rPr>
              <a:t>TRÄNING</a:t>
            </a:r>
            <a:br>
              <a:rPr lang="sv-SE" sz="1050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sv-SE" sz="1050" dirty="0">
                <a:solidFill>
                  <a:schemeClr val="accent1">
                    <a:lumMod val="75000"/>
                  </a:schemeClr>
                </a:solidFill>
              </a:rPr>
              <a:t>- SIFs framtagna utbildningsplan för TKH</a:t>
            </a:r>
            <a:endParaRPr lang="sv-SE" sz="1050" dirty="0"/>
          </a:p>
          <a:p>
            <a:r>
              <a:rPr lang="sv-SE" sz="1050" dirty="0">
                <a:solidFill>
                  <a:schemeClr val="accent1">
                    <a:lumMod val="75000"/>
                  </a:schemeClr>
                </a:solidFill>
              </a:rPr>
              <a:t>- 2 pass / vecka under perioden oktober - mars</a:t>
            </a:r>
          </a:p>
          <a:p>
            <a:r>
              <a:rPr lang="sv-SE" sz="1050" dirty="0">
                <a:solidFill>
                  <a:schemeClr val="accent1">
                    <a:lumMod val="75000"/>
                  </a:schemeClr>
                </a:solidFill>
              </a:rPr>
              <a:t>- Blockträning TKH år 1 och år 2 sker hela säsongen</a:t>
            </a:r>
          </a:p>
          <a:p>
            <a:r>
              <a:rPr lang="sv-SE" sz="1050" dirty="0">
                <a:solidFill>
                  <a:schemeClr val="accent1">
                    <a:lumMod val="75000"/>
                  </a:schemeClr>
                </a:solidFill>
              </a:rPr>
              <a:t>- TKH år 3 har egna is pass men kan ske viss blockträning med U9</a:t>
            </a:r>
          </a:p>
          <a:p>
            <a:r>
              <a:rPr lang="sv-SE" sz="1050" dirty="0">
                <a:solidFill>
                  <a:schemeClr val="accent1">
                    <a:lumMod val="75000"/>
                  </a:schemeClr>
                </a:solidFill>
              </a:rPr>
              <a:t>- Träningsgrupperna namnges med TKH följt av det år barnen är födda.</a:t>
            </a:r>
          </a:p>
          <a:p>
            <a:r>
              <a:rPr lang="sv-SE" sz="1050" dirty="0">
                <a:solidFill>
                  <a:schemeClr val="accent1">
                    <a:lumMod val="75000"/>
                  </a:schemeClr>
                </a:solidFill>
              </a:rPr>
              <a:t>- Alla flickor i TKH erbjuds även att träna med föreningens flicklag 2 pass per vecka.</a:t>
            </a:r>
          </a:p>
          <a:p>
            <a:endParaRPr lang="sv-SE" sz="1050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sv-SE" sz="1050" dirty="0">
                <a:solidFill>
                  <a:schemeClr val="accent1">
                    <a:lumMod val="75000"/>
                  </a:schemeClr>
                </a:solidFill>
              </a:rPr>
              <a:t>TRÄNINGSINRIKTNING</a:t>
            </a:r>
            <a:br>
              <a:rPr lang="sv-SE" sz="1050" b="1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sv-SE" sz="1050" dirty="0">
                <a:solidFill>
                  <a:schemeClr val="accent1">
                    <a:lumMod val="75000"/>
                  </a:schemeClr>
                </a:solidFill>
              </a:rPr>
              <a:t>- Smålagsspel</a:t>
            </a:r>
          </a:p>
          <a:p>
            <a:r>
              <a:rPr lang="sv-SE" sz="1050">
                <a:solidFill>
                  <a:schemeClr val="accent1">
                    <a:lumMod val="75000"/>
                  </a:schemeClr>
                </a:solidFill>
              </a:rPr>
              <a:t>- Skridskoteknik</a:t>
            </a:r>
            <a:endParaRPr lang="sv-SE" sz="1050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sv-SE" sz="1050" dirty="0">
                <a:solidFill>
                  <a:schemeClr val="accent1">
                    <a:lumMod val="75000"/>
                  </a:schemeClr>
                </a:solidFill>
              </a:rPr>
              <a:t>-Träna i Våga tävla i alla situationer även i lek</a:t>
            </a:r>
          </a:p>
          <a:p>
            <a:r>
              <a:rPr lang="sv-SE" sz="1050" dirty="0">
                <a:solidFill>
                  <a:schemeClr val="accent1">
                    <a:lumMod val="75000"/>
                  </a:schemeClr>
                </a:solidFill>
              </a:rPr>
              <a:t>- Introducera och utveckla målvaktsspel med roterande målvakter. Det sker i TKH år 2 och 3.</a:t>
            </a:r>
          </a:p>
          <a:p>
            <a:endParaRPr lang="sv-SE" sz="1050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sv-SE" sz="1050" dirty="0">
                <a:solidFill>
                  <a:schemeClr val="accent1">
                    <a:lumMod val="75000"/>
                  </a:schemeClr>
                </a:solidFill>
              </a:rPr>
              <a:t>MATCHER</a:t>
            </a:r>
          </a:p>
          <a:p>
            <a:r>
              <a:rPr lang="sv-SE" sz="1050" dirty="0">
                <a:solidFill>
                  <a:schemeClr val="accent1">
                    <a:lumMod val="75000"/>
                  </a:schemeClr>
                </a:solidFill>
              </a:rPr>
              <a:t>- För TKH år 3 kan matchutbyte ske med annan förening och görs på initiativ av ledare i lagen.</a:t>
            </a:r>
          </a:p>
          <a:p>
            <a:r>
              <a:rPr lang="sv-SE" sz="1050" dirty="0">
                <a:solidFill>
                  <a:schemeClr val="accent1">
                    <a:lumMod val="75000"/>
                  </a:schemeClr>
                </a:solidFill>
              </a:rPr>
              <a:t>- Uppvisningsmatcher i samband med A-lagsmatch sker av samtliga ålderskullar i TKH</a:t>
            </a:r>
            <a:br>
              <a:rPr lang="sv-SE" sz="1050" dirty="0">
                <a:solidFill>
                  <a:schemeClr val="accent1">
                    <a:lumMod val="75000"/>
                  </a:schemeClr>
                </a:solidFill>
              </a:rPr>
            </a:br>
            <a:endParaRPr lang="sv-SE" sz="1050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sv-SE" sz="1050" dirty="0">
                <a:solidFill>
                  <a:schemeClr val="accent1">
                    <a:lumMod val="75000"/>
                  </a:schemeClr>
                </a:solidFill>
              </a:rPr>
              <a:t>CUPER</a:t>
            </a:r>
          </a:p>
          <a:p>
            <a:r>
              <a:rPr lang="sv-SE" sz="1050" dirty="0">
                <a:solidFill>
                  <a:schemeClr val="accent1">
                    <a:lumMod val="75000"/>
                  </a:schemeClr>
                </a:solidFill>
              </a:rPr>
              <a:t>- TKH år 2 och 3 deltar i Tomtecupen i Lidköping under säsong.</a:t>
            </a:r>
          </a:p>
          <a:p>
            <a:endParaRPr lang="sv-SE" sz="1050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128301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304</Words>
  <Application>Microsoft Office PowerPoint</Application>
  <PresentationFormat>Bredbild</PresentationFormat>
  <Paragraphs>27</Paragraphs>
  <Slides>1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Office-tema</vt:lpstr>
      <vt:lpstr>PowerPoint-presentation</vt:lpstr>
    </vt:vector>
  </TitlesOfParts>
  <Company>Ramirent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Varmt välkomna till säsongen 2023/24</dc:title>
  <dc:creator>Lindqvist Christoffer</dc:creator>
  <cp:lastModifiedBy>Edstrom, Erica</cp:lastModifiedBy>
  <cp:revision>20</cp:revision>
  <dcterms:created xsi:type="dcterms:W3CDTF">2023-09-18T19:57:37Z</dcterms:created>
  <dcterms:modified xsi:type="dcterms:W3CDTF">2024-09-20T10:57:48Z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b5626f38-0d03-4995-be82-470b32c0f686_Enabled">
    <vt:lpwstr>true</vt:lpwstr>
  </property>
  <property fmtid="{D5CDD505-2E9C-101B-9397-08002B2CF9AE}" pid="3" name="MSIP_Label_b5626f38-0d03-4995-be82-470b32c0f686_SetDate">
    <vt:lpwstr>2023-09-18T20:35:19Z</vt:lpwstr>
  </property>
  <property fmtid="{D5CDD505-2E9C-101B-9397-08002B2CF9AE}" pid="4" name="MSIP_Label_b5626f38-0d03-4995-be82-470b32c0f686_Method">
    <vt:lpwstr>Standard</vt:lpwstr>
  </property>
  <property fmtid="{D5CDD505-2E9C-101B-9397-08002B2CF9AE}" pid="5" name="MSIP_Label_b5626f38-0d03-4995-be82-470b32c0f686_Name">
    <vt:lpwstr>Standard</vt:lpwstr>
  </property>
  <property fmtid="{D5CDD505-2E9C-101B-9397-08002B2CF9AE}" pid="6" name="MSIP_Label_b5626f38-0d03-4995-be82-470b32c0f686_SiteId">
    <vt:lpwstr>9e2a23af-98f4-4ad5-b266-ef9b2b0b80a5</vt:lpwstr>
  </property>
  <property fmtid="{D5CDD505-2E9C-101B-9397-08002B2CF9AE}" pid="7" name="MSIP_Label_b5626f38-0d03-4995-be82-470b32c0f686_ActionId">
    <vt:lpwstr>4c9ec516-182b-4c86-b914-9525a0c6b004</vt:lpwstr>
  </property>
  <property fmtid="{D5CDD505-2E9C-101B-9397-08002B2CF9AE}" pid="8" name="MSIP_Label_b5626f38-0d03-4995-be82-470b32c0f686_ContentBits">
    <vt:lpwstr>3</vt:lpwstr>
  </property>
  <property fmtid="{D5CDD505-2E9C-101B-9397-08002B2CF9AE}" pid="9" name="ClassificationContentMarkingHeaderLocations">
    <vt:lpwstr>Office-tema:8</vt:lpwstr>
  </property>
  <property fmtid="{D5CDD505-2E9C-101B-9397-08002B2CF9AE}" pid="10" name="ClassificationContentMarkingHeaderText">
    <vt:lpwstr>Information classification: Ramirent Standard </vt:lpwstr>
  </property>
  <property fmtid="{D5CDD505-2E9C-101B-9397-08002B2CF9AE}" pid="11" name="MSIP_Label_4976fac2-3147-4095-89f0-ec332fb3dd02_Enabled">
    <vt:lpwstr>true</vt:lpwstr>
  </property>
  <property fmtid="{D5CDD505-2E9C-101B-9397-08002B2CF9AE}" pid="12" name="MSIP_Label_4976fac2-3147-4095-89f0-ec332fb3dd02_SetDate">
    <vt:lpwstr>2024-05-24T14:17:51Z</vt:lpwstr>
  </property>
  <property fmtid="{D5CDD505-2E9C-101B-9397-08002B2CF9AE}" pid="13" name="MSIP_Label_4976fac2-3147-4095-89f0-ec332fb3dd02_Method">
    <vt:lpwstr>Standard</vt:lpwstr>
  </property>
  <property fmtid="{D5CDD505-2E9C-101B-9397-08002B2CF9AE}" pid="14" name="MSIP_Label_4976fac2-3147-4095-89f0-ec332fb3dd02_Name">
    <vt:lpwstr>4976fac2-3147-4095-89f0-ec332fb3dd02</vt:lpwstr>
  </property>
  <property fmtid="{D5CDD505-2E9C-101B-9397-08002B2CF9AE}" pid="15" name="MSIP_Label_4976fac2-3147-4095-89f0-ec332fb3dd02_SiteId">
    <vt:lpwstr>c0e017e8-740f-4b42-aae5-0b63598c7942</vt:lpwstr>
  </property>
  <property fmtid="{D5CDD505-2E9C-101B-9397-08002B2CF9AE}" pid="16" name="MSIP_Label_4976fac2-3147-4095-89f0-ec332fb3dd02_ActionId">
    <vt:lpwstr>ce751f4d-8547-4ed9-9fe1-b1c65afa0109</vt:lpwstr>
  </property>
  <property fmtid="{D5CDD505-2E9C-101B-9397-08002B2CF9AE}" pid="17" name="MSIP_Label_4976fac2-3147-4095-89f0-ec332fb3dd02_ContentBits">
    <vt:lpwstr>0</vt:lpwstr>
  </property>
</Properties>
</file>