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65" r:id="rId2"/>
    <p:sldId id="25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C940B9-6A78-49B6-9F64-0F7CA4D2E119}" v="172" dt="2022-11-15T19:56:09.5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ca Edström" userId="c6557d3e185e2b86" providerId="LiveId" clId="{9CC940B9-6A78-49B6-9F64-0F7CA4D2E119}"/>
    <pc:docChg chg="undo custSel addSld delSld modSld">
      <pc:chgData name="Erica Edström" userId="c6557d3e185e2b86" providerId="LiveId" clId="{9CC940B9-6A78-49B6-9F64-0F7CA4D2E119}" dt="2022-11-15T19:56:56.228" v="224" actId="14100"/>
      <pc:docMkLst>
        <pc:docMk/>
      </pc:docMkLst>
      <pc:sldChg chg="modSp del">
        <pc:chgData name="Erica Edström" userId="c6557d3e185e2b86" providerId="LiveId" clId="{9CC940B9-6A78-49B6-9F64-0F7CA4D2E119}" dt="2022-11-15T19:50:26.527" v="183" actId="47"/>
        <pc:sldMkLst>
          <pc:docMk/>
          <pc:sldMk cId="2421888776" sldId="256"/>
        </pc:sldMkLst>
        <pc:picChg chg="mod">
          <ac:chgData name="Erica Edström" userId="c6557d3e185e2b86" providerId="LiveId" clId="{9CC940B9-6A78-49B6-9F64-0F7CA4D2E119}" dt="2022-11-15T19:42:15.255" v="107" actId="1076"/>
          <ac:picMkLst>
            <pc:docMk/>
            <pc:sldMk cId="2421888776" sldId="256"/>
            <ac:picMk id="4" creationId="{32EF1DE6-1D44-8241-E2CE-A0B28FBC21E0}"/>
          </ac:picMkLst>
        </pc:picChg>
      </pc:sldChg>
      <pc:sldChg chg="addSp delSp modSp mod">
        <pc:chgData name="Erica Edström" userId="c6557d3e185e2b86" providerId="LiveId" clId="{9CC940B9-6A78-49B6-9F64-0F7CA4D2E119}" dt="2022-11-15T19:56:56.228" v="224" actId="14100"/>
        <pc:sldMkLst>
          <pc:docMk/>
          <pc:sldMk cId="1783520258" sldId="257"/>
        </pc:sldMkLst>
        <pc:spChg chg="mod">
          <ac:chgData name="Erica Edström" userId="c6557d3e185e2b86" providerId="LiveId" clId="{9CC940B9-6A78-49B6-9F64-0F7CA4D2E119}" dt="2022-11-15T19:52:21.418" v="189" actId="6549"/>
          <ac:spMkLst>
            <pc:docMk/>
            <pc:sldMk cId="1783520258" sldId="257"/>
            <ac:spMk id="2" creationId="{9CC6AC7D-4AA2-F427-C357-93E4B3227D9A}"/>
          </ac:spMkLst>
        </pc:spChg>
        <pc:spChg chg="add mod">
          <ac:chgData name="Erica Edström" userId="c6557d3e185e2b86" providerId="LiveId" clId="{9CC940B9-6A78-49B6-9F64-0F7CA4D2E119}" dt="2022-11-15T19:56:56.228" v="224" actId="14100"/>
          <ac:spMkLst>
            <pc:docMk/>
            <pc:sldMk cId="1783520258" sldId="257"/>
            <ac:spMk id="6" creationId="{EC6AFF7E-2D47-FCF2-5F3D-CD679D1DF7C3}"/>
          </ac:spMkLst>
        </pc:spChg>
        <pc:spChg chg="add mod">
          <ac:chgData name="Erica Edström" userId="c6557d3e185e2b86" providerId="LiveId" clId="{9CC940B9-6A78-49B6-9F64-0F7CA4D2E119}" dt="2022-11-15T19:53:21.332" v="196" actId="255"/>
          <ac:spMkLst>
            <pc:docMk/>
            <pc:sldMk cId="1783520258" sldId="257"/>
            <ac:spMk id="7" creationId="{AA662D68-521E-0B43-9A0A-79604722F265}"/>
          </ac:spMkLst>
        </pc:spChg>
        <pc:picChg chg="mod">
          <ac:chgData name="Erica Edström" userId="c6557d3e185e2b86" providerId="LiveId" clId="{9CC940B9-6A78-49B6-9F64-0F7CA4D2E119}" dt="2022-11-15T19:49:12.251" v="172" actId="1076"/>
          <ac:picMkLst>
            <pc:docMk/>
            <pc:sldMk cId="1783520258" sldId="257"/>
            <ac:picMk id="3" creationId="{545BF250-7268-2C31-5D8D-FB7D66800510}"/>
          </ac:picMkLst>
        </pc:picChg>
        <pc:picChg chg="del">
          <ac:chgData name="Erica Edström" userId="c6557d3e185e2b86" providerId="LiveId" clId="{9CC940B9-6A78-49B6-9F64-0F7CA4D2E119}" dt="2022-11-15T19:49:21.208" v="173" actId="478"/>
          <ac:picMkLst>
            <pc:docMk/>
            <pc:sldMk cId="1783520258" sldId="257"/>
            <ac:picMk id="4" creationId="{626F2BE6-B0D0-14CF-D221-C5075C7D2667}"/>
          </ac:picMkLst>
        </pc:picChg>
        <pc:picChg chg="add mod">
          <ac:chgData name="Erica Edström" userId="c6557d3e185e2b86" providerId="LiveId" clId="{9CC940B9-6A78-49B6-9F64-0F7CA4D2E119}" dt="2022-11-15T19:49:36.097" v="175" actId="1076"/>
          <ac:picMkLst>
            <pc:docMk/>
            <pc:sldMk cId="1783520258" sldId="257"/>
            <ac:picMk id="5" creationId="{5447EE1E-90B9-6FE1-B923-DD9208ADD0AF}"/>
          </ac:picMkLst>
        </pc:picChg>
        <pc:picChg chg="del">
          <ac:chgData name="Erica Edström" userId="c6557d3e185e2b86" providerId="LiveId" clId="{9CC940B9-6A78-49B6-9F64-0F7CA4D2E119}" dt="2022-11-15T19:47:22.928" v="146" actId="478"/>
          <ac:picMkLst>
            <pc:docMk/>
            <pc:sldMk cId="1783520258" sldId="257"/>
            <ac:picMk id="1026" creationId="{C1841433-C7E1-4138-F879-25D1135B856E}"/>
          </ac:picMkLst>
        </pc:picChg>
      </pc:sldChg>
      <pc:sldChg chg="del">
        <pc:chgData name="Erica Edström" userId="c6557d3e185e2b86" providerId="LiveId" clId="{9CC940B9-6A78-49B6-9F64-0F7CA4D2E119}" dt="2022-11-15T19:50:20.551" v="182" actId="47"/>
        <pc:sldMkLst>
          <pc:docMk/>
          <pc:sldMk cId="542549184" sldId="258"/>
        </pc:sldMkLst>
      </pc:sldChg>
      <pc:sldChg chg="del">
        <pc:chgData name="Erica Edström" userId="c6557d3e185e2b86" providerId="LiveId" clId="{9CC940B9-6A78-49B6-9F64-0F7CA4D2E119}" dt="2022-11-15T19:50:17.228" v="180" actId="47"/>
        <pc:sldMkLst>
          <pc:docMk/>
          <pc:sldMk cId="630035522" sldId="259"/>
        </pc:sldMkLst>
      </pc:sldChg>
      <pc:sldChg chg="del">
        <pc:chgData name="Erica Edström" userId="c6557d3e185e2b86" providerId="LiveId" clId="{9CC940B9-6A78-49B6-9F64-0F7CA4D2E119}" dt="2022-11-15T19:50:16.563" v="179" actId="47"/>
        <pc:sldMkLst>
          <pc:docMk/>
          <pc:sldMk cId="3804986212" sldId="260"/>
        </pc:sldMkLst>
      </pc:sldChg>
      <pc:sldChg chg="del">
        <pc:chgData name="Erica Edström" userId="c6557d3e185e2b86" providerId="LiveId" clId="{9CC940B9-6A78-49B6-9F64-0F7CA4D2E119}" dt="2022-11-15T19:50:15.375" v="177" actId="47"/>
        <pc:sldMkLst>
          <pc:docMk/>
          <pc:sldMk cId="1922493505" sldId="261"/>
        </pc:sldMkLst>
      </pc:sldChg>
      <pc:sldChg chg="del">
        <pc:chgData name="Erica Edström" userId="c6557d3e185e2b86" providerId="LiveId" clId="{9CC940B9-6A78-49B6-9F64-0F7CA4D2E119}" dt="2022-11-15T19:50:14.159" v="176" actId="47"/>
        <pc:sldMkLst>
          <pc:docMk/>
          <pc:sldMk cId="2840541988" sldId="262"/>
        </pc:sldMkLst>
      </pc:sldChg>
      <pc:sldChg chg="del">
        <pc:chgData name="Erica Edström" userId="c6557d3e185e2b86" providerId="LiveId" clId="{9CC940B9-6A78-49B6-9F64-0F7CA4D2E119}" dt="2022-11-15T19:50:16.072" v="178" actId="47"/>
        <pc:sldMkLst>
          <pc:docMk/>
          <pc:sldMk cId="2690489467" sldId="263"/>
        </pc:sldMkLst>
      </pc:sldChg>
      <pc:sldChg chg="del">
        <pc:chgData name="Erica Edström" userId="c6557d3e185e2b86" providerId="LiveId" clId="{9CC940B9-6A78-49B6-9F64-0F7CA4D2E119}" dt="2022-11-15T19:50:17.755" v="181" actId="47"/>
        <pc:sldMkLst>
          <pc:docMk/>
          <pc:sldMk cId="2196317522" sldId="264"/>
        </pc:sldMkLst>
      </pc:sldChg>
      <pc:sldChg chg="addSp delSp modSp new mod setBg">
        <pc:chgData name="Erica Edström" userId="c6557d3e185e2b86" providerId="LiveId" clId="{9CC940B9-6A78-49B6-9F64-0F7CA4D2E119}" dt="2022-11-15T19:56:09.537" v="222" actId="1076"/>
        <pc:sldMkLst>
          <pc:docMk/>
          <pc:sldMk cId="1591478432" sldId="265"/>
        </pc:sldMkLst>
        <pc:spChg chg="mod">
          <ac:chgData name="Erica Edström" userId="c6557d3e185e2b86" providerId="LiveId" clId="{9CC940B9-6A78-49B6-9F64-0F7CA4D2E119}" dt="2022-11-15T19:55:47.674" v="219" actId="14100"/>
          <ac:spMkLst>
            <pc:docMk/>
            <pc:sldMk cId="1591478432" sldId="265"/>
            <ac:spMk id="2" creationId="{472511F1-5D20-6E6B-23F8-7C6AADA696FF}"/>
          </ac:spMkLst>
        </pc:spChg>
        <pc:spChg chg="del">
          <ac:chgData name="Erica Edström" userId="c6557d3e185e2b86" providerId="LiveId" clId="{9CC940B9-6A78-49B6-9F64-0F7CA4D2E119}" dt="2022-11-15T19:43:32.726" v="112"/>
          <ac:spMkLst>
            <pc:docMk/>
            <pc:sldMk cId="1591478432" sldId="265"/>
            <ac:spMk id="3" creationId="{6D1EAFCB-31D1-F187-B7F8-99E7D388DFD1}"/>
          </ac:spMkLst>
        </pc:spChg>
        <pc:spChg chg="mod">
          <ac:chgData name="Erica Edström" userId="c6557d3e185e2b86" providerId="LiveId" clId="{9CC940B9-6A78-49B6-9F64-0F7CA4D2E119}" dt="2022-11-15T19:46:32.900" v="145" actId="27636"/>
          <ac:spMkLst>
            <pc:docMk/>
            <pc:sldMk cId="1591478432" sldId="265"/>
            <ac:spMk id="4" creationId="{1C7D2290-6627-9A7D-918F-F2E9491AB2FB}"/>
          </ac:spMkLst>
        </pc:spChg>
        <pc:picChg chg="add del mod">
          <ac:chgData name="Erica Edström" userId="c6557d3e185e2b86" providerId="LiveId" clId="{9CC940B9-6A78-49B6-9F64-0F7CA4D2E119}" dt="2022-11-15T19:43:07.478" v="110" actId="478"/>
          <ac:picMkLst>
            <pc:docMk/>
            <pc:sldMk cId="1591478432" sldId="265"/>
            <ac:picMk id="5" creationId="{F1B57600-60E6-0521-A203-D22976633FBC}"/>
          </ac:picMkLst>
        </pc:picChg>
        <pc:picChg chg="add mod">
          <ac:chgData name="Erica Edström" userId="c6557d3e185e2b86" providerId="LiveId" clId="{9CC940B9-6A78-49B6-9F64-0F7CA4D2E119}" dt="2022-11-15T19:56:09.537" v="222" actId="1076"/>
          <ac:picMkLst>
            <pc:docMk/>
            <pc:sldMk cId="1591478432" sldId="265"/>
            <ac:picMk id="6" creationId="{7AEB95A7-2301-3DEE-9DA7-81B983C36AB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EBC55-5864-427B-84CF-6441AA82BD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6745" y="1205037"/>
            <a:ext cx="7744993" cy="2541336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B52BDB-18E0-4991-A6F2-7AD5420153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6745" y="3949332"/>
            <a:ext cx="7744993" cy="2006735"/>
          </a:xfrm>
        </p:spPr>
        <p:txBody>
          <a:bodyPr>
            <a:normAutofit/>
          </a:bodyPr>
          <a:lstStyle>
            <a:lvl1pPr marL="0" indent="0" algn="l">
              <a:buNone/>
              <a:defRPr sz="20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0ABC6-907E-47DE-8E40-61F2DD1B4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AB158-6097-43A1-90B6-406F93670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E077-FF20-4DD9-92B5-EE1C4D615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16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071ABCB-C306-49F0-8D5D-0B890583C1CE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4A67F94-2250-4B3A-8424-1BC0A0BCB3FF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FB942D8-95BE-4CFD-BFCC-26209EC192CE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DF6499A-D398-4CBC-AA22-4277539430FC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91493C-6480-4A3F-8836-1727CBA3C849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546BFEE-D3D9-4B18-BA88-49F7C7D2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8186" y="959587"/>
            <a:ext cx="9076329" cy="106427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EA5BD3-1A63-4F94-ADFA-5CA2A414DE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148186" y="2248257"/>
            <a:ext cx="9076329" cy="365015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1888E-6FA1-446E-A77C-7D26923F6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3313F-58CA-4397-A3B4-71B068D1E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C6AB3-89E2-4B6A-A5F3-3FB781C1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23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7BC2869-B8E0-44C7-801E-BA0C2C1B5E82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A7CEB8F-94FA-4A87-AA80-066173AA5C5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4F9817E-A26F-4D7B-82A1-FA647EE4C86F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E734839-B51C-4112-A4D8-DDFCB7F84A6F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1DFF651-C17F-4B2C-A962-32FA4958BCFA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9B263D-CDF8-431B-A5D1-9687649138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31030" y="866253"/>
            <a:ext cx="2222769" cy="531071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B6B9BE-E660-4F3A-ABA1-86667DC13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66253"/>
            <a:ext cx="8164286" cy="531071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82700-F509-4302-AE0E-6CC56401A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3BD63-5B0C-4FB3-8434-8EA1A84F2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3E9EB-019B-4F03-8147-D6CBA6B1E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45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31C13-CF9D-4E82-A5B4-91008DCD2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06FD2-89E8-4415-ADF7-22F4A4C25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CBBFF-8889-497F-B4CA-A031E8DD3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78DAF-985B-4BB4-ADA9-02EA979F1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10DBC-42B5-46AB-B36A-B39128E6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011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1B6E7-01C8-4375-B7C7-596CD1199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83229"/>
            <a:ext cx="8214179" cy="330313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41675-8F3E-47CC-9573-D853C506D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295900"/>
            <a:ext cx="8214179" cy="7937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19F49-690E-49EC-BD41-75A18C9E3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C9E70-1401-468E-97DE-4255CA22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BE14C-9127-4582-A006-2AEA93AF7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19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34DF9-FA60-4E7B-BDE8-C0F9AFE63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F1133-890E-4E96-AEDD-0F921E26F5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6745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763B4-4987-4303-9640-54B67DD75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7174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94AAD8-D444-410E-98EC-47076908F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72F01E-6867-4604-8B58-F65BCC820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43D87-0EC8-43C7-9D1B-46DB52129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78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605AE-70FD-4CEE-BDFB-D5C0A3D35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5" y="960120"/>
            <a:ext cx="9196928" cy="106070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091E2-4532-4D16-827E-4DB0688F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7153" y="2062842"/>
            <a:ext cx="4445899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B53BE-9EDA-4D07-A042-0D101FAB9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6745" y="2882837"/>
            <a:ext cx="4446642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DFDFC1-7510-4F8E-A831-ABA33D977A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25280" y="2062842"/>
            <a:ext cx="4467794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2A42F0-9A48-4946-8BA8-394CBF01A0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24868" y="2882837"/>
            <a:ext cx="4468541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0FC563-D319-494F-AA63-0BDF1D25E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42F4FE-433A-42F6-8A73-AD843352B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575352-FC7F-4BA8-940F-2F920C280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762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B3FB5-4B13-4412-9F42-62450D6AA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C87ECA-0E5D-4DD2-B664-DF351875F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E2406B-A925-466A-AF79-D0A4E0EA4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61B050-D381-4E1A-88DD-361F0EE9D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2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8BF592-6A15-4999-ACFA-A535A113B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19EFC1-AD45-4610-8FC6-2058F55E4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3DF506-CFF9-4BD2-8D76-337792779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31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77674-EAFF-4CAE-A685-8AEA617D0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94014"/>
            <a:ext cx="3932237" cy="143691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3A185-E15D-46FD-A4FB-709A8B5D0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94014"/>
            <a:ext cx="6172200" cy="47670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4086F7-5F48-40D6-B4E3-1347EA21B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2"/>
            <a:ext cx="3932237" cy="32509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F4FC41-0A32-438D-9A47-F932AB492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0F85D-CB6B-48E8-B56F-81472CE94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6E120E-E239-4B93-AC67-210D23BD2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87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1F02C-5A08-45D4-AFE1-8EF0E6DEC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65120"/>
            <a:ext cx="3932237" cy="146580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2EF863-20E6-4CF9-A179-0A2A52E5F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ECFB1A-5B7E-45DA-9713-0CD8E3121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4"/>
            <a:ext cx="3932237" cy="325097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FD67F-901E-4423-A48F-41F00ECA5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B04982-0749-4F34-A4DB-DDC12BD4B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B38447-AEAF-40D9-B3D3-94404C144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46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206359A-F1E3-49EE-BBC2-40888C4A3628}"/>
              </a:ext>
            </a:extLst>
          </p:cNvPr>
          <p:cNvGrpSpPr/>
          <p:nvPr/>
        </p:nvGrpSpPr>
        <p:grpSpPr>
          <a:xfrm>
            <a:off x="9265700" y="2026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ED90C42-6A0F-48E8-BF96-7D3E2A395EC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DA0863A-55F7-4EB0-9451-F3EE4D65DBDB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FE7CFE2-40F6-44B2-8AAD-0C384EEFCF7E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F0D6A17-AA80-4608-8660-8D1587A17704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11B74D-DF90-4993-88AE-4D05C91F2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4" y="959587"/>
            <a:ext cx="9076329" cy="1064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B3DE9-A495-4E75-819D-E0B2E5505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6744" y="2248257"/>
            <a:ext cx="9076329" cy="3650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430AC-DB07-423B-A52A-0065639AF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66975" y="6356350"/>
            <a:ext cx="29609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11008460-8B2F-4AAA-A4E2-10730069204C}" type="datetimeFigureOut">
              <a:rPr lang="en-US" smtClean="0"/>
              <a:pPr/>
              <a:t>11/15/2022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FAFC9-FA18-4C55-8C92-B17603CAEE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6745" y="501128"/>
            <a:ext cx="33113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5A493-61FB-4764-90B6-8CC218A781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39498" y="6356350"/>
            <a:ext cx="5154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0946259B-8396-46CD-AD42-FDEDA89DA2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90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150000"/>
        <a:buFont typeface="Goudy Old Style" panose="02020502050305020303" pitchFamily="18" charset="0"/>
        <a:buChar char="∙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2511F1-5D20-6E6B-23F8-7C6AADA69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38200"/>
            <a:ext cx="5457825" cy="1343026"/>
          </a:xfrm>
        </p:spPr>
        <p:txBody>
          <a:bodyPr>
            <a:normAutofit/>
          </a:bodyPr>
          <a:lstStyle/>
          <a:p>
            <a:pPr algn="ctr"/>
            <a:r>
              <a:rPr lang="sv-SE" sz="2800" dirty="0">
                <a:solidFill>
                  <a:schemeClr val="bg1"/>
                </a:solidFill>
              </a:rPr>
              <a:t>KURS</a:t>
            </a:r>
            <a:br>
              <a:rPr lang="sv-SE" sz="2800" dirty="0">
                <a:solidFill>
                  <a:schemeClr val="bg1"/>
                </a:solidFill>
              </a:rPr>
            </a:br>
            <a:r>
              <a:rPr lang="sv-SE" sz="2800" dirty="0">
                <a:solidFill>
                  <a:schemeClr val="bg1"/>
                </a:solidFill>
              </a:rPr>
              <a:t>Mariestad BoIS Värdegrund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C7D2290-6627-9A7D-918F-F2E9491AB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v-SE" sz="2800" dirty="0">
                <a:solidFill>
                  <a:schemeClr val="bg1"/>
                </a:solidFill>
              </a:rPr>
              <a:t>Kommunikation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sv-SE" sz="2800" dirty="0">
              <a:solidFill>
                <a:schemeClr val="bg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v-SE" sz="2800" dirty="0">
                <a:solidFill>
                  <a:schemeClr val="bg1"/>
                </a:solidFill>
              </a:rPr>
              <a:t>Utbildning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sv-SE" sz="2800" dirty="0">
              <a:solidFill>
                <a:schemeClr val="bg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v-SE" sz="2800" dirty="0">
                <a:solidFill>
                  <a:schemeClr val="bg1"/>
                </a:solidFill>
              </a:rPr>
              <a:t>Respekt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sv-SE" sz="2800" dirty="0">
              <a:solidFill>
                <a:schemeClr val="bg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v-SE" sz="2800" dirty="0">
                <a:solidFill>
                  <a:schemeClr val="bg1"/>
                </a:solidFill>
              </a:rPr>
              <a:t>Stolthet</a:t>
            </a:r>
          </a:p>
          <a:p>
            <a:endParaRPr lang="sv-SE" dirty="0"/>
          </a:p>
        </p:txBody>
      </p:sp>
      <p:pic>
        <p:nvPicPr>
          <p:cNvPr id="6" name="Picture 2" descr="Mariestad BoIS Hockey Ungdom Team 13">
            <a:extLst>
              <a:ext uri="{FF2B5EF4-FFF2-40B4-BE49-F238E27FC236}">
                <a16:creationId xmlns:a16="http://schemas.microsoft.com/office/drawing/2014/main" id="{7AEB95A7-2301-3DEE-9DA7-81B983C36AB1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27" r="17527"/>
          <a:stretch/>
        </p:blipFill>
        <p:spPr bwMode="auto">
          <a:xfrm>
            <a:off x="4924425" y="280987"/>
            <a:ext cx="7267575" cy="629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1478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C6AC7D-4AA2-F427-C357-93E4B3227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65120"/>
            <a:ext cx="10669725" cy="5716680"/>
          </a:xfrm>
        </p:spPr>
        <p:txBody>
          <a:bodyPr>
            <a:normAutofit/>
          </a:bodyPr>
          <a:lstStyle/>
          <a:p>
            <a:br>
              <a:rPr lang="sv-SE" sz="3600" dirty="0">
                <a:solidFill>
                  <a:schemeClr val="bg1"/>
                </a:solidFill>
              </a:rPr>
            </a:br>
            <a:endParaRPr lang="sv-SE" sz="3600" dirty="0">
              <a:solidFill>
                <a:schemeClr val="bg1"/>
              </a:solidFill>
            </a:endParaRPr>
          </a:p>
        </p:txBody>
      </p:sp>
      <p:pic>
        <p:nvPicPr>
          <p:cNvPr id="3" name="Picture 2" descr="Mariestad BoIS Hockey Ungdom Team 12">
            <a:extLst>
              <a:ext uri="{FF2B5EF4-FFF2-40B4-BE49-F238E27FC236}">
                <a16:creationId xmlns:a16="http://schemas.microsoft.com/office/drawing/2014/main" id="{545BF250-7268-2C31-5D8D-FB7D668005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24" y="76200"/>
            <a:ext cx="2457393" cy="12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Mariestad BoIS Hockey Ungdom Team 12">
            <a:extLst>
              <a:ext uri="{FF2B5EF4-FFF2-40B4-BE49-F238E27FC236}">
                <a16:creationId xmlns:a16="http://schemas.microsoft.com/office/drawing/2014/main" id="{5447EE1E-90B9-6FE1-B923-DD9208ADD0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5683" y="76200"/>
            <a:ext cx="2457393" cy="12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EC6AFF7E-2D47-FCF2-5F3D-CD679D1DF7C3}"/>
              </a:ext>
            </a:extLst>
          </p:cNvPr>
          <p:cNvSpPr txBox="1"/>
          <p:nvPr/>
        </p:nvSpPr>
        <p:spPr>
          <a:xfrm>
            <a:off x="238126" y="1369658"/>
            <a:ext cx="1156335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bg1"/>
                </a:solidFill>
              </a:rPr>
              <a:t>Kommunikation – </a:t>
            </a:r>
            <a:br>
              <a:rPr lang="sv-SE" sz="1600" dirty="0">
                <a:solidFill>
                  <a:schemeClr val="bg1"/>
                </a:solidFill>
              </a:rPr>
            </a:br>
            <a:r>
              <a:rPr lang="sv-SE" sz="1600" dirty="0">
                <a:solidFill>
                  <a:schemeClr val="bg1"/>
                </a:solidFill>
              </a:rPr>
              <a:t>Vi alla drar åt samma håll och vi har en öppenhet mot varandra. Detta har vi genom ett bra informationsflöde genom hela föreningen. Att det som beslutas kommuniceras ut. </a:t>
            </a:r>
            <a:br>
              <a:rPr lang="sv-SE" sz="1600" dirty="0">
                <a:solidFill>
                  <a:schemeClr val="bg1"/>
                </a:solidFill>
              </a:rPr>
            </a:br>
            <a:r>
              <a:rPr lang="sv-SE" sz="1600" dirty="0">
                <a:solidFill>
                  <a:schemeClr val="bg1"/>
                </a:solidFill>
              </a:rPr>
              <a:t>Målet är att varje enskild medlem ska kunna vara trygga med att veta vem de ska vända sig till för att få svar på sina frågor.</a:t>
            </a:r>
          </a:p>
          <a:p>
            <a:endParaRPr lang="sv-SE" sz="1600" dirty="0">
              <a:solidFill>
                <a:schemeClr val="bg1"/>
              </a:solidFill>
            </a:endParaRPr>
          </a:p>
          <a:p>
            <a:r>
              <a:rPr lang="sv-SE" sz="1600" dirty="0">
                <a:solidFill>
                  <a:schemeClr val="bg1"/>
                </a:solidFill>
              </a:rPr>
              <a:t>Utveckling – </a:t>
            </a:r>
            <a:br>
              <a:rPr lang="sv-SE" sz="1600" dirty="0">
                <a:solidFill>
                  <a:schemeClr val="bg1"/>
                </a:solidFill>
              </a:rPr>
            </a:br>
            <a:r>
              <a:rPr lang="sv-SE" sz="1600" dirty="0">
                <a:solidFill>
                  <a:schemeClr val="bg1"/>
                </a:solidFill>
              </a:rPr>
              <a:t>För att Mariestad BoIS ska vara ett unikt och intressant alternativ för barn &amp; föräldrar, ställs det också krav på föreningen.</a:t>
            </a:r>
            <a:br>
              <a:rPr lang="sv-SE" sz="1600" dirty="0">
                <a:solidFill>
                  <a:schemeClr val="bg1"/>
                </a:solidFill>
              </a:rPr>
            </a:br>
            <a:r>
              <a:rPr lang="sv-SE" sz="1600" dirty="0">
                <a:solidFill>
                  <a:schemeClr val="bg1"/>
                </a:solidFill>
              </a:rPr>
              <a:t>* Vi behöver ha engagerade och utbildade ledare.</a:t>
            </a:r>
            <a:br>
              <a:rPr lang="sv-SE" sz="1600" dirty="0">
                <a:solidFill>
                  <a:schemeClr val="bg1"/>
                </a:solidFill>
              </a:rPr>
            </a:br>
            <a:r>
              <a:rPr lang="sv-SE" sz="1600" dirty="0">
                <a:solidFill>
                  <a:schemeClr val="bg1"/>
                </a:solidFill>
              </a:rPr>
              <a:t>* Mariestad BoIS som helhet ska vara utvecklande så alla känner sig stärkta av att vara engagerade i föreningen.</a:t>
            </a:r>
            <a:br>
              <a:rPr lang="sv-SE" sz="1600" dirty="0">
                <a:solidFill>
                  <a:schemeClr val="bg1"/>
                </a:solidFill>
              </a:rPr>
            </a:br>
            <a:r>
              <a:rPr lang="sv-SE" sz="1600" dirty="0">
                <a:solidFill>
                  <a:schemeClr val="bg1"/>
                </a:solidFill>
              </a:rPr>
              <a:t>* Mariestad BoIS grundinställning är att allt går hela tiden att göra bättre, Vi är ständigt under utveckling.</a:t>
            </a:r>
          </a:p>
          <a:p>
            <a:endParaRPr lang="sv-SE" sz="1600" dirty="0">
              <a:solidFill>
                <a:schemeClr val="bg1"/>
              </a:solidFill>
            </a:endParaRPr>
          </a:p>
          <a:p>
            <a:r>
              <a:rPr lang="sv-SE" sz="1600" dirty="0">
                <a:solidFill>
                  <a:schemeClr val="bg1"/>
                </a:solidFill>
              </a:rPr>
              <a:t>Respekt –</a:t>
            </a:r>
            <a:br>
              <a:rPr lang="sv-SE" sz="1600" dirty="0">
                <a:solidFill>
                  <a:schemeClr val="bg1"/>
                </a:solidFill>
              </a:rPr>
            </a:br>
            <a:r>
              <a:rPr lang="sv-SE" sz="1600" dirty="0">
                <a:solidFill>
                  <a:schemeClr val="bg1"/>
                </a:solidFill>
              </a:rPr>
              <a:t>Inom Mariestad BoIS stöttar och respekterar vi varandra i med- &amp; motgång.</a:t>
            </a:r>
            <a:br>
              <a:rPr lang="sv-SE" sz="1600" dirty="0">
                <a:solidFill>
                  <a:schemeClr val="bg1"/>
                </a:solidFill>
              </a:rPr>
            </a:br>
            <a:r>
              <a:rPr lang="sv-SE" sz="1600" dirty="0">
                <a:solidFill>
                  <a:schemeClr val="bg1"/>
                </a:solidFill>
              </a:rPr>
              <a:t>* Vi visar respekt mot våra motståndare, domare och funktionärer var vi än är.</a:t>
            </a:r>
            <a:br>
              <a:rPr lang="sv-SE" sz="1600" dirty="0">
                <a:solidFill>
                  <a:schemeClr val="bg1"/>
                </a:solidFill>
              </a:rPr>
            </a:br>
            <a:r>
              <a:rPr lang="sv-SE" sz="1600" dirty="0">
                <a:solidFill>
                  <a:schemeClr val="bg1"/>
                </a:solidFill>
              </a:rPr>
              <a:t>* Vi respekterar de riktlinjer och mål som föreningen beslutar.</a:t>
            </a:r>
            <a:br>
              <a:rPr lang="sv-SE" sz="1600" dirty="0">
                <a:solidFill>
                  <a:schemeClr val="bg1"/>
                </a:solidFill>
              </a:rPr>
            </a:br>
            <a:r>
              <a:rPr lang="sv-SE" sz="1600" dirty="0">
                <a:solidFill>
                  <a:schemeClr val="bg1"/>
                </a:solidFill>
              </a:rPr>
              <a:t>* Mariestad BoIS respekterar och lyssnar till varje enskild medlems önskemål.</a:t>
            </a:r>
            <a:br>
              <a:rPr lang="sv-SE" sz="1600" dirty="0">
                <a:solidFill>
                  <a:schemeClr val="bg1"/>
                </a:solidFill>
              </a:rPr>
            </a:br>
            <a:r>
              <a:rPr lang="sv-SE" sz="1600" dirty="0">
                <a:solidFill>
                  <a:schemeClr val="bg1"/>
                </a:solidFill>
              </a:rPr>
              <a:t>* Vi är ödmjuka inför varandra.</a:t>
            </a:r>
          </a:p>
          <a:p>
            <a:endParaRPr lang="sv-SE" sz="1600" dirty="0">
              <a:solidFill>
                <a:schemeClr val="bg1"/>
              </a:solidFill>
            </a:endParaRPr>
          </a:p>
          <a:p>
            <a:r>
              <a:rPr lang="sv-SE" sz="1600" dirty="0">
                <a:solidFill>
                  <a:schemeClr val="bg1"/>
                </a:solidFill>
              </a:rPr>
              <a:t>Stolthet –</a:t>
            </a:r>
            <a:br>
              <a:rPr lang="sv-SE" sz="1600" dirty="0">
                <a:solidFill>
                  <a:schemeClr val="bg1"/>
                </a:solidFill>
              </a:rPr>
            </a:br>
            <a:r>
              <a:rPr lang="sv-SE" sz="1600" dirty="0">
                <a:solidFill>
                  <a:schemeClr val="bg1"/>
                </a:solidFill>
              </a:rPr>
              <a:t>ALLA spelare, ledare, föräldrar, anställda, och ideella </a:t>
            </a:r>
            <a:r>
              <a:rPr lang="sv-SE" sz="1600" dirty="0" err="1">
                <a:solidFill>
                  <a:schemeClr val="bg1"/>
                </a:solidFill>
              </a:rPr>
              <a:t>arbetskrafter</a:t>
            </a:r>
            <a:r>
              <a:rPr lang="sv-SE" sz="1600" dirty="0">
                <a:solidFill>
                  <a:schemeClr val="bg1"/>
                </a:solidFill>
              </a:rPr>
              <a:t> ska känna en stolthet i att vara en del av Mariestad BoIS.</a:t>
            </a:r>
            <a:br>
              <a:rPr lang="sv-SE" sz="1600" dirty="0">
                <a:solidFill>
                  <a:schemeClr val="bg1"/>
                </a:solidFill>
              </a:rPr>
            </a:br>
            <a:r>
              <a:rPr lang="sv-SE" sz="1600" dirty="0">
                <a:solidFill>
                  <a:schemeClr val="bg1"/>
                </a:solidFill>
              </a:rPr>
              <a:t>Genom att känna stolthet kan vi tillsammans få fler att börja spela ishockey. </a:t>
            </a:r>
            <a:br>
              <a:rPr lang="sv-SE" sz="1600" dirty="0">
                <a:solidFill>
                  <a:schemeClr val="bg1"/>
                </a:solidFill>
              </a:rPr>
            </a:br>
            <a:r>
              <a:rPr lang="sv-SE" sz="1600" dirty="0">
                <a:solidFill>
                  <a:schemeClr val="bg1"/>
                </a:solidFill>
              </a:rPr>
              <a:t>Målet är att det för alla ska vara en glädje att komma till vår gemensamma ishall.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AA662D68-521E-0B43-9A0A-79604722F265}"/>
              </a:ext>
            </a:extLst>
          </p:cNvPr>
          <p:cNvSpPr txBox="1"/>
          <p:nvPr/>
        </p:nvSpPr>
        <p:spPr>
          <a:xfrm>
            <a:off x="2831375" y="415551"/>
            <a:ext cx="6686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solidFill>
                  <a:schemeClr val="bg1"/>
                </a:solidFill>
              </a:rPr>
              <a:t>KURS</a:t>
            </a:r>
            <a:br>
              <a:rPr lang="sv-SE" sz="2800" dirty="0">
                <a:solidFill>
                  <a:schemeClr val="bg1"/>
                </a:solidFill>
              </a:rPr>
            </a:br>
            <a:r>
              <a:rPr lang="sv-SE" sz="2800" dirty="0">
                <a:solidFill>
                  <a:schemeClr val="bg1"/>
                </a:solidFill>
              </a:rPr>
              <a:t>Mariestad BoIS Värdegrund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1783520258"/>
      </p:ext>
    </p:extLst>
  </p:cSld>
  <p:clrMapOvr>
    <a:masterClrMapping/>
  </p:clrMapOvr>
</p:sld>
</file>

<file path=ppt/theme/theme1.xml><?xml version="1.0" encoding="utf-8"?>
<a:theme xmlns:a="http://schemas.openxmlformats.org/drawingml/2006/main" name="MarrakeshVTI">
  <a:themeElements>
    <a:clrScheme name="Marrakesh">
      <a:dk1>
        <a:srgbClr val="000000"/>
      </a:dk1>
      <a:lt1>
        <a:srgbClr val="FFFFFF"/>
      </a:lt1>
      <a:dk2>
        <a:srgbClr val="431C30"/>
      </a:dk2>
      <a:lt2>
        <a:srgbClr val="F3F0EF"/>
      </a:lt2>
      <a:accent1>
        <a:srgbClr val="B35B55"/>
      </a:accent1>
      <a:accent2>
        <a:srgbClr val="CF7E6C"/>
      </a:accent2>
      <a:accent3>
        <a:srgbClr val="CA8F58"/>
      </a:accent3>
      <a:accent4>
        <a:srgbClr val="A97C54"/>
      </a:accent4>
      <a:accent5>
        <a:srgbClr val="917E45"/>
      </a:accent5>
      <a:accent6>
        <a:srgbClr val="647576"/>
      </a:accent6>
      <a:hlink>
        <a:srgbClr val="A25872"/>
      </a:hlink>
      <a:folHlink>
        <a:srgbClr val="667A7E"/>
      </a:folHlink>
    </a:clrScheme>
    <a:fontScheme name="Goudy">
      <a:majorFont>
        <a:latin typeface="Goudy Old Style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rrakeshVTI" id="{DCD97A9B-DAE4-42FA-B2F9-0A5C34F43D6C}" vid="{A7163F41-974B-4A88-831F-D9DFFFE40C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283</Words>
  <Application>Microsoft Office PowerPoint</Application>
  <PresentationFormat>Bredbild</PresentationFormat>
  <Paragraphs>17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Goudy Old Style</vt:lpstr>
      <vt:lpstr>Wingdings</vt:lpstr>
      <vt:lpstr>MarrakeshVTI</vt:lpstr>
      <vt:lpstr>KURS Mariestad BoIS Värdegrund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Erica Edström</dc:creator>
  <cp:lastModifiedBy>Erica Edström</cp:lastModifiedBy>
  <cp:revision>3</cp:revision>
  <dcterms:created xsi:type="dcterms:W3CDTF">2022-10-21T12:41:27Z</dcterms:created>
  <dcterms:modified xsi:type="dcterms:W3CDTF">2022-11-15T19:56:56Z</dcterms:modified>
</cp:coreProperties>
</file>