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9" r:id="rId6"/>
    <p:sldId id="260" r:id="rId7"/>
    <p:sldId id="263" r:id="rId8"/>
    <p:sldId id="264" r:id="rId9"/>
    <p:sldId id="267" r:id="rId10"/>
    <p:sldId id="265" r:id="rId11"/>
    <p:sldId id="266" r:id="rId12"/>
    <p:sldId id="262" r:id="rId13"/>
    <p:sldId id="261" r:id="rId14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184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088857-E446-4E2F-9544-DD49A5B82D6A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473704-E3FD-48BA-88B2-43746529AA50}" type="datetime1">
              <a:rPr lang="sv-SE" smtClean="0"/>
              <a:t>2025-09-17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Klicka för att redigera format för bakgrundstext</a:t>
            </a:r>
            <a:endParaRPr lang="en-US"/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v-se" dirty="0"/>
              <a:t>Klicka här för att 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B43BF2-CBB9-45F3-A2CB-D37CE07FE672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471099-BB42-439C-BEE4-7ED2199C5226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ulär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sv-se" dirty="0"/>
              <a:t>Klicka här för att ändra format</a:t>
            </a:r>
            <a:endParaRPr lang="en-US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28A88-5F62-47A2-9F7A-E5733953F0F1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122F7-A223-4841-B71E-69B17F6345A6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v-se" dirty="0"/>
              <a:t>Klicka här för att 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588812-D55C-436B-8039-7F9A33CEEE8B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FBF10-9DAE-49A8-AD3F-84D981C469B0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3C28E-D468-4B6A-9A84-8BE737A0761D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D9EC9-01D6-43F0-B556-0EE8828A0E30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859419-040B-4117-9899-E60EFA353E4C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v-se" dirty="0"/>
              <a:t>Klicka här för 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4236320-1B94-4393-9E12-861A00FDD1BE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BB83543-FA39-49AA-A360-A6B4252715DC}" type="datetime1">
              <a:rPr lang="sv-SE" smtClean="0"/>
              <a:t>2025-09-17</a:t>
            </a:fld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vt.se/sport/ishockey/ishockey-3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tersport.se/vastergotlands-ishockeyforbun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tersport.se/vastergotlands-ishockeyforbun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aget.se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ktangulär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ctr" rtl="0"/>
            <a:r>
              <a:rPr lang="sv-se" dirty="0"/>
              <a:t>Säsongen 2025 2026</a:t>
            </a:r>
            <a:br>
              <a:rPr lang="sv-se" sz="8000" dirty="0"/>
            </a:br>
            <a:endParaRPr lang="sv-se" sz="8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Ishockey </a:t>
            </a:r>
          </a:p>
          <a:p>
            <a:pPr algn="ctr"/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 tjejer födda 2010 - 2013</a:t>
            </a:r>
          </a:p>
        </p:txBody>
      </p:sp>
      <p:pic>
        <p:nvPicPr>
          <p:cNvPr id="5" name="Bild 4" descr="En bild som innehåller byggnad, sittplats, avsats, sida&#10;&#10;Automatiskt skapad beskrivning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sport, idrott, skridskoåkning, hockey&#10;&#10;AI-genererat innehåll kan vara felaktigt.">
            <a:extLst>
              <a:ext uri="{FF2B5EF4-FFF2-40B4-BE49-F238E27FC236}">
                <a16:creationId xmlns:a16="http://schemas.microsoft.com/office/drawing/2014/main" id="{6D3DE8BD-C399-71AB-7C89-92F2A146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73" r="39755"/>
          <a:stretch/>
        </p:blipFill>
        <p:spPr>
          <a:xfrm>
            <a:off x="1" y="-1"/>
            <a:ext cx="46353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7AFAB-8D38-22B4-4219-FE496A4A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AE0FA2-6773-0E0E-1CC5-AF1018B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>
            <a:normAutofit/>
          </a:bodyPr>
          <a:lstStyle/>
          <a:p>
            <a:r>
              <a:rPr lang="sv-SE" dirty="0"/>
              <a:t>Ansvariga: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8B1CF3-09F7-297B-A0A8-4591D41D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Ledare och tränare:</a:t>
            </a:r>
          </a:p>
          <a:p>
            <a:pPr marL="0" indent="0">
              <a:buNone/>
            </a:pPr>
            <a:r>
              <a:rPr lang="sv-SE" dirty="0"/>
              <a:t>Niklas Karlsson</a:t>
            </a:r>
          </a:p>
          <a:p>
            <a:pPr marL="0" indent="0">
              <a:buNone/>
            </a:pPr>
            <a:r>
              <a:rPr lang="sv-SE" dirty="0"/>
              <a:t>Christoffer Lindqvist</a:t>
            </a:r>
          </a:p>
          <a:p>
            <a:pPr marL="0" indent="0">
              <a:buNone/>
            </a:pPr>
            <a:r>
              <a:rPr lang="sv-SE" dirty="0"/>
              <a:t>Linnea Hurtig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Ungdomsansvarig Töreboda</a:t>
            </a:r>
          </a:p>
          <a:p>
            <a:pPr marL="0" indent="0">
              <a:buNone/>
            </a:pPr>
            <a:r>
              <a:rPr lang="sv-SE" dirty="0"/>
              <a:t>Jonas Lundin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Tränare Tjejhockey Tibro</a:t>
            </a:r>
          </a:p>
          <a:p>
            <a:pPr marL="0" indent="0">
              <a:buNone/>
            </a:pPr>
            <a:r>
              <a:rPr lang="sv-SE" dirty="0"/>
              <a:t>Michael Svensson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01AEB5-1301-1507-AB08-AF7EBF3BB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/>
          <a:lstStyle/>
          <a:p>
            <a:r>
              <a:rPr lang="sv-SE" dirty="0"/>
              <a:t>Töreboda HF</a:t>
            </a:r>
          </a:p>
          <a:p>
            <a:r>
              <a:rPr lang="sv-SE" dirty="0"/>
              <a:t>Mariestad BOIS</a:t>
            </a:r>
          </a:p>
          <a:p>
            <a:r>
              <a:rPr lang="sv-SE" dirty="0"/>
              <a:t>Tibro IK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0A1FDA-7106-0439-8DF2-97D673B0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0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8E7019-D929-733F-C5B7-E5F1A1CF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/>
          <a:lstStyle/>
          <a:p>
            <a:r>
              <a:rPr lang="sv-SE" dirty="0"/>
              <a:t>Regionen: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5EBB19-F952-89BF-D467-B38D8A78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725" y="485266"/>
            <a:ext cx="6043803" cy="1524509"/>
          </a:xfrm>
        </p:spPr>
        <p:txBody>
          <a:bodyPr>
            <a:normAutofit/>
          </a:bodyPr>
          <a:lstStyle/>
          <a:p>
            <a:r>
              <a:rPr lang="sv-SE" sz="2000" b="1" dirty="0" err="1"/>
              <a:t>Västragötalands</a:t>
            </a:r>
            <a:r>
              <a:rPr lang="sv-SE" sz="2000" b="1" dirty="0"/>
              <a:t> Ishockey - inventering tjejer</a:t>
            </a:r>
          </a:p>
          <a:p>
            <a:r>
              <a:rPr lang="sv-SE" dirty="0"/>
              <a:t>Totalt ca 85 tjejer födda 2010 till 2013</a:t>
            </a:r>
          </a:p>
          <a:p>
            <a:r>
              <a:rPr lang="sv-SE" dirty="0"/>
              <a:t>Övervägande spelar i både flicklag och pojklag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FB27BE-94B9-29EC-660E-1AD32B51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/>
          <a:lstStyle/>
          <a:p>
            <a:r>
              <a:rPr lang="sv-SE" dirty="0"/>
              <a:t>Töreboda HF</a:t>
            </a:r>
          </a:p>
          <a:p>
            <a:r>
              <a:rPr lang="sv-SE" dirty="0"/>
              <a:t>Mariestad BOIS</a:t>
            </a:r>
          </a:p>
          <a:p>
            <a:r>
              <a:rPr lang="sv-SE" dirty="0"/>
              <a:t>Tibro IK</a:t>
            </a:r>
          </a:p>
          <a:p>
            <a:r>
              <a:rPr lang="sv-SE" dirty="0"/>
              <a:t>Skövde HC</a:t>
            </a:r>
          </a:p>
          <a:p>
            <a:r>
              <a:rPr lang="sv-SE" dirty="0"/>
              <a:t>IFK Falköping</a:t>
            </a:r>
          </a:p>
          <a:p>
            <a:r>
              <a:rPr lang="sv-SE" dirty="0"/>
              <a:t>Tidaholm HF</a:t>
            </a:r>
          </a:p>
          <a:p>
            <a:r>
              <a:rPr lang="sv-SE" dirty="0"/>
              <a:t>HC Lidköping</a:t>
            </a:r>
          </a:p>
          <a:p>
            <a:r>
              <a:rPr lang="sv-SE" dirty="0"/>
              <a:t>Grästorps IK</a:t>
            </a:r>
          </a:p>
          <a:p>
            <a:r>
              <a:rPr lang="sv-SE" dirty="0"/>
              <a:t>Sörhaga/Alingsås HC</a:t>
            </a:r>
          </a:p>
          <a:p>
            <a:r>
              <a:rPr lang="sv-SE" dirty="0"/>
              <a:t>Uddevalla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0CDB29-067C-E4FB-DB91-476611DD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7" name="Bildobjekt 6" descr="En bild som visar symbol, emblem, logotyp, cirkel&#10;&#10;AI-genererat innehåll kan vara felaktigt.">
            <a:extLst>
              <a:ext uri="{FF2B5EF4-FFF2-40B4-BE49-F238E27FC236}">
                <a16:creationId xmlns:a16="http://schemas.microsoft.com/office/drawing/2014/main" id="{85326158-AA37-31D1-1725-CAF2FCCB6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48950" y="184149"/>
            <a:ext cx="1257300" cy="12573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FCEE62F-4681-7ED8-F817-3157B713CE06}"/>
              </a:ext>
            </a:extLst>
          </p:cNvPr>
          <p:cNvSpPr txBox="1"/>
          <p:nvPr/>
        </p:nvSpPr>
        <p:spPr>
          <a:xfrm>
            <a:off x="5038725" y="2028825"/>
            <a:ext cx="36861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Samarbeten / Lag</a:t>
            </a:r>
          </a:p>
          <a:p>
            <a:r>
              <a:rPr lang="sv-SE" dirty="0"/>
              <a:t>Mariestad, Töreboda, Tibro</a:t>
            </a:r>
            <a:br>
              <a:rPr lang="sv-SE" dirty="0"/>
            </a:br>
            <a:r>
              <a:rPr lang="sv-SE" i="1" dirty="0"/>
              <a:t>Totalt: ca 20 spelare</a:t>
            </a:r>
          </a:p>
          <a:p>
            <a:endParaRPr lang="sv-SE" i="1" dirty="0"/>
          </a:p>
          <a:p>
            <a:r>
              <a:rPr lang="sv-SE" dirty="0"/>
              <a:t>Lidköping, Grästorp</a:t>
            </a:r>
            <a:br>
              <a:rPr lang="sv-SE" dirty="0"/>
            </a:br>
            <a:r>
              <a:rPr lang="sv-SE" i="1" dirty="0"/>
              <a:t>Totalt ca 20 spelare</a:t>
            </a:r>
          </a:p>
          <a:p>
            <a:endParaRPr lang="sv-SE" i="1" dirty="0"/>
          </a:p>
          <a:p>
            <a:r>
              <a:rPr lang="sv-SE" dirty="0"/>
              <a:t>Falköping, Tidaholm, Sörhaga/Alingsås</a:t>
            </a:r>
            <a:br>
              <a:rPr lang="sv-SE" dirty="0"/>
            </a:br>
            <a:r>
              <a:rPr lang="sv-SE" i="1" dirty="0"/>
              <a:t>Totalt ca 23 spelare</a:t>
            </a:r>
          </a:p>
          <a:p>
            <a:endParaRPr lang="sv-SE" i="1" dirty="0"/>
          </a:p>
          <a:p>
            <a:r>
              <a:rPr lang="sv-SE" dirty="0"/>
              <a:t>Skövde</a:t>
            </a:r>
            <a:br>
              <a:rPr lang="sv-SE" dirty="0"/>
            </a:br>
            <a:r>
              <a:rPr lang="sv-SE" i="1" dirty="0"/>
              <a:t>ca 17spelare</a:t>
            </a:r>
          </a:p>
          <a:p>
            <a:endParaRPr lang="sv-SE" i="1" dirty="0"/>
          </a:p>
          <a:p>
            <a:r>
              <a:rPr lang="sv-SE" dirty="0"/>
              <a:t>Uddevalla</a:t>
            </a:r>
          </a:p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82EA071-9A81-3912-C720-F88BCD57D888}"/>
              </a:ext>
            </a:extLst>
          </p:cNvPr>
          <p:cNvSpPr txBox="1"/>
          <p:nvPr/>
        </p:nvSpPr>
        <p:spPr>
          <a:xfrm>
            <a:off x="8724900" y="2047875"/>
            <a:ext cx="325437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B050"/>
                </a:solidFill>
              </a:rPr>
              <a:t>Status: 25 09 16</a:t>
            </a:r>
          </a:p>
          <a:p>
            <a:br>
              <a:rPr lang="sv-SE" dirty="0">
                <a:solidFill>
                  <a:srgbClr val="00B050"/>
                </a:solidFill>
              </a:rPr>
            </a:br>
            <a:r>
              <a:rPr lang="sv-SE" i="1" dirty="0">
                <a:solidFill>
                  <a:srgbClr val="00B050"/>
                </a:solidFill>
              </a:rPr>
              <a:t>ca 15 spelare plus målvakt</a:t>
            </a:r>
          </a:p>
          <a:p>
            <a:endParaRPr lang="sv-SE" i="1" dirty="0">
              <a:solidFill>
                <a:srgbClr val="00B050"/>
              </a:solidFill>
            </a:endParaRPr>
          </a:p>
          <a:p>
            <a:br>
              <a:rPr lang="sv-SE" dirty="0">
                <a:solidFill>
                  <a:srgbClr val="00B050"/>
                </a:solidFill>
              </a:rPr>
            </a:br>
            <a:r>
              <a:rPr lang="sv-SE" i="1" dirty="0">
                <a:solidFill>
                  <a:srgbClr val="00B050"/>
                </a:solidFill>
              </a:rPr>
              <a:t>ca 21 spelare + tre målvakter</a:t>
            </a:r>
          </a:p>
          <a:p>
            <a:endParaRPr lang="sv-SE" i="1" dirty="0">
              <a:solidFill>
                <a:srgbClr val="00B050"/>
              </a:solidFill>
            </a:endParaRPr>
          </a:p>
          <a:p>
            <a:endParaRPr lang="sv-SE" dirty="0">
              <a:solidFill>
                <a:srgbClr val="00B050"/>
              </a:solidFill>
            </a:endParaRPr>
          </a:p>
          <a:p>
            <a:br>
              <a:rPr lang="sv-SE" dirty="0">
                <a:solidFill>
                  <a:srgbClr val="00B050"/>
                </a:solidFill>
              </a:rPr>
            </a:br>
            <a:r>
              <a:rPr lang="sv-SE" i="1" dirty="0">
                <a:solidFill>
                  <a:srgbClr val="00B050"/>
                </a:solidFill>
              </a:rPr>
              <a:t>??</a:t>
            </a:r>
          </a:p>
          <a:p>
            <a:endParaRPr lang="sv-SE" i="1" dirty="0">
              <a:solidFill>
                <a:srgbClr val="00B050"/>
              </a:solidFill>
            </a:endParaRPr>
          </a:p>
          <a:p>
            <a:br>
              <a:rPr lang="sv-SE" dirty="0">
                <a:solidFill>
                  <a:srgbClr val="00B050"/>
                </a:solidFill>
              </a:rPr>
            </a:br>
            <a:r>
              <a:rPr lang="sv-SE" i="1" dirty="0">
                <a:solidFill>
                  <a:srgbClr val="00B050"/>
                </a:solidFill>
              </a:rPr>
              <a:t>ca 15 spelare plus målvakt</a:t>
            </a:r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CECB24CD-F2E0-9FC1-771D-FEAD4DEBC7DE}"/>
              </a:ext>
            </a:extLst>
          </p:cNvPr>
          <p:cNvSpPr/>
          <p:nvPr/>
        </p:nvSpPr>
        <p:spPr>
          <a:xfrm>
            <a:off x="8010525" y="2457450"/>
            <a:ext cx="276225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A183650A-3FB5-BEF0-E973-03F169A98D9A}"/>
              </a:ext>
            </a:extLst>
          </p:cNvPr>
          <p:cNvSpPr/>
          <p:nvPr/>
        </p:nvSpPr>
        <p:spPr>
          <a:xfrm>
            <a:off x="8020050" y="3390900"/>
            <a:ext cx="276225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976B3344-0FC3-47D7-649E-CC9C576C449F}"/>
              </a:ext>
            </a:extLst>
          </p:cNvPr>
          <p:cNvSpPr/>
          <p:nvPr/>
        </p:nvSpPr>
        <p:spPr>
          <a:xfrm>
            <a:off x="8020050" y="4400550"/>
            <a:ext cx="276225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7CCBCD28-D20D-7B4F-38CA-DC859738E353}"/>
              </a:ext>
            </a:extLst>
          </p:cNvPr>
          <p:cNvSpPr/>
          <p:nvPr/>
        </p:nvSpPr>
        <p:spPr>
          <a:xfrm>
            <a:off x="8029575" y="5324475"/>
            <a:ext cx="276225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8DD1-C1A8-7E1A-D695-FB4E7B3C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D123AB-6E75-7442-70DF-398C40AD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/>
          <a:lstStyle/>
          <a:p>
            <a:r>
              <a:rPr lang="sv-SE" dirty="0"/>
              <a:t>Information: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258C5C-39CA-E76A-4ECC-5C2C7700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1140331"/>
            <a:ext cx="7258049" cy="5384294"/>
          </a:xfrm>
        </p:spPr>
        <p:txBody>
          <a:bodyPr>
            <a:normAutofit/>
          </a:bodyPr>
          <a:lstStyle/>
          <a:p>
            <a:r>
              <a:rPr lang="sv-SE" sz="3200" b="1" dirty="0"/>
              <a:t>Matcher</a:t>
            </a:r>
          </a:p>
          <a:p>
            <a:r>
              <a:rPr lang="sv-SE" b="1" dirty="0"/>
              <a:t>2025-10-17</a:t>
            </a:r>
            <a:r>
              <a:rPr lang="sv-SE" dirty="0"/>
              <a:t>  	</a:t>
            </a:r>
            <a:r>
              <a:rPr lang="sv-SE" b="1" dirty="0"/>
              <a:t>Borta: </a:t>
            </a:r>
            <a:r>
              <a:rPr lang="sv-SE" dirty="0"/>
              <a:t>Billingehov (Skövde)</a:t>
            </a:r>
            <a:br>
              <a:rPr lang="sv-SE" dirty="0"/>
            </a:br>
            <a:r>
              <a:rPr lang="sv-SE" dirty="0"/>
              <a:t>		Skövde Hockey Club  -  MTT	</a:t>
            </a:r>
          </a:p>
          <a:p>
            <a:r>
              <a:rPr lang="sv-SE" b="1" dirty="0"/>
              <a:t>2025-11-14</a:t>
            </a:r>
            <a:r>
              <a:rPr lang="sv-SE" dirty="0"/>
              <a:t> 	</a:t>
            </a:r>
            <a:r>
              <a:rPr lang="sv-SE" b="1" dirty="0"/>
              <a:t>Hemma: </a:t>
            </a:r>
            <a:r>
              <a:rPr lang="sv-SE" b="1" dirty="0">
                <a:solidFill>
                  <a:srgbClr val="FF0000"/>
                </a:solidFill>
              </a:rPr>
              <a:t>Ej Mariehus Arena (Mariestad)</a:t>
            </a:r>
            <a:br>
              <a:rPr lang="sv-SE" b="1" dirty="0"/>
            </a:br>
            <a:r>
              <a:rPr lang="sv-SE" dirty="0"/>
              <a:t>		MTT -  Grästorps IK</a:t>
            </a:r>
          </a:p>
          <a:p>
            <a:r>
              <a:rPr lang="sv-SE" b="1" dirty="0"/>
              <a:t>2025-11-28</a:t>
            </a:r>
            <a:r>
              <a:rPr lang="sv-SE" dirty="0"/>
              <a:t> 	</a:t>
            </a:r>
            <a:r>
              <a:rPr lang="sv-SE" b="1" dirty="0"/>
              <a:t>Borta: </a:t>
            </a:r>
            <a:r>
              <a:rPr lang="sv-SE" dirty="0"/>
              <a:t>Nolhaga Ishall (Alingsås)</a:t>
            </a:r>
            <a:br>
              <a:rPr lang="sv-SE" dirty="0"/>
            </a:br>
            <a:r>
              <a:rPr lang="sv-SE" dirty="0"/>
              <a:t>		Sörhaga/Alingsås HK  -  MTT</a:t>
            </a:r>
          </a:p>
          <a:p>
            <a:r>
              <a:rPr lang="sv-SE" b="1" dirty="0"/>
              <a:t>2025-12-12	Hemma: </a:t>
            </a:r>
            <a:r>
              <a:rPr lang="sv-SE" dirty="0"/>
              <a:t>Återkommer om plats</a:t>
            </a:r>
            <a:r>
              <a:rPr lang="sv-SE" b="1" dirty="0"/>
              <a:t>				</a:t>
            </a:r>
            <a:r>
              <a:rPr lang="sv-SE" dirty="0"/>
              <a:t>MTT -  Uddevalla HC	 					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B8F009-CAFD-4FA9-ED80-B0F4D55D0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/>
          <a:lstStyle/>
          <a:p>
            <a:r>
              <a:rPr lang="sv-SE" dirty="0"/>
              <a:t>4st matcher innan jul</a:t>
            </a:r>
          </a:p>
          <a:p>
            <a:br>
              <a:rPr lang="sv-SE" dirty="0"/>
            </a:br>
            <a:r>
              <a:rPr lang="sv-SE" dirty="0"/>
              <a:t>Matchdag på fredagar för att undvika krockar om man spelar i andra lag.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80E8C0-9F39-403D-E6C9-2B60BD2D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7B211C0-1523-8B34-AE7B-29A53363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42999"/>
            <a:ext cx="3273942" cy="9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0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B9D5-12CB-7A17-8737-F0A4FDE5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7002F-EFBE-C47F-AFF7-724CC9E9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/>
          <a:lstStyle/>
          <a:p>
            <a:r>
              <a:rPr lang="sv-SE" dirty="0"/>
              <a:t>Information: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673402-612D-1DBE-38A0-48D207F0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100" y="595223"/>
            <a:ext cx="7096124" cy="6216422"/>
          </a:xfrm>
        </p:spPr>
        <p:txBody>
          <a:bodyPr>
            <a:normAutofit fontScale="77500" lnSpcReduction="20000"/>
          </a:bodyPr>
          <a:lstStyle/>
          <a:p>
            <a:r>
              <a:rPr lang="sv-SE" sz="3800" b="1" dirty="0"/>
              <a:t>Träningar:</a:t>
            </a:r>
          </a:p>
          <a:p>
            <a:r>
              <a:rPr lang="sv-SE" b="1" dirty="0"/>
              <a:t>Onsdag v41 - 2025-10-08</a:t>
            </a:r>
            <a:r>
              <a:rPr lang="sv-SE" dirty="0"/>
              <a:t>  	17.50 – 18.50  Mariehus Arena (Mariestad)</a:t>
            </a:r>
          </a:p>
          <a:p>
            <a:r>
              <a:rPr lang="sv-SE" b="1" dirty="0"/>
              <a:t>Onsdag v42 - 2025-10-15</a:t>
            </a:r>
            <a:r>
              <a:rPr lang="sv-SE" dirty="0"/>
              <a:t>  	17.50 – 18.50  Mariehus Arena (Mariestad)</a:t>
            </a:r>
          </a:p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Fredag v42 - 2025-10-17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 	</a:t>
            </a:r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Borta: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Billingehov (Skövde)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			Skövde Hockey Club  -  MTT</a:t>
            </a:r>
          </a:p>
          <a:p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b="1" dirty="0"/>
              <a:t>Onsdag v46 - 2025-11-12</a:t>
            </a:r>
            <a:r>
              <a:rPr lang="sv-SE" dirty="0"/>
              <a:t>  	17.50 – 18.50  Mariehus Arena (Mariestad)</a:t>
            </a:r>
          </a:p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Fredag v46 - 2025-11-14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	</a:t>
            </a:r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Hemma: Töreboda eller Tibro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			MTT -  Grästorps IK</a:t>
            </a:r>
          </a:p>
          <a:p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b="1" dirty="0"/>
              <a:t>Onsdag v48 - 2025-11-26</a:t>
            </a:r>
            <a:r>
              <a:rPr lang="sv-SE" dirty="0"/>
              <a:t>  	Återkommer om tid och plats</a:t>
            </a:r>
          </a:p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Fredag v48 - 2025-11-28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	</a:t>
            </a:r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Borta: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Nolhaga Ishall (Alingsås)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			Sörhaga/Alingsås HK  -  MTT</a:t>
            </a:r>
          </a:p>
          <a:p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b="1" dirty="0"/>
              <a:t>Onsdag v50 - 2025-12-10</a:t>
            </a:r>
            <a:r>
              <a:rPr lang="sv-SE" dirty="0"/>
              <a:t>  	Återkommer om tid och plats</a:t>
            </a:r>
          </a:p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Fredag v50 - 2025-12-12	Hemma: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Återkommer om plats</a:t>
            </a:r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					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MTT -  Uddevalla HC</a:t>
            </a:r>
            <a:r>
              <a:rPr lang="sv-SE" dirty="0"/>
              <a:t>				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08D237-A449-5FBF-8549-7CE627C57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/>
          <a:lstStyle/>
          <a:p>
            <a:r>
              <a:rPr lang="sv-SE" b="1" dirty="0"/>
              <a:t>Träningar:</a:t>
            </a:r>
          </a:p>
          <a:p>
            <a:r>
              <a:rPr lang="sv-SE" dirty="0"/>
              <a:t>Svårt att resa varje vecka inom samarbetet.</a:t>
            </a:r>
          </a:p>
          <a:p>
            <a:r>
              <a:rPr lang="sv-SE" dirty="0"/>
              <a:t>Viktigt att man träffas utöver matcherna för att bygga lagkänsla</a:t>
            </a:r>
          </a:p>
          <a:p>
            <a:r>
              <a:rPr lang="sv-SE" dirty="0"/>
              <a:t>Målet att få till träningar i anslutning till match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B77185-E558-DEDB-6D32-855BFEE0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9DB54C-54D5-ED2A-F4C5-C7AD83FF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42999"/>
            <a:ext cx="3273942" cy="9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EA6C-E456-AE2C-06D1-39C6DA2C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A9F248-1C0B-05A4-F5CF-28EC6408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/>
          <a:lstStyle/>
          <a:p>
            <a:r>
              <a:rPr lang="sv-SE" dirty="0"/>
              <a:t>Information: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06555-2454-7E7E-D000-63E98D7D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400051"/>
            <a:ext cx="7258049" cy="6124574"/>
          </a:xfrm>
        </p:spPr>
        <p:txBody>
          <a:bodyPr>
            <a:normAutofit/>
          </a:bodyPr>
          <a:lstStyle/>
          <a:p>
            <a:r>
              <a:rPr lang="sv-SE" sz="3600" b="1" dirty="0"/>
              <a:t>VIF: Seriebestämmelser</a:t>
            </a:r>
          </a:p>
          <a:p>
            <a:endParaRPr lang="sv-SE" dirty="0"/>
          </a:p>
          <a:p>
            <a:r>
              <a:rPr lang="sv-SE" b="1" dirty="0"/>
              <a:t>Serie: U16F-U13F Västergötland 2025/2026.</a:t>
            </a:r>
          </a:p>
          <a:p>
            <a:r>
              <a:rPr lang="sv-SE" b="1" dirty="0"/>
              <a:t>Deltagande lag skall bestå av spelare födda 2010–2013.</a:t>
            </a:r>
          </a:p>
          <a:p>
            <a:r>
              <a:rPr lang="sv-SE" b="1" dirty="0"/>
              <a:t>Genomförs med 5 lag i en 2-rondig grundserie,10 omgångar</a:t>
            </a:r>
          </a:p>
          <a:p>
            <a:r>
              <a:rPr lang="sv-SE" b="1" dirty="0"/>
              <a:t>Spelperiod: oktober 2025 – mars 2026.</a:t>
            </a:r>
          </a:p>
          <a:p>
            <a:r>
              <a:rPr lang="sv-SE" b="1" dirty="0"/>
              <a:t>Spelform: Enligt SIF:s Tävlingsbestämmelser 2025/2026 § 5:7 D – Seriemetoden – tre poäng med </a:t>
            </a:r>
            <a:r>
              <a:rPr lang="sv-SE" b="1" dirty="0" err="1"/>
              <a:t>Overtime</a:t>
            </a:r>
            <a:r>
              <a:rPr lang="sv-SE" b="1" dirty="0"/>
              <a:t> och straffar.</a:t>
            </a:r>
          </a:p>
          <a:p>
            <a:r>
              <a:rPr lang="sv-SE" b="1" dirty="0"/>
              <a:t>Speltid: 3x20 minuter.</a:t>
            </a:r>
          </a:p>
          <a:p>
            <a:r>
              <a:rPr lang="sv-SE" b="1" dirty="0"/>
              <a:t>Regler: U15-regler.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FC4996-A63C-F0B2-ABEF-BC49B5900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>
            <a:normAutofit lnSpcReduction="10000"/>
          </a:bodyPr>
          <a:lstStyle/>
          <a:p>
            <a:r>
              <a:rPr lang="sv-SE" dirty="0"/>
              <a:t>Resultatrapportering: OVR </a:t>
            </a:r>
            <a:r>
              <a:rPr lang="sv-SE" dirty="0" err="1"/>
              <a:t>Light</a:t>
            </a:r>
            <a:r>
              <a:rPr lang="sv-SE" dirty="0"/>
              <a:t>.</a:t>
            </a:r>
          </a:p>
          <a:p>
            <a:r>
              <a:rPr lang="sv-SE" b="1" dirty="0"/>
              <a:t>Dispenser: </a:t>
            </a:r>
            <a:br>
              <a:rPr lang="sv-SE" dirty="0"/>
            </a:br>
            <a:r>
              <a:rPr lang="sv-SE" dirty="0"/>
              <a:t>En generell dispens 3+1 för spelare födda 2009 som inte spelar kontinuerligt i Dam Junior. Spelar födda 2008 och äldre måste man söka dispens för. </a:t>
            </a:r>
          </a:p>
          <a:p>
            <a:r>
              <a:rPr lang="sv-SE" b="1" dirty="0"/>
              <a:t>Övrigt: </a:t>
            </a:r>
            <a:br>
              <a:rPr lang="sv-SE" dirty="0"/>
            </a:br>
            <a:r>
              <a:rPr lang="sv-SE" dirty="0"/>
              <a:t>Uppvärmning på is i 10 minuter innan matchstart. </a:t>
            </a:r>
            <a:br>
              <a:rPr lang="sv-SE" dirty="0"/>
            </a:br>
            <a:r>
              <a:rPr lang="sv-SE" dirty="0"/>
              <a:t>Periodpaus i ordinarie matchtid 15 minuter.</a:t>
            </a:r>
          </a:p>
          <a:p>
            <a:r>
              <a:rPr lang="sv-SE" dirty="0"/>
              <a:t>Laguppställning lämnas senast 30 min innan matchstart.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4B927A-C817-2990-FC7C-F1C4D9E4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6" name="Bildobjekt 5" descr="En bild som visar symbol, emblem, logotyp, cirkel&#10;&#10;AI-genererat innehåll kan vara felaktigt.">
            <a:extLst>
              <a:ext uri="{FF2B5EF4-FFF2-40B4-BE49-F238E27FC236}">
                <a16:creationId xmlns:a16="http://schemas.microsoft.com/office/drawing/2014/main" id="{C599A189-97EF-9140-05BA-6C41E526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48950" y="184149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0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35DF2-B5E6-D776-3E8A-50AA7E688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C0A0E-8C4F-960F-E4C4-171A01B2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/>
          <a:lstStyle/>
          <a:p>
            <a:r>
              <a:rPr lang="sv-SE" dirty="0"/>
              <a:t>Information: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8488F6-7378-E9FA-52C9-FFD2BE68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400051"/>
            <a:ext cx="7258049" cy="6124574"/>
          </a:xfrm>
        </p:spPr>
        <p:txBody>
          <a:bodyPr>
            <a:normAutofit/>
          </a:bodyPr>
          <a:lstStyle/>
          <a:p>
            <a:r>
              <a:rPr lang="sv-SE" sz="3600" b="1" dirty="0"/>
              <a:t>U15 Regler</a:t>
            </a:r>
          </a:p>
          <a:p>
            <a:r>
              <a:rPr lang="sv-SE" b="1" dirty="0"/>
              <a:t>Tacklingar</a:t>
            </a:r>
            <a:endParaRPr lang="sv-SE" dirty="0"/>
          </a:p>
          <a:p>
            <a:pPr lvl="1"/>
            <a:r>
              <a:rPr lang="sv-SE" dirty="0"/>
              <a:t>Tackling i samma riktning som puckförare är tillåtet.</a:t>
            </a:r>
          </a:p>
          <a:p>
            <a:pPr lvl="1"/>
            <a:r>
              <a:rPr lang="sv-SE" dirty="0"/>
              <a:t>Rakt framifrån (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ice</a:t>
            </a:r>
            <a:r>
              <a:rPr lang="sv-SE" dirty="0"/>
              <a:t> hits) är inte tillåtet.</a:t>
            </a:r>
          </a:p>
          <a:p>
            <a:pPr lvl="1"/>
            <a:r>
              <a:rPr lang="sv-SE" dirty="0"/>
              <a:t>Att tackla stillastående eller icke-jagande spelare är inte tillåtet.</a:t>
            </a:r>
          </a:p>
          <a:p>
            <a:r>
              <a:rPr lang="sv-SE" b="1" dirty="0"/>
              <a:t>Fokus på puck:</a:t>
            </a:r>
            <a:endParaRPr lang="sv-SE" dirty="0"/>
          </a:p>
          <a:p>
            <a:pPr lvl="1"/>
            <a:r>
              <a:rPr lang="sv-SE" dirty="0"/>
              <a:t>Kroppskontakt är tillåten för att vinna pucken.</a:t>
            </a:r>
          </a:p>
          <a:p>
            <a:pPr lvl="1"/>
            <a:r>
              <a:rPr lang="sv-SE" dirty="0"/>
              <a:t>Målet är att styra bort motståndaren, inte att köra över eller skada.</a:t>
            </a:r>
          </a:p>
          <a:p>
            <a:r>
              <a:rPr lang="sv-SE" b="1" dirty="0"/>
              <a:t>Icing</a:t>
            </a:r>
            <a:endParaRPr lang="sv-SE" dirty="0"/>
          </a:p>
          <a:p>
            <a:pPr lvl="1"/>
            <a:r>
              <a:rPr lang="sv-SE" dirty="0"/>
              <a:t>Man får åka och byta vid icing.</a:t>
            </a:r>
          </a:p>
          <a:p>
            <a:pPr lvl="1"/>
            <a:r>
              <a:rPr lang="sv-SE" dirty="0"/>
              <a:t>”Hybridicing”</a:t>
            </a:r>
          </a:p>
          <a:p>
            <a:r>
              <a:rPr lang="sv-SE" b="1" dirty="0"/>
              <a:t>Målvakt</a:t>
            </a:r>
            <a:endParaRPr lang="sv-SE" dirty="0"/>
          </a:p>
          <a:p>
            <a:pPr lvl="1"/>
            <a:r>
              <a:rPr lang="sv-SE" dirty="0"/>
              <a:t>Målvakt får röra sig fritt bakom mål</a:t>
            </a:r>
          </a:p>
          <a:p>
            <a:pPr marL="201168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pPr marL="201168" lvl="1" indent="0">
              <a:buNone/>
            </a:pPr>
            <a:endParaRPr lang="sv-SE" dirty="0"/>
          </a:p>
          <a:p>
            <a:endParaRPr lang="sv-SE" sz="3600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966AB2-DE4B-16D2-16FF-64E3B55D8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B74F9A-DAED-AD96-CB15-C0A483FE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19D7F5-E4E6-90CB-C86B-193DF4F6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898" y="233435"/>
            <a:ext cx="1134158" cy="95644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7EB4742-A4D4-BDC7-72AB-AF985B2E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334" y="4924796"/>
            <a:ext cx="1086002" cy="111458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4E357E7-AB32-3493-2EA1-17E5B9EFF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7" y="4924795"/>
            <a:ext cx="1114581" cy="1114581"/>
          </a:xfrm>
          <a:prstGeom prst="rect">
            <a:avLst/>
          </a:prstGeom>
        </p:spPr>
      </p:pic>
      <p:sp>
        <p:nvSpPr>
          <p:cNvPr id="35" name="textruta 34">
            <a:extLst>
              <a:ext uri="{FF2B5EF4-FFF2-40B4-BE49-F238E27FC236}">
                <a16:creationId xmlns:a16="http://schemas.microsoft.com/office/drawing/2014/main" id="{98C0E159-1382-833B-6D9B-BE232AE26D4E}"/>
              </a:ext>
            </a:extLst>
          </p:cNvPr>
          <p:cNvSpPr txBox="1"/>
          <p:nvPr/>
        </p:nvSpPr>
        <p:spPr>
          <a:xfrm>
            <a:off x="474454" y="1378865"/>
            <a:ext cx="4071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Ladda hem regelboken!</a:t>
            </a:r>
          </a:p>
          <a:p>
            <a:r>
              <a:rPr lang="sv-SE" dirty="0">
                <a:solidFill>
                  <a:schemeClr val="bg1"/>
                </a:solidFill>
              </a:rPr>
              <a:t>Android:		      I-</a:t>
            </a:r>
            <a:r>
              <a:rPr lang="sv-SE" dirty="0" err="1">
                <a:solidFill>
                  <a:schemeClr val="bg1"/>
                </a:solidFill>
              </a:rPr>
              <a:t>Phone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Google play	      Marketplace</a:t>
            </a:r>
          </a:p>
        </p:txBody>
      </p:sp>
    </p:spTree>
    <p:extLst>
      <p:ext uri="{BB962C8B-B14F-4D97-AF65-F5344CB8AC3E}">
        <p14:creationId xmlns:p14="http://schemas.microsoft.com/office/powerpoint/2010/main" val="417211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1532A-6269-459A-5F9C-0233EB874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421EFF-9150-13F5-82F3-F8D2D43B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485266"/>
            <a:ext cx="3517567" cy="655065"/>
          </a:xfrm>
        </p:spPr>
        <p:txBody>
          <a:bodyPr/>
          <a:lstStyle/>
          <a:p>
            <a:r>
              <a:rPr lang="sv-SE" dirty="0"/>
              <a:t>Information: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0FA3-AC65-AD17-24E1-4091B4CC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400051"/>
            <a:ext cx="7258049" cy="612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500" b="1" dirty="0"/>
              <a:t>Cup</a:t>
            </a:r>
          </a:p>
          <a:p>
            <a:r>
              <a:rPr lang="sv-SE" dirty="0"/>
              <a:t>Vi planerar att åka på minst en cup tillsammans.</a:t>
            </a:r>
          </a:p>
          <a:p>
            <a:r>
              <a:rPr lang="sv-SE" dirty="0"/>
              <a:t>Föreningarna står för cupavgiften på ca 2000 – 5000kr</a:t>
            </a:r>
          </a:p>
          <a:p>
            <a:r>
              <a:rPr lang="sv-SE" dirty="0"/>
              <a:t>Spelaravgift betalas av respektive spelare, det varierar mellan olika cupper och beroende på övernattning eller ej.</a:t>
            </a:r>
          </a:p>
          <a:p>
            <a:r>
              <a:rPr lang="sv-SE" dirty="0"/>
              <a:t>Eventuella försäljningar / lagkassa kan upprättas för att minska eller helt betala spelaravgifterna.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Återkommer med mer info om detta.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62C9F0-9414-AE09-8CD2-11B70E951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67F9C6-2DC9-1B2F-649B-76415775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5BB1544-1D40-3BE1-3AD9-47EB74FB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960" y="333375"/>
            <a:ext cx="342947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2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34CED-D778-38E6-8FF5-E959BD28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AEADA9-CA2D-3F80-C07D-61391F66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400052"/>
            <a:ext cx="7258049" cy="74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4500" b="1" dirty="0"/>
              <a:t>FUNKTIONÄRER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9874BF-4591-DFB6-36FC-B23E1251C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266825"/>
            <a:ext cx="3517567" cy="4840729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D8EEBA-0977-87D7-6CD9-BA24FF58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DE0F461-9483-742C-1525-7A4A7A7B0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52723"/>
              </p:ext>
            </p:extLst>
          </p:nvPr>
        </p:nvGraphicFramePr>
        <p:xfrm>
          <a:off x="4899804" y="1211372"/>
          <a:ext cx="6978769" cy="258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203">
                  <a:extLst>
                    <a:ext uri="{9D8B030D-6E8A-4147-A177-3AD203B41FA5}">
                      <a16:colId xmlns:a16="http://schemas.microsoft.com/office/drawing/2014/main" val="3383069179"/>
                    </a:ext>
                  </a:extLst>
                </a:gridCol>
                <a:gridCol w="2042314">
                  <a:extLst>
                    <a:ext uri="{9D8B030D-6E8A-4147-A177-3AD203B41FA5}">
                      <a16:colId xmlns:a16="http://schemas.microsoft.com/office/drawing/2014/main" val="2302134799"/>
                    </a:ext>
                  </a:extLst>
                </a:gridCol>
                <a:gridCol w="2122252">
                  <a:extLst>
                    <a:ext uri="{9D8B030D-6E8A-4147-A177-3AD203B41FA5}">
                      <a16:colId xmlns:a16="http://schemas.microsoft.com/office/drawing/2014/main" val="464574934"/>
                    </a:ext>
                  </a:extLst>
                </a:gridCol>
              </a:tblGrid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Funktionär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16341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Sekretariatansvarig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Selma (Christian)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78924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Julia (Vanessa)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54888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OVR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Greta (Sara)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14875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Klocka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Märta (Victoria)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42656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Bås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Saga (Catarina)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44087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Bås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Ebba (Marlene)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985104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1D155D93-E16A-377D-249F-535B5DE6D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90473"/>
              </p:ext>
            </p:extLst>
          </p:nvPr>
        </p:nvGraphicFramePr>
        <p:xfrm>
          <a:off x="4905560" y="4003450"/>
          <a:ext cx="7181664" cy="147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021">
                  <a:extLst>
                    <a:ext uri="{9D8B030D-6E8A-4147-A177-3AD203B41FA5}">
                      <a16:colId xmlns:a16="http://schemas.microsoft.com/office/drawing/2014/main" val="3383069179"/>
                    </a:ext>
                  </a:extLst>
                </a:gridCol>
                <a:gridCol w="2388390">
                  <a:extLst>
                    <a:ext uri="{9D8B030D-6E8A-4147-A177-3AD203B41FA5}">
                      <a16:colId xmlns:a16="http://schemas.microsoft.com/office/drawing/2014/main" val="2302134799"/>
                    </a:ext>
                  </a:extLst>
                </a:gridCol>
                <a:gridCol w="1897253">
                  <a:extLst>
                    <a:ext uri="{9D8B030D-6E8A-4147-A177-3AD203B41FA5}">
                      <a16:colId xmlns:a16="http://schemas.microsoft.com/office/drawing/2014/main" val="464574934"/>
                    </a:ext>
                  </a:extLst>
                </a:gridCol>
              </a:tblGrid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Funktionär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16341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Kioskansvarig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Angelina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78924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 err="1"/>
                        <a:t>Koisk</a:t>
                      </a:r>
                      <a:r>
                        <a:rPr lang="sv-SE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Lovisa (Camilla)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Michelle (Joakim)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54888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r>
                        <a:rPr lang="sv-SE" dirty="0"/>
                        <a:t>Kiosk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Filippa (Berga)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Celine (Simon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14875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87D72312-D7B9-EF6E-88D2-4E1C5C187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19733"/>
              </p:ext>
            </p:extLst>
          </p:nvPr>
        </p:nvGraphicFramePr>
        <p:xfrm>
          <a:off x="189780" y="120770"/>
          <a:ext cx="4261450" cy="657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25">
                  <a:extLst>
                    <a:ext uri="{9D8B030D-6E8A-4147-A177-3AD203B41FA5}">
                      <a16:colId xmlns:a16="http://schemas.microsoft.com/office/drawing/2014/main" val="3150402813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4152534298"/>
                    </a:ext>
                  </a:extLst>
                </a:gridCol>
              </a:tblGrid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87411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r>
                        <a:rPr lang="sv-SE" dirty="0"/>
                        <a:t>Alva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Clara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97167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Molly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50392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1103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31032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7624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65340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59551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59065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15774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789078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457947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41633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336527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71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F9E21-6ABA-4478-AFDE-C274D87DC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F6F7F-84A8-0A98-25BE-51021A13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5" y="485266"/>
            <a:ext cx="3517567" cy="655065"/>
          </a:xfrm>
        </p:spPr>
        <p:txBody>
          <a:bodyPr/>
          <a:lstStyle/>
          <a:p>
            <a:r>
              <a:rPr lang="sv-SE" dirty="0"/>
              <a:t>Information: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E11D4C-10CB-7201-0BA2-83A92F93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00" y="761999"/>
            <a:ext cx="6918324" cy="576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Information</a:t>
            </a:r>
          </a:p>
          <a:p>
            <a:pPr marL="0" indent="0">
              <a:buNone/>
            </a:pPr>
            <a:r>
              <a:rPr lang="sv-SE" dirty="0"/>
              <a:t>Kallelser till matcher och träningar och övriga </a:t>
            </a:r>
            <a:br>
              <a:rPr lang="sv-SE" dirty="0"/>
            </a:br>
            <a:r>
              <a:rPr lang="sv-SE" dirty="0"/>
              <a:t>sammankomster sker på </a:t>
            </a:r>
            <a:r>
              <a:rPr lang="sv-SE" dirty="0">
                <a:hlinkClick r:id="rId2"/>
              </a:rPr>
              <a:t>www.laget.se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Tips! I </a:t>
            </a:r>
            <a:r>
              <a:rPr lang="sv-SE" b="1" dirty="0" err="1"/>
              <a:t>appen</a:t>
            </a:r>
            <a:r>
              <a:rPr lang="sv-SE" b="1" dirty="0"/>
              <a:t> finns en kontaktbok där man kommer åt kontaktuppgifter till samtliga ledare och föräldrar.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CC4903-B155-DE3C-3BE5-BBDD1FAF5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02" y="1373061"/>
            <a:ext cx="3924301" cy="4840729"/>
          </a:xfrm>
        </p:spPr>
        <p:txBody>
          <a:bodyPr/>
          <a:lstStyle/>
          <a:p>
            <a:r>
              <a:rPr lang="sv-SE" b="1" dirty="0">
                <a:hlinkClick r:id="rId2"/>
              </a:rPr>
              <a:t>www.laget.se</a:t>
            </a:r>
            <a:endParaRPr lang="sv-SE" b="1" dirty="0"/>
          </a:p>
          <a:p>
            <a:r>
              <a:rPr lang="sv-SE" dirty="0"/>
              <a:t>Klubbsida: Mariestad BOIS</a:t>
            </a:r>
          </a:p>
          <a:p>
            <a:r>
              <a:rPr lang="sv-SE" dirty="0"/>
              <a:t>A-</a:t>
            </a:r>
            <a:r>
              <a:rPr lang="sv-SE" dirty="0" err="1"/>
              <a:t>Flick</a:t>
            </a:r>
            <a:r>
              <a:rPr lang="sv-SE" dirty="0"/>
              <a:t> (Mariestad, Töreboda, Tibro)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Installera </a:t>
            </a:r>
            <a:r>
              <a:rPr lang="sv-SE" b="1" dirty="0" err="1"/>
              <a:t>appen</a:t>
            </a:r>
            <a:r>
              <a:rPr lang="sv-SE" b="1" dirty="0"/>
              <a:t>!</a:t>
            </a:r>
          </a:p>
          <a:p>
            <a:r>
              <a:rPr lang="sv-SE" dirty="0"/>
              <a:t>Android:		      I-</a:t>
            </a:r>
            <a:r>
              <a:rPr lang="sv-SE" dirty="0" err="1"/>
              <a:t>Phone</a:t>
            </a:r>
            <a:br>
              <a:rPr lang="sv-SE" dirty="0"/>
            </a:br>
            <a:r>
              <a:rPr lang="sv-SE" dirty="0"/>
              <a:t>Google play	      Marketplace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6A7B26-CFDD-3483-76F0-CE3F6962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6168A-80C7-4C9F-B477-4B95CBCCAA9F}" type="datetime1">
              <a:rPr lang="sv-SE" smtClean="0"/>
              <a:t>2025-09-17</a:t>
            </a:fld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38C48AC-1AB6-A5A1-738A-452D7636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582" y="272542"/>
            <a:ext cx="1848653" cy="77838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99C3C1F-41DA-727C-6E86-E6F6C05A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4" y="5011936"/>
            <a:ext cx="1288274" cy="126071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FA250CC-E756-1B72-BE99-2391D0212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629" y="5011937"/>
            <a:ext cx="1248749" cy="12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034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70_TF56160789" id="{610E5D4D-6B7D-4B53-B326-89F06DCE705D}" vid="{88E9E427-61F1-4993-AA0D-861A0B8D1E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6a0c58-f0d3-4c53-8e80-61d4e16618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8688FDB7ABEA488816A3A7B8EE6BD5" ma:contentTypeVersion="18" ma:contentTypeDescription="Skapa ett nytt dokument." ma:contentTypeScope="" ma:versionID="373c16eff5a1fe467e277fc9361215aa">
  <xsd:schema xmlns:xsd="http://www.w3.org/2001/XMLSchema" xmlns:xs="http://www.w3.org/2001/XMLSchema" xmlns:p="http://schemas.microsoft.com/office/2006/metadata/properties" xmlns:ns3="086a0c58-f0d3-4c53-8e80-61d4e166181b" xmlns:ns4="76e2f322-b900-458c-bfc5-93bdebafbab4" targetNamespace="http://schemas.microsoft.com/office/2006/metadata/properties" ma:root="true" ma:fieldsID="47602f6121867f0e5d551bec726e8243" ns3:_="" ns4:_="">
    <xsd:import namespace="086a0c58-f0d3-4c53-8e80-61d4e166181b"/>
    <xsd:import namespace="76e2f322-b900-458c-bfc5-93bdebafba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a0c58-f0d3-4c53-8e80-61d4e1661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2f322-b900-458c-bfc5-93bdebafba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872B2-CD6E-4A69-8291-D8BC3B3BFC4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6e2f322-b900-458c-bfc5-93bdebafbab4"/>
    <ds:schemaRef ds:uri="http://schemas.microsoft.com/office/2006/documentManagement/types"/>
    <ds:schemaRef ds:uri="086a0c58-f0d3-4c53-8e80-61d4e16618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6A37C4-63C5-4EBA-A948-69D39D1A6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FCAE8-1F29-4E0E-8D0A-5D3CC8A4A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a0c58-f0d3-4c53-8e80-61d4e166181b"/>
    <ds:schemaRef ds:uri="76e2f322-b900-458c-bfc5-93bdebafba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{15114DB4-E521-4C13-B55F-D531A6269111}tf56160789_win32</Template>
  <TotalTime>7767</TotalTime>
  <Words>853</Words>
  <Application>Microsoft Office PowerPoint</Application>
  <PresentationFormat>Bredbild</PresentationFormat>
  <Paragraphs>218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1_RetrospectVTI</vt:lpstr>
      <vt:lpstr>Säsongen 2025 2026 </vt:lpstr>
      <vt:lpstr>Regionen:</vt:lpstr>
      <vt:lpstr>Information:</vt:lpstr>
      <vt:lpstr>Information:</vt:lpstr>
      <vt:lpstr>Information:</vt:lpstr>
      <vt:lpstr>Information:</vt:lpstr>
      <vt:lpstr>Information:</vt:lpstr>
      <vt:lpstr>PowerPoint-presentation</vt:lpstr>
      <vt:lpstr>Information:</vt:lpstr>
      <vt:lpstr>Ansvariga: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Niklas Karlsson</dc:creator>
  <cp:lastModifiedBy>Niklas Karlsson</cp:lastModifiedBy>
  <cp:revision>4</cp:revision>
  <dcterms:created xsi:type="dcterms:W3CDTF">2025-04-28T15:16:53Z</dcterms:created>
  <dcterms:modified xsi:type="dcterms:W3CDTF">2025-09-18T05:42:36Z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0x010100C48688FDB7ABEA488816A3A7B8EE6BD5</vt:lpwstr>
  </property>
</Properties>
</file>