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8" r:id="rId10"/>
    <p:sldId id="263" r:id="rId11"/>
    <p:sldId id="270" r:id="rId12"/>
    <p:sldId id="269" r:id="rId13"/>
    <p:sldId id="265" r:id="rId14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B2965-782C-BD8B-18E1-255055911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7C9ECDE-9FC7-E30B-810D-B24DFF116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37B9E-6AF5-35C8-C9D5-8123953C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3A631-7CD2-88FC-3D96-3EDBF522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86C157-571E-D233-7F9B-A15E3F9E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8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A6D214-B9A7-BAB7-9F10-F02C96B6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1DC594-CCE8-FAA2-4782-5B8ECC91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D92935-1B2F-C916-A313-034E35EDD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A73D3F-0C6F-34C7-A831-A5151B42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EEED45-CC1D-AE51-CE75-6A541E60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3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90866B-AE05-CD5F-FC6E-853BD7DED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D97012-3407-57CD-B4A3-8614CC2A1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84475-AFB5-802B-FA12-DF47BA02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3B2710-F479-C7EA-FAC6-42DB5ABC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05771D-8C3C-3F27-035F-FB5A8E7B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5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10012-19AD-9723-AA82-ACADFD11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850C87-3524-7CB3-3AB3-DBEDF8C0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CBA2B-93B7-7773-BDA4-C1DCCB6C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A497A7-6AD5-7CDC-342F-62A4E52A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FBAEBC-1C6E-9B5F-1F74-91A6C0E1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34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603BB-CB39-4B06-2D47-25F0FF36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E9DC0-2660-319F-AE6E-6A3CB2535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26E1FC-207E-F091-52BF-D2B68AF3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C7283A-2357-95D8-E48F-D8B89E50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0DEAF0-372A-0F37-32FD-3A2C1ABD4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73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FC1FE2-1F81-78D5-7C3A-5CF3F35C8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26D40-8464-B0F7-8193-8A502F6BD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393970-6C2C-61C9-367B-B1AADC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755C13-F32F-4F44-A267-14783206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0FE2D7-1581-00A1-8281-A6CA73CF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A3750A-D7F0-22B9-28A7-C98DC987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463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0C3BF0-8BFB-EF88-B121-4554AD32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152DF0-42D9-E60C-1485-0F901A30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79CA17-2EF3-1900-514A-860D49A20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CED515-3614-5186-98A2-B088C699A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AB42E0-FC61-0B41-7CEC-2B1822CBE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70ACB2-A9C9-1323-D6A3-DFABE27A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1055C8-B9F3-8F6C-9939-51FC8EC1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CA3546-80B8-CFAB-BBC4-1F4C131C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7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0BEFBC-A0E7-A557-0942-4F5BB646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A8C55C-4709-79C0-A64E-6F68F4E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9D27BB-3B9E-FC56-E2ED-AC605E18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77A670-3071-631E-B805-32C615DE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84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5C7143-15F4-FB17-2CC6-770A17CD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CBDAA3C-FEBD-105F-2592-368E93FB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5927CF-10B2-3122-4798-6DE40B05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EA916A-0DED-2871-5FC7-C6733141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E16810-F69F-6C21-459B-40E12132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77802C-BDDD-891B-7119-C3AD5C135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44C452-E714-7785-B3F0-5E5F40D4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3CCB6B-4B0A-9979-CE23-1BF98D71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CEB8526-7FEE-3338-6427-88F92BF1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41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AB41C0-2C71-AA82-1927-49520788A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93FA0F-9B42-B176-EC97-B8E97F8D3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42C499-45E6-2D17-25C9-6695A7BA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83E4DA-2C7A-E2B0-9AD8-C557BC83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5B6447-E767-383C-0057-77A603D4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B57A2B-DA89-6C2A-91B7-3A30FE6A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17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B43056-EE3E-CE11-0D9C-AB52B248C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F82261-077B-96E5-2FEA-A53E04AA0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B9637E-2715-FF1B-4321-FD4BBB852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8074-6886-42BA-B109-85FE32389A7A}" type="datetimeFigureOut">
              <a:rPr lang="sv-SE" smtClean="0"/>
              <a:t>2025-10-17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B8E3EA-B2D0-012D-AC97-C79034B33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85F48C-F157-54AF-4A95-4489C3481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5CF0F27-29E8-343C-F964-966F0FE377B6}"/>
              </a:ext>
            </a:extLst>
          </p:cNvPr>
          <p:cNvSpPr txBox="1"/>
          <p:nvPr userDrawn="1">
            <p:extLst>
              <p:ext uri="{1162E1C5-73C7-4A58-AE30-91384D911F3F}">
                <p184:classification xmlns="" xmlns:p184="http://schemas.microsoft.com/office/powerpoint/2018/4/main" val="hdr"/>
              </p:ext>
            </p:extLst>
          </p:nvPr>
        </p:nvSpPr>
        <p:spPr>
          <a:xfrm>
            <a:off x="4929950" y="63500"/>
            <a:ext cx="23891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classification: Ramirent Standard </a:t>
            </a:r>
          </a:p>
        </p:txBody>
      </p:sp>
    </p:spTree>
    <p:extLst>
      <p:ext uri="{BB962C8B-B14F-4D97-AF65-F5344CB8AC3E}">
        <p14:creationId xmlns:p14="http://schemas.microsoft.com/office/powerpoint/2010/main" val="415770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MariestadBoISHC/Documen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eedstrom\Downloads\Matchmiljo---Matchvard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38D44FBA-E3DB-3003-74D8-0C6CCDE15D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4790C2C-ACA0-1611-7C17-29E14A553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rmAutofit/>
          </a:bodyPr>
          <a:lstStyle/>
          <a:p>
            <a:pPr algn="l"/>
            <a:r>
              <a:rPr lang="sv-SE" sz="9800" dirty="0">
                <a:ln w="22225">
                  <a:solidFill>
                    <a:schemeClr val="tx1"/>
                  </a:solidFill>
                  <a:miter lim="800000"/>
                </a:ln>
                <a:noFill/>
              </a:rPr>
              <a:t>Varmt välkomna till säsongen 2025/26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CEE420F-9EB4-20DB-5360-01401CA66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202995"/>
          </a:xfrm>
        </p:spPr>
        <p:txBody>
          <a:bodyPr>
            <a:normAutofit/>
          </a:bodyPr>
          <a:lstStyle/>
          <a:p>
            <a:pPr algn="l"/>
            <a:r>
              <a:rPr lang="sv-SE" sz="3200" dirty="0"/>
              <a:t>Föräldramöte 2025-10-16</a:t>
            </a:r>
            <a:br>
              <a:rPr lang="sv-SE" sz="3200" dirty="0"/>
            </a:br>
            <a:r>
              <a:rPr lang="sv-SE" sz="3200" dirty="0"/>
              <a:t>Team U10</a:t>
            </a:r>
          </a:p>
        </p:txBody>
      </p:sp>
    </p:spTree>
    <p:extLst>
      <p:ext uri="{BB962C8B-B14F-4D97-AF65-F5344CB8AC3E}">
        <p14:creationId xmlns:p14="http://schemas.microsoft.com/office/powerpoint/2010/main" val="1099465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62437" y="483476"/>
            <a:ext cx="534976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Cuper:</a:t>
            </a:r>
          </a:p>
          <a:p>
            <a:endParaRPr lang="sv-SE" sz="1400" dirty="0"/>
          </a:p>
          <a:p>
            <a:r>
              <a:rPr lang="sv-SE" sz="1400" dirty="0"/>
              <a:t>Mariestad BoIS har en Resestege som varje lag följer.</a:t>
            </a:r>
            <a:br>
              <a:rPr lang="sv-SE" sz="1400" dirty="0"/>
            </a:br>
            <a:r>
              <a:rPr lang="sv-SE" sz="1400" dirty="0"/>
              <a:t>Den innehåller hur många cuper vi åker på och även cuper vi själva arrangerar per lag.</a:t>
            </a:r>
            <a:br>
              <a:rPr lang="sv-SE" sz="1400" dirty="0"/>
            </a:br>
            <a:r>
              <a:rPr lang="sv-SE" sz="1400" dirty="0">
                <a:hlinkClick r:id="rId3"/>
              </a:rPr>
              <a:t>Dokument | Mariestad BoIS Hockey Ungdom (laget.se)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Vi åker i år på:</a:t>
            </a:r>
          </a:p>
          <a:p>
            <a:endParaRPr lang="sv-SE" sz="1400" dirty="0"/>
          </a:p>
          <a:p>
            <a:r>
              <a:rPr lang="sv-SE" sz="1400" dirty="0"/>
              <a:t>En borta cup . ( EV. </a:t>
            </a:r>
            <a:r>
              <a:rPr lang="sv-SE" sz="1400" dirty="0" err="1"/>
              <a:t>Stingers</a:t>
            </a:r>
            <a:r>
              <a:rPr lang="sv-SE" sz="1400" dirty="0"/>
              <a:t> cup Stenungssund )</a:t>
            </a:r>
          </a:p>
          <a:p>
            <a:endParaRPr lang="sv-SE" sz="1400" dirty="0"/>
          </a:p>
          <a:p>
            <a:r>
              <a:rPr lang="sv-SE" sz="1400" dirty="0"/>
              <a:t>Vi arrangerar egen cup:</a:t>
            </a:r>
          </a:p>
          <a:p>
            <a:endParaRPr lang="sv-SE" sz="1400" dirty="0"/>
          </a:p>
          <a:p>
            <a:r>
              <a:rPr lang="sv-SE" sz="1400" dirty="0"/>
              <a:t>CCM 6 Dec</a:t>
            </a:r>
          </a:p>
          <a:p>
            <a:endParaRPr lang="sv-SE" sz="1400" dirty="0"/>
          </a:p>
          <a:p>
            <a:r>
              <a:rPr lang="sv-SE" sz="1400" dirty="0"/>
              <a:t>Cupansvariga (ej tränare) i laget:</a:t>
            </a:r>
          </a:p>
          <a:p>
            <a:r>
              <a:rPr lang="sv-SE" sz="1400" dirty="0"/>
              <a:t>Namn Mattias Lundgren 		telefon 0705793893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Cupsamordnare i förening:</a:t>
            </a:r>
          </a:p>
          <a:p>
            <a:r>
              <a:rPr lang="sv-SE" sz="1400" dirty="0"/>
              <a:t>Namn			telefon</a:t>
            </a:r>
          </a:p>
        </p:txBody>
      </p:sp>
    </p:spTree>
    <p:extLst>
      <p:ext uri="{BB962C8B-B14F-4D97-AF65-F5344CB8AC3E}">
        <p14:creationId xmlns:p14="http://schemas.microsoft.com/office/powerpoint/2010/main" val="2345447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62437" y="483476"/>
            <a:ext cx="53497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Övriga arrangemang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Matchmaskotar:</a:t>
            </a:r>
          </a:p>
          <a:p>
            <a:r>
              <a:rPr lang="sv-SE" sz="1400" dirty="0"/>
              <a:t>U11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 err="1"/>
              <a:t>Ice</a:t>
            </a:r>
            <a:r>
              <a:rPr lang="sv-SE" sz="1400" dirty="0"/>
              <a:t> </a:t>
            </a:r>
            <a:r>
              <a:rPr lang="sv-SE" sz="1400" dirty="0" err="1"/>
              <a:t>breakers</a:t>
            </a:r>
            <a:r>
              <a:rPr lang="sv-SE" sz="1400" dirty="0"/>
              <a:t>:</a:t>
            </a:r>
          </a:p>
          <a:p>
            <a:r>
              <a:rPr lang="sv-SE" sz="1400" dirty="0"/>
              <a:t>U13 &amp; U14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Bildzoom 4">
                <a:extLst>
                  <a:ext uri="{FF2B5EF4-FFF2-40B4-BE49-F238E27FC236}">
                    <a16:creationId xmlns:a16="http://schemas.microsoft.com/office/drawing/2014/main" id="{48807B4B-4FC8-A49D-7DEF-E45B9DCF76D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49199597"/>
                  </p:ext>
                </p:extLst>
              </p:nvPr>
            </p:nvGraphicFramePr>
            <p:xfrm>
              <a:off x="-1632511" y="4946865"/>
              <a:ext cx="3048000" cy="1714500"/>
            </p:xfrm>
            <a:graphic>
              <a:graphicData uri="http://schemas.microsoft.com/office/powerpoint/2016/slidezoom">
                <pslz:sldZm>
                  <pslz:sldZmObj sldId="270" cId="654079518">
                    <pslz:zmPr id="{1F7858E3-9868-4425-A42C-384B9EC4C675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Bildzoom 4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48807B4B-4FC8-A49D-7DEF-E45B9DCF76D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632511" y="4946865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4079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62437" y="483476"/>
            <a:ext cx="53497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Värdegrund</a:t>
            </a:r>
          </a:p>
          <a:p>
            <a:endParaRPr lang="sv-SE" sz="1400" dirty="0"/>
          </a:p>
          <a:p>
            <a:r>
              <a:rPr lang="sv-SE" sz="1400" dirty="0"/>
              <a:t>Mariestad BoIS värdegrund benämns med order KURS</a:t>
            </a:r>
          </a:p>
          <a:p>
            <a:pPr marL="285750" indent="-285750">
              <a:buFontTx/>
              <a:buChar char="-"/>
            </a:pPr>
            <a:r>
              <a:rPr lang="sv-SE" sz="1400" dirty="0"/>
              <a:t>Kommunikation</a:t>
            </a:r>
          </a:p>
          <a:p>
            <a:pPr marL="285750" indent="-285750">
              <a:buFontTx/>
              <a:buChar char="-"/>
            </a:pPr>
            <a:r>
              <a:rPr lang="sv-SE" sz="1400" dirty="0"/>
              <a:t>Utveckling</a:t>
            </a:r>
          </a:p>
          <a:p>
            <a:pPr marL="285750" indent="-285750">
              <a:buFontTx/>
              <a:buChar char="-"/>
            </a:pPr>
            <a:r>
              <a:rPr lang="sv-SE" sz="1400" dirty="0"/>
              <a:t>Respekt</a:t>
            </a:r>
          </a:p>
          <a:p>
            <a:pPr marL="285750" indent="-285750">
              <a:buFontTx/>
              <a:buChar char="-"/>
            </a:pPr>
            <a:r>
              <a:rPr lang="sv-SE" sz="1400" dirty="0"/>
              <a:t>Stolthet</a:t>
            </a:r>
          </a:p>
          <a:p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Mariestad BoIS har nolltolerans mot alkohol och droger.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Mariestad BoIS främjar för information kring goda beteenden på isen, vid sidan av isen och ute i samhället.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Mariestad BoIS ledord gällande vårt språk är vi hånar inte, vi uttalar ej rasism, vi svär inte och använder inte könsord.</a:t>
            </a:r>
          </a:p>
          <a:p>
            <a:r>
              <a:rPr lang="sv-SE" sz="1400" dirty="0"/>
              <a:t>Läs mer om detta under punkt 2.4 och 2.5 i policyn.</a:t>
            </a:r>
          </a:p>
        </p:txBody>
      </p:sp>
    </p:spTree>
    <p:extLst>
      <p:ext uri="{BB962C8B-B14F-4D97-AF65-F5344CB8AC3E}">
        <p14:creationId xmlns:p14="http://schemas.microsoft.com/office/powerpoint/2010/main" val="2317656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482640" y="2083676"/>
            <a:ext cx="53497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600" u="sng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128846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11006" y="483476"/>
            <a:ext cx="53497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Kod till förråd 441234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Upplevt spring i förrådet på A-lags match . Noll tolerans.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Fritidskortet 8-16 år alla sett detta 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Träningsupplägg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Matchupplägg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Vid Bois tid/allmänhetens puckar SKALL tillbaka till förrådet.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Ber er kika in på hockeyakademin . Nyttig 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Fortsättning med rörelse </a:t>
            </a:r>
            <a:r>
              <a:rPr lang="sv-SE" sz="1400" dirty="0" err="1"/>
              <a:t>fys</a:t>
            </a:r>
            <a:r>
              <a:rPr lang="sv-SE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Uppmuntra till att era barn SKALL duscha efter träning . Prata om inför övernattnings cuper då ska alla barn duscha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Stort fokus på passningsspel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 vill göra spelar presentation på vår </a:t>
            </a:r>
            <a:r>
              <a:rPr lang="sv-SE" sz="1400" dirty="0" err="1"/>
              <a:t>instagram</a:t>
            </a:r>
            <a:r>
              <a:rPr lang="sv-SE" sz="1400" dirty="0"/>
              <a:t> sida varje spelare får frågor . En spelare varje vecka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Hockey är matte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Bättre återkoppling på våra kallelser för vårt förberedande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Uppmuntra till friåkning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Axel Kinell 2:e dec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A-lags faddrar i år . Anton Persson/ </a:t>
            </a:r>
            <a:r>
              <a:rPr lang="sv-SE" sz="1400" dirty="0" err="1"/>
              <a:t>Sameul</a:t>
            </a:r>
            <a:r>
              <a:rPr lang="sv-SE" sz="1400" dirty="0"/>
              <a:t> Eklind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Nytt upplägg från föreningen efter jul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112830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580009" y="474672"/>
            <a:ext cx="53497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Organisation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Styrelse:		Malin Ohlsson, ordf.</a:t>
            </a:r>
            <a:br>
              <a:rPr lang="sv-SE" sz="1400" dirty="0"/>
            </a:br>
            <a:r>
              <a:rPr lang="sv-SE" sz="1400" dirty="0"/>
              <a:t>		Jari </a:t>
            </a:r>
            <a:r>
              <a:rPr lang="sv-SE" sz="1400" dirty="0" err="1"/>
              <a:t>Lalli</a:t>
            </a:r>
            <a:r>
              <a:rPr lang="sv-SE" sz="1400" dirty="0"/>
              <a:t>, vice ordf. kassör</a:t>
            </a:r>
          </a:p>
          <a:p>
            <a:r>
              <a:rPr lang="sv-SE" sz="1400" dirty="0"/>
              <a:t>		Kicki Fröjd</a:t>
            </a:r>
            <a:br>
              <a:rPr lang="sv-SE" sz="1400" dirty="0"/>
            </a:br>
            <a:r>
              <a:rPr lang="sv-SE" sz="1400" dirty="0"/>
              <a:t>		Jonny Odhner</a:t>
            </a:r>
            <a:br>
              <a:rPr lang="sv-SE" sz="1400" dirty="0"/>
            </a:br>
            <a:r>
              <a:rPr lang="sv-SE" sz="1400" dirty="0"/>
              <a:t>		Linda Lindqvist</a:t>
            </a:r>
          </a:p>
          <a:p>
            <a:endParaRPr lang="sv-SE" sz="1400" dirty="0"/>
          </a:p>
          <a:p>
            <a:r>
              <a:rPr lang="sv-SE" sz="1400" dirty="0"/>
              <a:t>Klubbchef: 	Mikael Kvarnström	</a:t>
            </a:r>
          </a:p>
          <a:p>
            <a:r>
              <a:rPr lang="sv-SE" sz="1400" dirty="0"/>
              <a:t>Kanslist: 		Madeleine Dahl				</a:t>
            </a:r>
          </a:p>
          <a:p>
            <a:r>
              <a:rPr lang="sv-SE" sz="1400" dirty="0"/>
              <a:t>Ungdomsansvarig: 	Erica Edström</a:t>
            </a:r>
          </a:p>
          <a:p>
            <a:r>
              <a:rPr lang="sv-SE" sz="1400" dirty="0"/>
              <a:t>  				Sportchef A-lag:	Calle Johansson</a:t>
            </a:r>
          </a:p>
          <a:p>
            <a:pPr algn="ctr"/>
            <a:r>
              <a:rPr lang="sv-SE" sz="1400" dirty="0"/>
              <a:t>Sport grupp:	Johan Frick</a:t>
            </a:r>
            <a:br>
              <a:rPr lang="sv-SE" sz="1400" dirty="0"/>
            </a:br>
            <a:endParaRPr lang="sv-SE" sz="1400" dirty="0"/>
          </a:p>
          <a:p>
            <a:r>
              <a:rPr lang="sv-SE" sz="1400" dirty="0"/>
              <a:t>Vaktmästare:	Jens , Rickard </a:t>
            </a:r>
          </a:p>
          <a:p>
            <a:r>
              <a:rPr lang="sv-SE" sz="1400" dirty="0"/>
              <a:t>Städ:		Maria André Jangarve</a:t>
            </a:r>
          </a:p>
          <a:p>
            <a:endParaRPr lang="sv-SE" sz="2400" dirty="0"/>
          </a:p>
          <a:p>
            <a:r>
              <a:rPr lang="sv-SE" sz="2400" dirty="0"/>
              <a:t>	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184311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482640" y="499839"/>
            <a:ext cx="534976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Huvudtränare</a:t>
            </a:r>
            <a:r>
              <a:rPr lang="sv-SE" sz="1400" dirty="0"/>
              <a:t>:</a:t>
            </a:r>
          </a:p>
          <a:p>
            <a:r>
              <a:rPr lang="sv-SE" sz="1400" dirty="0"/>
              <a:t>Namn	Victor Johansson telefon 0738052339</a:t>
            </a:r>
          </a:p>
          <a:p>
            <a:endParaRPr lang="sv-SE" sz="1400" dirty="0"/>
          </a:p>
          <a:p>
            <a:r>
              <a:rPr lang="sv-SE" sz="1400" u="sng" dirty="0"/>
              <a:t>Ass. Tränare:</a:t>
            </a:r>
          </a:p>
          <a:p>
            <a:r>
              <a:rPr lang="sv-SE" sz="1400" dirty="0"/>
              <a:t>Namn	Emil Andersson    telefon 0733372029</a:t>
            </a:r>
          </a:p>
          <a:p>
            <a:endParaRPr lang="sv-SE" sz="1400" dirty="0"/>
          </a:p>
          <a:p>
            <a:r>
              <a:rPr lang="sv-SE" sz="1400" u="sng" dirty="0"/>
              <a:t>Ass. Tränare:</a:t>
            </a:r>
          </a:p>
          <a:p>
            <a:r>
              <a:rPr lang="sv-SE" sz="1400" dirty="0"/>
              <a:t>Namn      Gustav Brandstedt telefon 0703854329</a:t>
            </a:r>
          </a:p>
          <a:p>
            <a:endParaRPr lang="sv-SE" sz="1400" u="sng" dirty="0"/>
          </a:p>
          <a:p>
            <a:endParaRPr lang="sv-SE" sz="1400" dirty="0"/>
          </a:p>
          <a:p>
            <a:r>
              <a:rPr lang="sv-SE" sz="1400" u="sng" dirty="0"/>
              <a:t>Lagledare:</a:t>
            </a:r>
          </a:p>
          <a:p>
            <a:r>
              <a:rPr lang="sv-SE" sz="1400" dirty="0"/>
              <a:t>Namn	Robert Bergman   telefon 0736255959</a:t>
            </a:r>
          </a:p>
          <a:p>
            <a:endParaRPr lang="sv-SE" sz="1400" dirty="0"/>
          </a:p>
          <a:p>
            <a:r>
              <a:rPr lang="sv-SE" sz="1400" u="sng" dirty="0"/>
              <a:t>Materialförvaltare/ Ass. Tränare </a:t>
            </a:r>
          </a:p>
          <a:p>
            <a:endParaRPr lang="sv-SE" sz="1400" u="sng" dirty="0"/>
          </a:p>
          <a:p>
            <a:r>
              <a:rPr lang="sv-SE" sz="1400" dirty="0"/>
              <a:t>Namn Gustav Lans     telefon 0768147894</a:t>
            </a:r>
          </a:p>
          <a:p>
            <a:endParaRPr lang="sv-SE" sz="1400" dirty="0"/>
          </a:p>
          <a:p>
            <a:r>
              <a:rPr lang="sv-SE" sz="1400" u="sng" dirty="0"/>
              <a:t>Materialförvaltare</a:t>
            </a:r>
            <a:r>
              <a:rPr lang="sv-SE" sz="1400" dirty="0"/>
              <a:t>: Önska välkommen till</a:t>
            </a:r>
          </a:p>
          <a:p>
            <a:r>
              <a:rPr lang="sv-SE" sz="1400" dirty="0"/>
              <a:t>Namn	Peter Östensson Ahl          telefon 0730270754</a:t>
            </a:r>
          </a:p>
          <a:p>
            <a:endParaRPr lang="sv-SE" sz="1400" dirty="0"/>
          </a:p>
          <a:p>
            <a:r>
              <a:rPr lang="sv-SE" sz="1400" u="sng" dirty="0"/>
              <a:t>Lagföräldrar:</a:t>
            </a:r>
            <a:br>
              <a:rPr lang="sv-SE" sz="1400" dirty="0"/>
            </a:br>
            <a:r>
              <a:rPr lang="sv-SE" sz="1400" dirty="0"/>
              <a:t>Namn Mattias Lundgren		telefon 0705793896</a:t>
            </a:r>
          </a:p>
          <a:p>
            <a:endParaRPr lang="sv-SE" sz="1400" dirty="0"/>
          </a:p>
          <a:p>
            <a:r>
              <a:rPr lang="sv-SE" sz="1400" u="sng" dirty="0"/>
              <a:t>Kioskansvarig</a:t>
            </a:r>
          </a:p>
          <a:p>
            <a:r>
              <a:rPr lang="sv-SE" sz="1400" dirty="0"/>
              <a:t>Namn     Mikaela Dahl Land                  Telefon 0709931144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50087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11006" y="483476"/>
            <a:ext cx="534976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u="sng" dirty="0"/>
          </a:p>
          <a:p>
            <a:r>
              <a:rPr lang="sv-SE" sz="1400" u="sng" dirty="0"/>
              <a:t>Träningstider</a:t>
            </a:r>
            <a:r>
              <a:rPr lang="sv-SE" sz="1400" dirty="0"/>
              <a:t>:</a:t>
            </a:r>
          </a:p>
          <a:p>
            <a:r>
              <a:rPr lang="sv-SE" sz="1400" dirty="0"/>
              <a:t>Dag 		klockan</a:t>
            </a:r>
          </a:p>
          <a:p>
            <a:r>
              <a:rPr lang="sv-SE" sz="1400" dirty="0"/>
              <a:t>Tisdagar                    17:50 – 18:50     </a:t>
            </a:r>
          </a:p>
          <a:p>
            <a:r>
              <a:rPr lang="sv-SE" sz="1400" dirty="0"/>
              <a:t>Torsdagar                  18:15 – 19:15 </a:t>
            </a:r>
          </a:p>
          <a:p>
            <a:r>
              <a:rPr lang="sv-SE" sz="1400" dirty="0"/>
              <a:t>Söndagar                   10:10 – 12:20 </a:t>
            </a:r>
          </a:p>
          <a:p>
            <a:endParaRPr lang="sv-SE" sz="1400" dirty="0"/>
          </a:p>
          <a:p>
            <a:r>
              <a:rPr lang="sv-SE" sz="1400" dirty="0"/>
              <a:t>Söndagar inkluderar vi </a:t>
            </a:r>
            <a:r>
              <a:rPr lang="sv-SE" sz="1400" dirty="0" err="1"/>
              <a:t>rörelsefys</a:t>
            </a:r>
            <a:r>
              <a:rPr lang="sv-SE" sz="1400" dirty="0"/>
              <a:t> och </a:t>
            </a:r>
            <a:r>
              <a:rPr lang="sv-SE" sz="1400" dirty="0" err="1"/>
              <a:t>kordinationsfys</a:t>
            </a:r>
            <a:r>
              <a:rPr lang="sv-SE" sz="1400" dirty="0"/>
              <a:t> </a:t>
            </a:r>
          </a:p>
          <a:p>
            <a:endParaRPr lang="sv-SE" sz="1400" dirty="0"/>
          </a:p>
          <a:p>
            <a:r>
              <a:rPr lang="sv-SE" sz="1400" dirty="0"/>
              <a:t>Besvara kallelserna från laget.se ( Viktigt ) </a:t>
            </a:r>
          </a:p>
          <a:p>
            <a:endParaRPr lang="sv-SE" sz="1400" dirty="0"/>
          </a:p>
          <a:p>
            <a:r>
              <a:rPr lang="sv-SE" sz="1400" dirty="0"/>
              <a:t>Låt barnen byta om själva innan och efter träning . Hjälp dom med skridskorna vid behov kika in och kolla om era barn behöver hjälp med skridskor. Inte alla föräldrar på samma gång .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10min innan träningen börjar så ska ert barn vara färdigombytt. Då delas träningströjorna ut och genomgång görs.</a:t>
            </a:r>
          </a:p>
          <a:p>
            <a:endParaRPr lang="sv-SE" sz="1400" dirty="0"/>
          </a:p>
          <a:p>
            <a:r>
              <a:rPr lang="sv-SE" sz="1400" dirty="0"/>
              <a:t>Det är aldrig barnets fel om den är sen ut på isen.</a:t>
            </a:r>
          </a:p>
          <a:p>
            <a:endParaRPr lang="sv-SE" sz="1400" dirty="0"/>
          </a:p>
          <a:p>
            <a:r>
              <a:rPr lang="sv-SE" sz="1400" u="sng" dirty="0"/>
              <a:t>Fokusområden under träning: </a:t>
            </a:r>
          </a:p>
          <a:p>
            <a:r>
              <a:rPr lang="sv-SE" sz="1400" dirty="0"/>
              <a:t> Klubbtekning, Passningsteknik skridskotekning Följa Mariestad BoIS spelarutvecklingsplan som är under bearbetning , små lags spel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938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11006" y="483476"/>
            <a:ext cx="534976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Matcher:</a:t>
            </a:r>
          </a:p>
          <a:p>
            <a:r>
              <a:rPr lang="sv-SE" sz="1400" dirty="0"/>
              <a:t>Vi har anmält 3 lag till U10 serien i Västergötland.</a:t>
            </a:r>
          </a:p>
          <a:p>
            <a:endParaRPr lang="sv-SE" sz="1400" dirty="0"/>
          </a:p>
          <a:p>
            <a:r>
              <a:rPr lang="sv-SE" sz="1400" dirty="0"/>
              <a:t>Preliminära spelveckor: </a:t>
            </a:r>
          </a:p>
          <a:p>
            <a:r>
              <a:rPr lang="sv-SE" sz="1400" dirty="0"/>
              <a:t>Har skickats ut . Kan komma at redigeras . VI väntar på återkoppling.</a:t>
            </a:r>
          </a:p>
          <a:p>
            <a:endParaRPr lang="sv-SE" sz="1400" dirty="0"/>
          </a:p>
          <a:p>
            <a:r>
              <a:rPr lang="sv-SE" sz="1400" dirty="0"/>
              <a:t>Information om vad som sker vid många frånvarande . Vi lånar upp från U9 . Ner lån av målvakt från U11 kan förekomma</a:t>
            </a:r>
          </a:p>
          <a:p>
            <a:endParaRPr lang="sv-SE" sz="1400" dirty="0"/>
          </a:p>
          <a:p>
            <a:r>
              <a:rPr lang="sv-SE" sz="1400" dirty="0"/>
              <a:t>Kallelser med tider och spelort kommer på laget.se </a:t>
            </a:r>
            <a:br>
              <a:rPr lang="sv-SE" sz="1400" dirty="0"/>
            </a:br>
            <a:r>
              <a:rPr lang="sv-SE" sz="1400" dirty="0"/>
              <a:t>Se till att alltid har koll där gällande tider och samlingar.</a:t>
            </a:r>
          </a:p>
        </p:txBody>
      </p:sp>
    </p:spTree>
    <p:extLst>
      <p:ext uri="{BB962C8B-B14F-4D97-AF65-F5344CB8AC3E}">
        <p14:creationId xmlns:p14="http://schemas.microsoft.com/office/powerpoint/2010/main" val="380323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11006" y="483476"/>
            <a:ext cx="534976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Försäljning:</a:t>
            </a:r>
          </a:p>
          <a:p>
            <a:endParaRPr lang="sv-SE" sz="1400" dirty="0"/>
          </a:p>
          <a:p>
            <a:r>
              <a:rPr lang="sv-SE" sz="1400" dirty="0"/>
              <a:t>Ålder: U10</a:t>
            </a:r>
          </a:p>
          <a:p>
            <a:endParaRPr lang="sv-SE" sz="1400" dirty="0"/>
          </a:p>
          <a:p>
            <a:r>
              <a:rPr lang="sv-SE" sz="1400" dirty="0"/>
              <a:t>Toalett och hushållspapper: 10 toa + 6 hushåll, halv ranson för syskon.</a:t>
            </a:r>
          </a:p>
          <a:p>
            <a:r>
              <a:rPr lang="sv-SE" sz="1400" dirty="0"/>
              <a:t>Billotter 6 </a:t>
            </a:r>
            <a:r>
              <a:rPr lang="sv-SE" sz="1400" dirty="0" err="1"/>
              <a:t>st</a:t>
            </a:r>
            <a:r>
              <a:rPr lang="sv-SE" sz="1400" dirty="0"/>
              <a:t> per spelare . Faktura kommer till er så ni ska ej </a:t>
            </a:r>
            <a:r>
              <a:rPr lang="sv-SE" sz="1400" dirty="0" err="1"/>
              <a:t>swisha</a:t>
            </a:r>
            <a:r>
              <a:rPr lang="sv-SE" sz="1400" dirty="0"/>
              <a:t> in till </a:t>
            </a:r>
            <a:r>
              <a:rPr lang="sv-SE" sz="1400" dirty="0" err="1"/>
              <a:t>bois</a:t>
            </a:r>
            <a:r>
              <a:rPr lang="sv-SE" sz="1400" dirty="0"/>
              <a:t> inte heller </a:t>
            </a:r>
            <a:r>
              <a:rPr lang="sv-SE" sz="1400" dirty="0" err="1"/>
              <a:t>domsom</a:t>
            </a:r>
            <a:r>
              <a:rPr lang="sv-SE" sz="1400" dirty="0"/>
              <a:t> köper lotter av er .</a:t>
            </a:r>
          </a:p>
          <a:p>
            <a:endParaRPr lang="sv-SE" sz="1400" dirty="0"/>
          </a:p>
          <a:p>
            <a:r>
              <a:rPr lang="sv-SE" sz="1400" dirty="0"/>
              <a:t>Uppesittarlotten 6 </a:t>
            </a:r>
            <a:r>
              <a:rPr lang="sv-SE" sz="1400" dirty="0" err="1"/>
              <a:t>st</a:t>
            </a:r>
            <a:r>
              <a:rPr lang="sv-SE" sz="1400" dirty="0"/>
              <a:t> per spelare  december</a:t>
            </a:r>
          </a:p>
          <a:p>
            <a:endParaRPr lang="sv-SE" sz="1400" dirty="0"/>
          </a:p>
          <a:p>
            <a:r>
              <a:rPr lang="sv-SE" sz="1400" dirty="0"/>
              <a:t>Sportlotten 10 </a:t>
            </a:r>
            <a:r>
              <a:rPr lang="sv-SE" sz="1400" dirty="0" err="1"/>
              <a:t>st</a:t>
            </a:r>
            <a:r>
              <a:rPr lang="sv-SE" sz="1400" dirty="0"/>
              <a:t> per spelare i januari 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OBS! som förälder är det viktigt att meddela kansli om man har flera barn som spelar och  vilka lag.</a:t>
            </a:r>
            <a:br>
              <a:rPr lang="sv-SE" sz="1400" dirty="0"/>
            </a:br>
            <a:endParaRPr lang="sv-SE" sz="1400" dirty="0"/>
          </a:p>
          <a:p>
            <a:r>
              <a:rPr lang="sv-SE" sz="1400" dirty="0"/>
              <a:t>Egen lagförsäljning: </a:t>
            </a:r>
          </a:p>
          <a:p>
            <a:endParaRPr lang="sv-SE" sz="1400" dirty="0"/>
          </a:p>
          <a:p>
            <a:r>
              <a:rPr lang="sv-SE" sz="1400" dirty="0"/>
              <a:t>Fortsätta med pantrunda . </a:t>
            </a:r>
          </a:p>
          <a:p>
            <a:endParaRPr lang="sv-SE" sz="1400" dirty="0"/>
          </a:p>
          <a:p>
            <a:r>
              <a:rPr lang="sv-SE" sz="1400" dirty="0"/>
              <a:t>Tar gärna emot tips på utökning av lagkassan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834487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20945" y="384084"/>
            <a:ext cx="534976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Kiosk &amp; Sekretariat</a:t>
            </a:r>
            <a:endParaRPr lang="sv-SE" sz="1400" dirty="0"/>
          </a:p>
          <a:p>
            <a:endParaRPr lang="sv-SE" sz="1400" dirty="0"/>
          </a:p>
          <a:p>
            <a:r>
              <a:rPr lang="sv-SE" sz="1400" u="sng" dirty="0"/>
              <a:t>Egna matcher:</a:t>
            </a:r>
          </a:p>
          <a:p>
            <a:r>
              <a:rPr lang="sv-SE" sz="1400" dirty="0"/>
              <a:t>Kiosk vid borta stå</a:t>
            </a:r>
          </a:p>
          <a:p>
            <a:endParaRPr lang="sv-SE" sz="1400" dirty="0"/>
          </a:p>
          <a:p>
            <a:r>
              <a:rPr lang="sv-SE" sz="1400" u="sng" dirty="0"/>
              <a:t>A-lagets matcher: </a:t>
            </a:r>
          </a:p>
          <a:p>
            <a:endParaRPr lang="sv-SE" sz="1400" u="sng" dirty="0"/>
          </a:p>
          <a:p>
            <a:r>
              <a:rPr lang="sv-SE" sz="1400" dirty="0"/>
              <a:t>Under A-lagets matcher har vårt lag ansvar för att bemanna Kiosken. Lagföräldrar gör schema och lägger ut det på </a:t>
            </a:r>
            <a:r>
              <a:rPr lang="sv-SE" sz="1400" dirty="0" err="1"/>
              <a:t>lagsidan</a:t>
            </a:r>
            <a:r>
              <a:rPr lang="sv-SE" sz="1400" dirty="0"/>
              <a:t>.</a:t>
            </a:r>
          </a:p>
          <a:p>
            <a:endParaRPr lang="sv-SE" sz="1400" dirty="0"/>
          </a:p>
          <a:p>
            <a:r>
              <a:rPr lang="sv-SE" sz="1400" u="sng" dirty="0"/>
              <a:t>Kiosk:</a:t>
            </a:r>
            <a:br>
              <a:rPr lang="sv-SE" sz="1400" dirty="0"/>
            </a:br>
            <a:r>
              <a:rPr lang="sv-SE" sz="1400" dirty="0"/>
              <a:t>Har andra lag match samtidigt i andra hallen på egna matcher ska de som bemannar kiosk </a:t>
            </a:r>
            <a:r>
              <a:rPr lang="sv-SE" sz="1400" u="sng" dirty="0"/>
              <a:t>alltid stämma av </a:t>
            </a:r>
            <a:r>
              <a:rPr lang="sv-SE" sz="1400" dirty="0"/>
              <a:t>med de som bemannar i det andra laget om hur man fördelar bemanning i kiosk. Detta görs på plats.</a:t>
            </a:r>
            <a:br>
              <a:rPr lang="sv-SE" sz="1400" dirty="0"/>
            </a:br>
            <a:r>
              <a:rPr lang="sv-SE" sz="1400" dirty="0"/>
              <a:t>Instruktion på vad som serveras som </a:t>
            </a:r>
            <a:r>
              <a:rPr lang="sv-SE" sz="1400" dirty="0" err="1"/>
              <a:t>lagfika</a:t>
            </a:r>
            <a:r>
              <a:rPr lang="sv-SE" sz="1400" dirty="0"/>
              <a:t>, domarfika och fika till sekretariat finns uppsatt i kiosken.</a:t>
            </a:r>
          </a:p>
          <a:p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2642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620945" y="384084"/>
            <a:ext cx="534976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/>
              <a:t>Kiosk &amp; Sekretariat forts.</a:t>
            </a:r>
            <a:endParaRPr lang="sv-SE" sz="1400" dirty="0"/>
          </a:p>
          <a:p>
            <a:endParaRPr lang="sv-SE" sz="1400" dirty="0"/>
          </a:p>
          <a:p>
            <a:r>
              <a:rPr lang="sv-SE" sz="1400" u="sng" dirty="0"/>
              <a:t>Sekretariat:</a:t>
            </a:r>
            <a:br>
              <a:rPr lang="sv-SE" sz="1400" dirty="0"/>
            </a:br>
            <a:r>
              <a:rPr lang="sv-SE" sz="1400" dirty="0"/>
              <a:t>Under säsongen behöver vi ha följande positioner tillsatta i sekretariatet: Vid poolspel Behöver vi bemanna sekretariatet med 2 minst 2 föräldrar från U10 </a:t>
            </a:r>
          </a:p>
          <a:p>
            <a:endParaRPr lang="sv-SE" sz="1400" dirty="0"/>
          </a:p>
          <a:p>
            <a:r>
              <a:rPr lang="sv-SE" sz="1400" dirty="0"/>
              <a:t>Samt hjälp av föräldrar till matchvärdar och kiosk mm vid poolspel 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Det finns varje år en matchfunktionärsutbildning som Västergötlands ishockeyförbund håller digitalt som är jättebra att anmäla sig och där man får bra tips.</a:t>
            </a:r>
          </a:p>
          <a:p>
            <a:r>
              <a:rPr lang="sv-SE" sz="1400" dirty="0"/>
              <a:t>Håll utkik på Mariestad Ungdoms hemsida och/eller i er angivna e-post om när den går att anmäla sig till.</a:t>
            </a:r>
          </a:p>
          <a:p>
            <a:endParaRPr lang="sv-SE" sz="1400" dirty="0"/>
          </a:p>
          <a:p>
            <a:r>
              <a:rPr lang="sv-SE" sz="1400" u="sng" dirty="0"/>
              <a:t>Matchfunktionär:</a:t>
            </a:r>
          </a:p>
          <a:p>
            <a:r>
              <a:rPr lang="sv-SE" sz="1400" dirty="0"/>
              <a:t>Som matchfunktionär får man en gul väst och de sysslor som görs finns att läsa här:</a:t>
            </a:r>
          </a:p>
          <a:p>
            <a:r>
              <a:rPr lang="sv-SE" sz="1400" dirty="0">
                <a:hlinkClick r:id="rId3"/>
              </a:rPr>
              <a:t>Matchmiljo---Matchvard.pdf</a:t>
            </a:r>
            <a:br>
              <a:rPr lang="sv-SE" sz="1400" dirty="0"/>
            </a:br>
            <a:r>
              <a:rPr lang="sv-SE" sz="1400" dirty="0"/>
              <a:t>Främst är att säkerställa att vi får en bra matchmiljö och det gäller alla poolspel och matcher.</a:t>
            </a:r>
          </a:p>
        </p:txBody>
      </p:sp>
    </p:spTree>
    <p:extLst>
      <p:ext uri="{BB962C8B-B14F-4D97-AF65-F5344CB8AC3E}">
        <p14:creationId xmlns:p14="http://schemas.microsoft.com/office/powerpoint/2010/main" val="349681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1005</Words>
  <Application>Microsoft Office PowerPoint</Application>
  <PresentationFormat>Bredbild</PresentationFormat>
  <Paragraphs>169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Varmt välkomna till säsongen 2025/26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Ramirent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Varmt välkomna till säsongen 2023/24</dc:title>
  <dc:creator>Lindqvist Christoffer</dc:creator>
  <cp:lastModifiedBy>Robert Bergman</cp:lastModifiedBy>
  <cp:revision>17</cp:revision>
  <cp:lastPrinted>2025-10-15T06:49:17Z</cp:lastPrinted>
  <dcterms:created xsi:type="dcterms:W3CDTF">2023-09-18T19:57:37Z</dcterms:created>
  <dcterms:modified xsi:type="dcterms:W3CDTF">2025-10-17T04:45:31Z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626f38-0d03-4995-be82-470b32c0f686_Enabled">
    <vt:lpwstr>true</vt:lpwstr>
  </property>
  <property fmtid="{D5CDD505-2E9C-101B-9397-08002B2CF9AE}" pid="3" name="MSIP_Label_b5626f38-0d03-4995-be82-470b32c0f686_SetDate">
    <vt:lpwstr>2023-09-18T20:35:19Z</vt:lpwstr>
  </property>
  <property fmtid="{D5CDD505-2E9C-101B-9397-08002B2CF9AE}" pid="4" name="MSIP_Label_b5626f38-0d03-4995-be82-470b32c0f686_Method">
    <vt:lpwstr>Standard</vt:lpwstr>
  </property>
  <property fmtid="{D5CDD505-2E9C-101B-9397-08002B2CF9AE}" pid="5" name="MSIP_Label_b5626f38-0d03-4995-be82-470b32c0f686_Name">
    <vt:lpwstr>Standard</vt:lpwstr>
  </property>
  <property fmtid="{D5CDD505-2E9C-101B-9397-08002B2CF9AE}" pid="6" name="MSIP_Label_b5626f38-0d03-4995-be82-470b32c0f686_SiteId">
    <vt:lpwstr>9e2a23af-98f4-4ad5-b266-ef9b2b0b80a5</vt:lpwstr>
  </property>
  <property fmtid="{D5CDD505-2E9C-101B-9397-08002B2CF9AE}" pid="7" name="MSIP_Label_b5626f38-0d03-4995-be82-470b32c0f686_ActionId">
    <vt:lpwstr>4c9ec516-182b-4c86-b914-9525a0c6b004</vt:lpwstr>
  </property>
  <property fmtid="{D5CDD505-2E9C-101B-9397-08002B2CF9AE}" pid="8" name="MSIP_Label_b5626f38-0d03-4995-be82-470b32c0f686_ContentBits">
    <vt:lpwstr>3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Ramirent Standard </vt:lpwstr>
  </property>
  <property fmtid="{D5CDD505-2E9C-101B-9397-08002B2CF9AE}" pid="11" name="MSIP_Label_4976fac2-3147-4095-89f0-ec332fb3dd02_Enabled">
    <vt:lpwstr>true</vt:lpwstr>
  </property>
  <property fmtid="{D5CDD505-2E9C-101B-9397-08002B2CF9AE}" pid="12" name="MSIP_Label_4976fac2-3147-4095-89f0-ec332fb3dd02_SetDate">
    <vt:lpwstr>2024-05-24T14:17:51Z</vt:lpwstr>
  </property>
  <property fmtid="{D5CDD505-2E9C-101B-9397-08002B2CF9AE}" pid="13" name="MSIP_Label_4976fac2-3147-4095-89f0-ec332fb3dd02_Method">
    <vt:lpwstr>Standard</vt:lpwstr>
  </property>
  <property fmtid="{D5CDD505-2E9C-101B-9397-08002B2CF9AE}" pid="14" name="MSIP_Label_4976fac2-3147-4095-89f0-ec332fb3dd02_Name">
    <vt:lpwstr>4976fac2-3147-4095-89f0-ec332fb3dd02</vt:lpwstr>
  </property>
  <property fmtid="{D5CDD505-2E9C-101B-9397-08002B2CF9AE}" pid="15" name="MSIP_Label_4976fac2-3147-4095-89f0-ec332fb3dd02_SiteId">
    <vt:lpwstr>c0e017e8-740f-4b42-aae5-0b63598c7942</vt:lpwstr>
  </property>
  <property fmtid="{D5CDD505-2E9C-101B-9397-08002B2CF9AE}" pid="16" name="MSIP_Label_4976fac2-3147-4095-89f0-ec332fb3dd02_ActionId">
    <vt:lpwstr>ce751f4d-8547-4ed9-9fe1-b1c65afa0109</vt:lpwstr>
  </property>
  <property fmtid="{D5CDD505-2E9C-101B-9397-08002B2CF9AE}" pid="17" name="MSIP_Label_4976fac2-3147-4095-89f0-ec332fb3dd02_ContentBits">
    <vt:lpwstr>0</vt:lpwstr>
  </property>
</Properties>
</file>