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6" r:id="rId4"/>
    <p:sldId id="267" r:id="rId5"/>
    <p:sldId id="258" r:id="rId6"/>
    <p:sldId id="271" r:id="rId7"/>
    <p:sldId id="259" r:id="rId8"/>
    <p:sldId id="260" r:id="rId9"/>
    <p:sldId id="261" r:id="rId10"/>
    <p:sldId id="262" r:id="rId11"/>
    <p:sldId id="268" r:id="rId12"/>
    <p:sldId id="263" r:id="rId13"/>
    <p:sldId id="270" r:id="rId14"/>
    <p:sldId id="269" r:id="rId15"/>
    <p:sldId id="265" r:id="rId16"/>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12" d="100"/>
          <a:sy n="112" d="100"/>
        </p:scale>
        <p:origin x="55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 Bergman" userId="9065dc3f-400d-4cd8-92e8-6d43f302dc17" providerId="ADAL" clId="{EAB1AA88-2F27-4137-A91B-7B5D1693D725}"/>
    <pc:docChg chg="custSel modSld">
      <pc:chgData name="Robert Bergman" userId="9065dc3f-400d-4cd8-92e8-6d43f302dc17" providerId="ADAL" clId="{EAB1AA88-2F27-4137-A91B-7B5D1693D725}" dt="2024-09-30T13:21:07.671" v="414" actId="20577"/>
      <pc:docMkLst>
        <pc:docMk/>
      </pc:docMkLst>
      <pc:sldChg chg="modSp mod">
        <pc:chgData name="Robert Bergman" userId="9065dc3f-400d-4cd8-92e8-6d43f302dc17" providerId="ADAL" clId="{EAB1AA88-2F27-4137-A91B-7B5D1693D725}" dt="2024-09-30T13:21:07.671" v="414" actId="20577"/>
        <pc:sldMkLst>
          <pc:docMk/>
          <pc:sldMk cId="2345447621" sldId="263"/>
        </pc:sldMkLst>
        <pc:spChg chg="mod">
          <ac:chgData name="Robert Bergman" userId="9065dc3f-400d-4cd8-92e8-6d43f302dc17" providerId="ADAL" clId="{EAB1AA88-2F27-4137-A91B-7B5D1693D725}" dt="2024-09-30T13:21:07.671" v="414" actId="20577"/>
          <ac:spMkLst>
            <pc:docMk/>
            <pc:sldMk cId="2345447621" sldId="263"/>
            <ac:spMk id="4" creationId="{2E31C729-BEB2-8E1F-C81E-2481A1931BE0}"/>
          </ac:spMkLst>
        </pc:spChg>
      </pc:sldChg>
      <pc:sldChg chg="modSp mod">
        <pc:chgData name="Robert Bergman" userId="9065dc3f-400d-4cd8-92e8-6d43f302dc17" providerId="ADAL" clId="{EAB1AA88-2F27-4137-A91B-7B5D1693D725}" dt="2024-09-30T13:20:30.612" v="408" actId="20577"/>
        <pc:sldMkLst>
          <pc:docMk/>
          <pc:sldMk cId="349681520" sldId="268"/>
        </pc:sldMkLst>
        <pc:spChg chg="mod">
          <ac:chgData name="Robert Bergman" userId="9065dc3f-400d-4cd8-92e8-6d43f302dc17" providerId="ADAL" clId="{EAB1AA88-2F27-4137-A91B-7B5D1693D725}" dt="2024-09-30T13:20:30.612" v="408" actId="20577"/>
          <ac:spMkLst>
            <pc:docMk/>
            <pc:sldMk cId="349681520" sldId="268"/>
            <ac:spMk id="4" creationId="{2E31C729-BEB2-8E1F-C81E-2481A1931BE0}"/>
          </ac:spMkLst>
        </pc:spChg>
      </pc:sldChg>
      <pc:sldChg chg="modSp mod">
        <pc:chgData name="Robert Bergman" userId="9065dc3f-400d-4cd8-92e8-6d43f302dc17" providerId="ADAL" clId="{EAB1AA88-2F27-4137-A91B-7B5D1693D725}" dt="2024-09-30T13:16:57.640" v="317" actId="20577"/>
        <pc:sldMkLst>
          <pc:docMk/>
          <pc:sldMk cId="500873027" sldId="271"/>
        </pc:sldMkLst>
        <pc:spChg chg="mod">
          <ac:chgData name="Robert Bergman" userId="9065dc3f-400d-4cd8-92e8-6d43f302dc17" providerId="ADAL" clId="{EAB1AA88-2F27-4137-A91B-7B5D1693D725}" dt="2024-09-30T13:16:57.640" v="317" actId="20577"/>
          <ac:spMkLst>
            <pc:docMk/>
            <pc:sldMk cId="500873027" sldId="271"/>
            <ac:spMk id="4" creationId="{2E31C729-BEB2-8E1F-C81E-2481A1931BE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0AB2965-782C-BD8B-18E1-255055911D39}"/>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77C9ECDE-9FC7-E30B-810D-B24DFF116E4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9B937B9E-6AF5-35C8-C9D5-8123953C1400}"/>
              </a:ext>
            </a:extLst>
          </p:cNvPr>
          <p:cNvSpPr>
            <a:spLocks noGrp="1"/>
          </p:cNvSpPr>
          <p:nvPr>
            <p:ph type="dt" sz="half" idx="10"/>
          </p:nvPr>
        </p:nvSpPr>
        <p:spPr/>
        <p:txBody>
          <a:bodyPr/>
          <a:lstStyle/>
          <a:p>
            <a:fld id="{35E38074-6886-42BA-B109-85FE32389A7A}" type="datetimeFigureOut">
              <a:rPr lang="sv-SE" smtClean="0"/>
              <a:t>2024-09-30</a:t>
            </a:fld>
            <a:endParaRPr lang="sv-SE"/>
          </a:p>
        </p:txBody>
      </p:sp>
      <p:sp>
        <p:nvSpPr>
          <p:cNvPr id="5" name="Platshållare för sidfot 4">
            <a:extLst>
              <a:ext uri="{FF2B5EF4-FFF2-40B4-BE49-F238E27FC236}">
                <a16:creationId xmlns:a16="http://schemas.microsoft.com/office/drawing/2014/main" id="{4CA3A631-7CD2-88FC-3D96-3EDBF522BA1D}"/>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6A86C157-571E-D233-7F9B-A15E3F9E2815}"/>
              </a:ext>
            </a:extLst>
          </p:cNvPr>
          <p:cNvSpPr>
            <a:spLocks noGrp="1"/>
          </p:cNvSpPr>
          <p:nvPr>
            <p:ph type="sldNum" sz="quarter" idx="12"/>
          </p:nvPr>
        </p:nvSpPr>
        <p:spPr/>
        <p:txBody>
          <a:bodyPr/>
          <a:lstStyle/>
          <a:p>
            <a:fld id="{25466EF1-848A-4632-AEA8-016805DF5C21}" type="slidenum">
              <a:rPr lang="sv-SE" smtClean="0"/>
              <a:t>‹#›</a:t>
            </a:fld>
            <a:endParaRPr lang="sv-SE"/>
          </a:p>
        </p:txBody>
      </p:sp>
    </p:spTree>
    <p:extLst>
      <p:ext uri="{BB962C8B-B14F-4D97-AF65-F5344CB8AC3E}">
        <p14:creationId xmlns:p14="http://schemas.microsoft.com/office/powerpoint/2010/main" val="33863899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DA6D214-B9A7-BAB7-9F10-F02C96B6E8A0}"/>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711DC594-CCE8-FAA2-4782-5B8ECC918EE2}"/>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CAD92935-1B2F-C916-A313-034E35EDD43E}"/>
              </a:ext>
            </a:extLst>
          </p:cNvPr>
          <p:cNvSpPr>
            <a:spLocks noGrp="1"/>
          </p:cNvSpPr>
          <p:nvPr>
            <p:ph type="dt" sz="half" idx="10"/>
          </p:nvPr>
        </p:nvSpPr>
        <p:spPr/>
        <p:txBody>
          <a:bodyPr/>
          <a:lstStyle/>
          <a:p>
            <a:fld id="{35E38074-6886-42BA-B109-85FE32389A7A}" type="datetimeFigureOut">
              <a:rPr lang="sv-SE" smtClean="0"/>
              <a:t>2024-09-30</a:t>
            </a:fld>
            <a:endParaRPr lang="sv-SE"/>
          </a:p>
        </p:txBody>
      </p:sp>
      <p:sp>
        <p:nvSpPr>
          <p:cNvPr id="5" name="Platshållare för sidfot 4">
            <a:extLst>
              <a:ext uri="{FF2B5EF4-FFF2-40B4-BE49-F238E27FC236}">
                <a16:creationId xmlns:a16="http://schemas.microsoft.com/office/drawing/2014/main" id="{42A73D3F-0C6F-34C7-A831-A5151B4253A0}"/>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DFEEED45-CC1D-AE51-CE75-6A541E602887}"/>
              </a:ext>
            </a:extLst>
          </p:cNvPr>
          <p:cNvSpPr>
            <a:spLocks noGrp="1"/>
          </p:cNvSpPr>
          <p:nvPr>
            <p:ph type="sldNum" sz="quarter" idx="12"/>
          </p:nvPr>
        </p:nvSpPr>
        <p:spPr/>
        <p:txBody>
          <a:bodyPr/>
          <a:lstStyle/>
          <a:p>
            <a:fld id="{25466EF1-848A-4632-AEA8-016805DF5C21}" type="slidenum">
              <a:rPr lang="sv-SE" smtClean="0"/>
              <a:t>‹#›</a:t>
            </a:fld>
            <a:endParaRPr lang="sv-SE"/>
          </a:p>
        </p:txBody>
      </p:sp>
    </p:spTree>
    <p:extLst>
      <p:ext uri="{BB962C8B-B14F-4D97-AF65-F5344CB8AC3E}">
        <p14:creationId xmlns:p14="http://schemas.microsoft.com/office/powerpoint/2010/main" val="38903704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6C90866B-AE05-CD5F-FC6E-853BD7DED0BA}"/>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F7D97012-3407-57CD-B4A3-8614CC2A1B2D}"/>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64D84475-AFB5-802B-FA12-DF47BA028D0A}"/>
              </a:ext>
            </a:extLst>
          </p:cNvPr>
          <p:cNvSpPr>
            <a:spLocks noGrp="1"/>
          </p:cNvSpPr>
          <p:nvPr>
            <p:ph type="dt" sz="half" idx="10"/>
          </p:nvPr>
        </p:nvSpPr>
        <p:spPr/>
        <p:txBody>
          <a:bodyPr/>
          <a:lstStyle/>
          <a:p>
            <a:fld id="{35E38074-6886-42BA-B109-85FE32389A7A}" type="datetimeFigureOut">
              <a:rPr lang="sv-SE" smtClean="0"/>
              <a:t>2024-09-30</a:t>
            </a:fld>
            <a:endParaRPr lang="sv-SE"/>
          </a:p>
        </p:txBody>
      </p:sp>
      <p:sp>
        <p:nvSpPr>
          <p:cNvPr id="5" name="Platshållare för sidfot 4">
            <a:extLst>
              <a:ext uri="{FF2B5EF4-FFF2-40B4-BE49-F238E27FC236}">
                <a16:creationId xmlns:a16="http://schemas.microsoft.com/office/drawing/2014/main" id="{933B2710-F479-C7EA-FAC6-42DB5ABCBF69}"/>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6F05771D-8C3C-3F27-035F-FB5A8E7BB10E}"/>
              </a:ext>
            </a:extLst>
          </p:cNvPr>
          <p:cNvSpPr>
            <a:spLocks noGrp="1"/>
          </p:cNvSpPr>
          <p:nvPr>
            <p:ph type="sldNum" sz="quarter" idx="12"/>
          </p:nvPr>
        </p:nvSpPr>
        <p:spPr/>
        <p:txBody>
          <a:bodyPr/>
          <a:lstStyle/>
          <a:p>
            <a:fld id="{25466EF1-848A-4632-AEA8-016805DF5C21}" type="slidenum">
              <a:rPr lang="sv-SE" smtClean="0"/>
              <a:t>‹#›</a:t>
            </a:fld>
            <a:endParaRPr lang="sv-SE"/>
          </a:p>
        </p:txBody>
      </p:sp>
    </p:spTree>
    <p:extLst>
      <p:ext uri="{BB962C8B-B14F-4D97-AF65-F5344CB8AC3E}">
        <p14:creationId xmlns:p14="http://schemas.microsoft.com/office/powerpoint/2010/main" val="828557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BE10012-19AD-9723-AA82-ACADFD11B2D5}"/>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38850C87-3524-7CB3-3AB3-DBEDF8C0D4EC}"/>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15FCBA2B-93B7-7773-BDA4-C1DCCB6CD4B6}"/>
              </a:ext>
            </a:extLst>
          </p:cNvPr>
          <p:cNvSpPr>
            <a:spLocks noGrp="1"/>
          </p:cNvSpPr>
          <p:nvPr>
            <p:ph type="dt" sz="half" idx="10"/>
          </p:nvPr>
        </p:nvSpPr>
        <p:spPr/>
        <p:txBody>
          <a:bodyPr/>
          <a:lstStyle/>
          <a:p>
            <a:fld id="{35E38074-6886-42BA-B109-85FE32389A7A}" type="datetimeFigureOut">
              <a:rPr lang="sv-SE" smtClean="0"/>
              <a:t>2024-09-30</a:t>
            </a:fld>
            <a:endParaRPr lang="sv-SE"/>
          </a:p>
        </p:txBody>
      </p:sp>
      <p:sp>
        <p:nvSpPr>
          <p:cNvPr id="5" name="Platshållare för sidfot 4">
            <a:extLst>
              <a:ext uri="{FF2B5EF4-FFF2-40B4-BE49-F238E27FC236}">
                <a16:creationId xmlns:a16="http://schemas.microsoft.com/office/drawing/2014/main" id="{5CA497A7-6AD5-7CDC-342F-62A4E52ADF2A}"/>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CEFBAEBC-1C6E-9B5F-1F74-91A6C0E1A84B}"/>
              </a:ext>
            </a:extLst>
          </p:cNvPr>
          <p:cNvSpPr>
            <a:spLocks noGrp="1"/>
          </p:cNvSpPr>
          <p:nvPr>
            <p:ph type="sldNum" sz="quarter" idx="12"/>
          </p:nvPr>
        </p:nvSpPr>
        <p:spPr/>
        <p:txBody>
          <a:bodyPr/>
          <a:lstStyle/>
          <a:p>
            <a:fld id="{25466EF1-848A-4632-AEA8-016805DF5C21}" type="slidenum">
              <a:rPr lang="sv-SE" smtClean="0"/>
              <a:t>‹#›</a:t>
            </a:fld>
            <a:endParaRPr lang="sv-SE"/>
          </a:p>
        </p:txBody>
      </p:sp>
    </p:spTree>
    <p:extLst>
      <p:ext uri="{BB962C8B-B14F-4D97-AF65-F5344CB8AC3E}">
        <p14:creationId xmlns:p14="http://schemas.microsoft.com/office/powerpoint/2010/main" val="20693420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76603BB-CB39-4B06-2D47-25F0FF36A198}"/>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71EE9DC0-2660-319F-AE6E-6A3CB2535EE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2826E1FC-207E-F091-52BF-D2B68AF31F87}"/>
              </a:ext>
            </a:extLst>
          </p:cNvPr>
          <p:cNvSpPr>
            <a:spLocks noGrp="1"/>
          </p:cNvSpPr>
          <p:nvPr>
            <p:ph type="dt" sz="half" idx="10"/>
          </p:nvPr>
        </p:nvSpPr>
        <p:spPr/>
        <p:txBody>
          <a:bodyPr/>
          <a:lstStyle/>
          <a:p>
            <a:fld id="{35E38074-6886-42BA-B109-85FE32389A7A}" type="datetimeFigureOut">
              <a:rPr lang="sv-SE" smtClean="0"/>
              <a:t>2024-09-30</a:t>
            </a:fld>
            <a:endParaRPr lang="sv-SE"/>
          </a:p>
        </p:txBody>
      </p:sp>
      <p:sp>
        <p:nvSpPr>
          <p:cNvPr id="5" name="Platshållare för sidfot 4">
            <a:extLst>
              <a:ext uri="{FF2B5EF4-FFF2-40B4-BE49-F238E27FC236}">
                <a16:creationId xmlns:a16="http://schemas.microsoft.com/office/drawing/2014/main" id="{A3C7283A-2357-95D8-E48F-D8B89E5015CE}"/>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410DEAF0-372A-0F37-32FD-3A2C1ABD4E4D}"/>
              </a:ext>
            </a:extLst>
          </p:cNvPr>
          <p:cNvSpPr>
            <a:spLocks noGrp="1"/>
          </p:cNvSpPr>
          <p:nvPr>
            <p:ph type="sldNum" sz="quarter" idx="12"/>
          </p:nvPr>
        </p:nvSpPr>
        <p:spPr/>
        <p:txBody>
          <a:bodyPr/>
          <a:lstStyle/>
          <a:p>
            <a:fld id="{25466EF1-848A-4632-AEA8-016805DF5C21}" type="slidenum">
              <a:rPr lang="sv-SE" smtClean="0"/>
              <a:t>‹#›</a:t>
            </a:fld>
            <a:endParaRPr lang="sv-SE"/>
          </a:p>
        </p:txBody>
      </p:sp>
    </p:spTree>
    <p:extLst>
      <p:ext uri="{BB962C8B-B14F-4D97-AF65-F5344CB8AC3E}">
        <p14:creationId xmlns:p14="http://schemas.microsoft.com/office/powerpoint/2010/main" val="30677332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1FC1FE2-1F81-78D5-7C3A-5CF3F35C8E42}"/>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23726D40-8464-B0F7-8193-8A502F6BD952}"/>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34393970-6C2C-61C9-367B-B1AADC7003E1}"/>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3A755C13-F32F-4F44-A267-1478320626D6}"/>
              </a:ext>
            </a:extLst>
          </p:cNvPr>
          <p:cNvSpPr>
            <a:spLocks noGrp="1"/>
          </p:cNvSpPr>
          <p:nvPr>
            <p:ph type="dt" sz="half" idx="10"/>
          </p:nvPr>
        </p:nvSpPr>
        <p:spPr/>
        <p:txBody>
          <a:bodyPr/>
          <a:lstStyle/>
          <a:p>
            <a:fld id="{35E38074-6886-42BA-B109-85FE32389A7A}" type="datetimeFigureOut">
              <a:rPr lang="sv-SE" smtClean="0"/>
              <a:t>2024-09-30</a:t>
            </a:fld>
            <a:endParaRPr lang="sv-SE"/>
          </a:p>
        </p:txBody>
      </p:sp>
      <p:sp>
        <p:nvSpPr>
          <p:cNvPr id="6" name="Platshållare för sidfot 5">
            <a:extLst>
              <a:ext uri="{FF2B5EF4-FFF2-40B4-BE49-F238E27FC236}">
                <a16:creationId xmlns:a16="http://schemas.microsoft.com/office/drawing/2014/main" id="{440FE2D7-1581-00A1-8281-A6CA73CF212E}"/>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55A3750A-D7F0-22B9-28A7-C98DC98747D5}"/>
              </a:ext>
            </a:extLst>
          </p:cNvPr>
          <p:cNvSpPr>
            <a:spLocks noGrp="1"/>
          </p:cNvSpPr>
          <p:nvPr>
            <p:ph type="sldNum" sz="quarter" idx="12"/>
          </p:nvPr>
        </p:nvSpPr>
        <p:spPr/>
        <p:txBody>
          <a:bodyPr/>
          <a:lstStyle/>
          <a:p>
            <a:fld id="{25466EF1-848A-4632-AEA8-016805DF5C21}" type="slidenum">
              <a:rPr lang="sv-SE" smtClean="0"/>
              <a:t>‹#›</a:t>
            </a:fld>
            <a:endParaRPr lang="sv-SE"/>
          </a:p>
        </p:txBody>
      </p:sp>
    </p:spTree>
    <p:extLst>
      <p:ext uri="{BB962C8B-B14F-4D97-AF65-F5344CB8AC3E}">
        <p14:creationId xmlns:p14="http://schemas.microsoft.com/office/powerpoint/2010/main" val="30046301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E0C3BF0-8BFB-EF88-B121-4554AD32ED87}"/>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F4152DF0-42D9-E60C-1485-0F901A30CAC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2879CA17-2EF3-1900-514A-860D49A20F13}"/>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E2CED515-3614-5186-98A2-B088C699A42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BCAB42E0-FC61-0B41-7CEC-2B1822CBE50B}"/>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9E70ACB2-A9C9-1323-D6A3-DFABE27AFC69}"/>
              </a:ext>
            </a:extLst>
          </p:cNvPr>
          <p:cNvSpPr>
            <a:spLocks noGrp="1"/>
          </p:cNvSpPr>
          <p:nvPr>
            <p:ph type="dt" sz="half" idx="10"/>
          </p:nvPr>
        </p:nvSpPr>
        <p:spPr/>
        <p:txBody>
          <a:bodyPr/>
          <a:lstStyle/>
          <a:p>
            <a:fld id="{35E38074-6886-42BA-B109-85FE32389A7A}" type="datetimeFigureOut">
              <a:rPr lang="sv-SE" smtClean="0"/>
              <a:t>2024-09-30</a:t>
            </a:fld>
            <a:endParaRPr lang="sv-SE"/>
          </a:p>
        </p:txBody>
      </p:sp>
      <p:sp>
        <p:nvSpPr>
          <p:cNvPr id="8" name="Platshållare för sidfot 7">
            <a:extLst>
              <a:ext uri="{FF2B5EF4-FFF2-40B4-BE49-F238E27FC236}">
                <a16:creationId xmlns:a16="http://schemas.microsoft.com/office/drawing/2014/main" id="{D61055C8-B9F3-8F6C-9939-51FC8EC1A2D0}"/>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A9CA3546-80B8-CFAB-BBC4-1F4C131C7BFC}"/>
              </a:ext>
            </a:extLst>
          </p:cNvPr>
          <p:cNvSpPr>
            <a:spLocks noGrp="1"/>
          </p:cNvSpPr>
          <p:nvPr>
            <p:ph type="sldNum" sz="quarter" idx="12"/>
          </p:nvPr>
        </p:nvSpPr>
        <p:spPr/>
        <p:txBody>
          <a:bodyPr/>
          <a:lstStyle/>
          <a:p>
            <a:fld id="{25466EF1-848A-4632-AEA8-016805DF5C21}" type="slidenum">
              <a:rPr lang="sv-SE" smtClean="0"/>
              <a:t>‹#›</a:t>
            </a:fld>
            <a:endParaRPr lang="sv-SE"/>
          </a:p>
        </p:txBody>
      </p:sp>
    </p:spTree>
    <p:extLst>
      <p:ext uri="{BB962C8B-B14F-4D97-AF65-F5344CB8AC3E}">
        <p14:creationId xmlns:p14="http://schemas.microsoft.com/office/powerpoint/2010/main" val="1786715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E0BEFBC-A0E7-A557-0942-4F5BB646CF08}"/>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D1A8C55C-4709-79C0-A64E-6F68F4ECED28}"/>
              </a:ext>
            </a:extLst>
          </p:cNvPr>
          <p:cNvSpPr>
            <a:spLocks noGrp="1"/>
          </p:cNvSpPr>
          <p:nvPr>
            <p:ph type="dt" sz="half" idx="10"/>
          </p:nvPr>
        </p:nvSpPr>
        <p:spPr/>
        <p:txBody>
          <a:bodyPr/>
          <a:lstStyle/>
          <a:p>
            <a:fld id="{35E38074-6886-42BA-B109-85FE32389A7A}" type="datetimeFigureOut">
              <a:rPr lang="sv-SE" smtClean="0"/>
              <a:t>2024-09-30</a:t>
            </a:fld>
            <a:endParaRPr lang="sv-SE"/>
          </a:p>
        </p:txBody>
      </p:sp>
      <p:sp>
        <p:nvSpPr>
          <p:cNvPr id="4" name="Platshållare för sidfot 3">
            <a:extLst>
              <a:ext uri="{FF2B5EF4-FFF2-40B4-BE49-F238E27FC236}">
                <a16:creationId xmlns:a16="http://schemas.microsoft.com/office/drawing/2014/main" id="{699D27BB-3B9E-FC56-E2ED-AC605E18CFBC}"/>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1E77A670-3071-631E-B805-32C615DE23F1}"/>
              </a:ext>
            </a:extLst>
          </p:cNvPr>
          <p:cNvSpPr>
            <a:spLocks noGrp="1"/>
          </p:cNvSpPr>
          <p:nvPr>
            <p:ph type="sldNum" sz="quarter" idx="12"/>
          </p:nvPr>
        </p:nvSpPr>
        <p:spPr/>
        <p:txBody>
          <a:bodyPr/>
          <a:lstStyle/>
          <a:p>
            <a:fld id="{25466EF1-848A-4632-AEA8-016805DF5C21}" type="slidenum">
              <a:rPr lang="sv-SE" smtClean="0"/>
              <a:t>‹#›</a:t>
            </a:fld>
            <a:endParaRPr lang="sv-SE"/>
          </a:p>
        </p:txBody>
      </p:sp>
    </p:spTree>
    <p:extLst>
      <p:ext uri="{BB962C8B-B14F-4D97-AF65-F5344CB8AC3E}">
        <p14:creationId xmlns:p14="http://schemas.microsoft.com/office/powerpoint/2010/main" val="26788496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C05C7143-15F4-FB17-2CC6-770A17CD1674}"/>
              </a:ext>
            </a:extLst>
          </p:cNvPr>
          <p:cNvSpPr>
            <a:spLocks noGrp="1"/>
          </p:cNvSpPr>
          <p:nvPr>
            <p:ph type="dt" sz="half" idx="10"/>
          </p:nvPr>
        </p:nvSpPr>
        <p:spPr/>
        <p:txBody>
          <a:bodyPr/>
          <a:lstStyle/>
          <a:p>
            <a:fld id="{35E38074-6886-42BA-B109-85FE32389A7A}" type="datetimeFigureOut">
              <a:rPr lang="sv-SE" smtClean="0"/>
              <a:t>2024-09-30</a:t>
            </a:fld>
            <a:endParaRPr lang="sv-SE"/>
          </a:p>
        </p:txBody>
      </p:sp>
      <p:sp>
        <p:nvSpPr>
          <p:cNvPr id="3" name="Platshållare för sidfot 2">
            <a:extLst>
              <a:ext uri="{FF2B5EF4-FFF2-40B4-BE49-F238E27FC236}">
                <a16:creationId xmlns:a16="http://schemas.microsoft.com/office/drawing/2014/main" id="{5CBDAA3C-FEBD-105F-2592-368E93FBDAB4}"/>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E25927CF-10B2-3122-4798-6DE40B055F1F}"/>
              </a:ext>
            </a:extLst>
          </p:cNvPr>
          <p:cNvSpPr>
            <a:spLocks noGrp="1"/>
          </p:cNvSpPr>
          <p:nvPr>
            <p:ph type="sldNum" sz="quarter" idx="12"/>
          </p:nvPr>
        </p:nvSpPr>
        <p:spPr/>
        <p:txBody>
          <a:bodyPr/>
          <a:lstStyle/>
          <a:p>
            <a:fld id="{25466EF1-848A-4632-AEA8-016805DF5C21}" type="slidenum">
              <a:rPr lang="sv-SE" smtClean="0"/>
              <a:t>‹#›</a:t>
            </a:fld>
            <a:endParaRPr lang="sv-SE"/>
          </a:p>
        </p:txBody>
      </p:sp>
    </p:spTree>
    <p:extLst>
      <p:ext uri="{BB962C8B-B14F-4D97-AF65-F5344CB8AC3E}">
        <p14:creationId xmlns:p14="http://schemas.microsoft.com/office/powerpoint/2010/main" val="32942299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1EA916A-0DED-2871-5FC7-C6733141A3B5}"/>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F3E16810-F69F-6C21-459B-40E12132C3F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5677802C-BDDD-891B-7119-C3AD5C1358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1B44C452-E714-7785-B3F0-5E5F40D4249A}"/>
              </a:ext>
            </a:extLst>
          </p:cNvPr>
          <p:cNvSpPr>
            <a:spLocks noGrp="1"/>
          </p:cNvSpPr>
          <p:nvPr>
            <p:ph type="dt" sz="half" idx="10"/>
          </p:nvPr>
        </p:nvSpPr>
        <p:spPr/>
        <p:txBody>
          <a:bodyPr/>
          <a:lstStyle/>
          <a:p>
            <a:fld id="{35E38074-6886-42BA-B109-85FE32389A7A}" type="datetimeFigureOut">
              <a:rPr lang="sv-SE" smtClean="0"/>
              <a:t>2024-09-30</a:t>
            </a:fld>
            <a:endParaRPr lang="sv-SE"/>
          </a:p>
        </p:txBody>
      </p:sp>
      <p:sp>
        <p:nvSpPr>
          <p:cNvPr id="6" name="Platshållare för sidfot 5">
            <a:extLst>
              <a:ext uri="{FF2B5EF4-FFF2-40B4-BE49-F238E27FC236}">
                <a16:creationId xmlns:a16="http://schemas.microsoft.com/office/drawing/2014/main" id="{E13CCB6B-4B0A-9979-CE23-1BF98D71EF5E}"/>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0CEB8526-7FEE-3338-6427-88F92BF1589D}"/>
              </a:ext>
            </a:extLst>
          </p:cNvPr>
          <p:cNvSpPr>
            <a:spLocks noGrp="1"/>
          </p:cNvSpPr>
          <p:nvPr>
            <p:ph type="sldNum" sz="quarter" idx="12"/>
          </p:nvPr>
        </p:nvSpPr>
        <p:spPr/>
        <p:txBody>
          <a:bodyPr/>
          <a:lstStyle/>
          <a:p>
            <a:fld id="{25466EF1-848A-4632-AEA8-016805DF5C21}" type="slidenum">
              <a:rPr lang="sv-SE" smtClean="0"/>
              <a:t>‹#›</a:t>
            </a:fld>
            <a:endParaRPr lang="sv-SE"/>
          </a:p>
        </p:txBody>
      </p:sp>
    </p:spTree>
    <p:extLst>
      <p:ext uri="{BB962C8B-B14F-4D97-AF65-F5344CB8AC3E}">
        <p14:creationId xmlns:p14="http://schemas.microsoft.com/office/powerpoint/2010/main" val="31834176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AAB41C0-2C71-AA82-1927-49520788A81E}"/>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3993FA0F-9B42-B176-EC97-B8E97F8D3C9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0242C499-45E6-2D17-25C9-6695A7BA67C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8C83E4DA-2C7A-E2B0-9AD8-C557BC838ACA}"/>
              </a:ext>
            </a:extLst>
          </p:cNvPr>
          <p:cNvSpPr>
            <a:spLocks noGrp="1"/>
          </p:cNvSpPr>
          <p:nvPr>
            <p:ph type="dt" sz="half" idx="10"/>
          </p:nvPr>
        </p:nvSpPr>
        <p:spPr/>
        <p:txBody>
          <a:bodyPr/>
          <a:lstStyle/>
          <a:p>
            <a:fld id="{35E38074-6886-42BA-B109-85FE32389A7A}" type="datetimeFigureOut">
              <a:rPr lang="sv-SE" smtClean="0"/>
              <a:t>2024-09-30</a:t>
            </a:fld>
            <a:endParaRPr lang="sv-SE"/>
          </a:p>
        </p:txBody>
      </p:sp>
      <p:sp>
        <p:nvSpPr>
          <p:cNvPr id="6" name="Platshållare för sidfot 5">
            <a:extLst>
              <a:ext uri="{FF2B5EF4-FFF2-40B4-BE49-F238E27FC236}">
                <a16:creationId xmlns:a16="http://schemas.microsoft.com/office/drawing/2014/main" id="{4F5B6447-E767-383C-0057-77A603D492CD}"/>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64B57A2B-DA89-6C2A-91B7-3A30FE6A1725}"/>
              </a:ext>
            </a:extLst>
          </p:cNvPr>
          <p:cNvSpPr>
            <a:spLocks noGrp="1"/>
          </p:cNvSpPr>
          <p:nvPr>
            <p:ph type="sldNum" sz="quarter" idx="12"/>
          </p:nvPr>
        </p:nvSpPr>
        <p:spPr/>
        <p:txBody>
          <a:bodyPr/>
          <a:lstStyle/>
          <a:p>
            <a:fld id="{25466EF1-848A-4632-AEA8-016805DF5C21}" type="slidenum">
              <a:rPr lang="sv-SE" smtClean="0"/>
              <a:t>‹#›</a:t>
            </a:fld>
            <a:endParaRPr lang="sv-SE"/>
          </a:p>
        </p:txBody>
      </p:sp>
    </p:spTree>
    <p:extLst>
      <p:ext uri="{BB962C8B-B14F-4D97-AF65-F5344CB8AC3E}">
        <p14:creationId xmlns:p14="http://schemas.microsoft.com/office/powerpoint/2010/main" val="19081749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28B43056-EE3E-CE11-0D9C-AB52B248C05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5BF82261-077B-96E5-2FEA-A53E04AA046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48B9637E-2715-FF1B-4321-FD4BBB85262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E38074-6886-42BA-B109-85FE32389A7A}" type="datetimeFigureOut">
              <a:rPr lang="sv-SE" smtClean="0"/>
              <a:t>2024-09-30</a:t>
            </a:fld>
            <a:endParaRPr lang="sv-SE"/>
          </a:p>
        </p:txBody>
      </p:sp>
      <p:sp>
        <p:nvSpPr>
          <p:cNvPr id="5" name="Platshållare för sidfot 4">
            <a:extLst>
              <a:ext uri="{FF2B5EF4-FFF2-40B4-BE49-F238E27FC236}">
                <a16:creationId xmlns:a16="http://schemas.microsoft.com/office/drawing/2014/main" id="{8BB8E3EA-B2D0-012D-AC97-C79034B33ED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6B85F48C-F157-54AF-4A95-4489C348117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5466EF1-848A-4632-AEA8-016805DF5C21}" type="slidenum">
              <a:rPr lang="sv-SE" smtClean="0"/>
              <a:t>‹#›</a:t>
            </a:fld>
            <a:endParaRPr lang="sv-SE"/>
          </a:p>
        </p:txBody>
      </p:sp>
      <p:sp>
        <p:nvSpPr>
          <p:cNvPr id="8" name="textruta 7">
            <a:extLst>
              <a:ext uri="{FF2B5EF4-FFF2-40B4-BE49-F238E27FC236}">
                <a16:creationId xmlns:a16="http://schemas.microsoft.com/office/drawing/2014/main" id="{F5CF0F27-29E8-343C-F964-966F0FE377B6}"/>
              </a:ext>
            </a:extLst>
          </p:cNvPr>
          <p:cNvSpPr txBox="1"/>
          <p:nvPr userDrawn="1">
            <p:extLst>
              <p:ext uri="{1162E1C5-73C7-4A58-AE30-91384D911F3F}">
                <p184:classification xmlns:p184="http://schemas.microsoft.com/office/powerpoint/2018/4/main" val="hdr"/>
              </p:ext>
            </p:extLst>
          </p:nvPr>
        </p:nvSpPr>
        <p:spPr>
          <a:xfrm>
            <a:off x="4929950" y="63500"/>
            <a:ext cx="2389187" cy="152400"/>
          </a:xfrm>
          <a:prstGeom prst="rect">
            <a:avLst/>
          </a:prstGeom>
        </p:spPr>
        <p:txBody>
          <a:bodyPr horzOverflow="overflow" lIns="0" tIns="0" rIns="0" bIns="0">
            <a:spAutoFit/>
          </a:bodyPr>
          <a:lstStyle/>
          <a:p>
            <a:pPr algn="l"/>
            <a:r>
              <a:rPr lang="sv-SE" sz="1000">
                <a:solidFill>
                  <a:srgbClr val="000000"/>
                </a:solidFill>
                <a:latin typeface="Calibri" panose="020F0502020204030204" pitchFamily="34" charset="0"/>
                <a:cs typeface="Calibri" panose="020F0502020204030204" pitchFamily="34" charset="0"/>
              </a:rPr>
              <a:t>Information classification: Ramirent Standard </a:t>
            </a:r>
          </a:p>
        </p:txBody>
      </p:sp>
    </p:spTree>
    <p:extLst>
      <p:ext uri="{BB962C8B-B14F-4D97-AF65-F5344CB8AC3E}">
        <p14:creationId xmlns:p14="http://schemas.microsoft.com/office/powerpoint/2010/main" val="41577020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file:///C:\Users\eedstrom\Downloads\Matchmiljo---Matchvard.pdf" TargetMode="External"/><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hyperlink" Target="https://www.laget.se/MariestadBoISHC/Document" TargetMode="External"/><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slide" Target="slide13.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s://www.laget.se/MariestadBoISHC/Document" TargetMode="External"/><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Bildobjekt 4" descr="En bild som visar symbol, emblem, logotyp, prydnad&#10;&#10;Automatiskt genererad beskrivning">
            <a:extLst>
              <a:ext uri="{FF2B5EF4-FFF2-40B4-BE49-F238E27FC236}">
                <a16:creationId xmlns:a16="http://schemas.microsoft.com/office/drawing/2014/main" id="{38D44FBA-E3DB-3003-74D8-0C6CCDE15D61}"/>
              </a:ext>
            </a:extLst>
          </p:cNvPr>
          <p:cNvPicPr>
            <a:picLocks noChangeAspect="1"/>
          </p:cNvPicPr>
          <p:nvPr/>
        </p:nvPicPr>
        <p:blipFill rotWithShape="1">
          <a:blip r:embed="rId2">
            <a:alphaModFix amt="40000"/>
            <a:extLst>
              <a:ext uri="{28A0092B-C50C-407E-A947-70E740481C1C}">
                <a14:useLocalDpi xmlns:a14="http://schemas.microsoft.com/office/drawing/2010/main" val="0"/>
              </a:ext>
            </a:extLst>
          </a:blip>
          <a:srcRect t="12302" b="31448"/>
          <a:stretch/>
        </p:blipFill>
        <p:spPr>
          <a:xfrm>
            <a:off x="20" y="10"/>
            <a:ext cx="12191980" cy="6857990"/>
          </a:xfrm>
          <a:prstGeom prst="rect">
            <a:avLst/>
          </a:prstGeom>
        </p:spPr>
      </p:pic>
      <p:sp>
        <p:nvSpPr>
          <p:cNvPr id="2" name="Rubrik 1">
            <a:extLst>
              <a:ext uri="{FF2B5EF4-FFF2-40B4-BE49-F238E27FC236}">
                <a16:creationId xmlns:a16="http://schemas.microsoft.com/office/drawing/2014/main" id="{A4790C2C-ACA0-1611-7C17-29E14A55343E}"/>
              </a:ext>
            </a:extLst>
          </p:cNvPr>
          <p:cNvSpPr>
            <a:spLocks noGrp="1"/>
          </p:cNvSpPr>
          <p:nvPr>
            <p:ph type="ctrTitle"/>
          </p:nvPr>
        </p:nvSpPr>
        <p:spPr>
          <a:xfrm>
            <a:off x="965200" y="965200"/>
            <a:ext cx="10261600" cy="3564869"/>
          </a:xfrm>
        </p:spPr>
        <p:txBody>
          <a:bodyPr>
            <a:normAutofit/>
          </a:bodyPr>
          <a:lstStyle/>
          <a:p>
            <a:pPr algn="l"/>
            <a:r>
              <a:rPr lang="sv-SE" sz="9800" dirty="0">
                <a:ln w="22225">
                  <a:solidFill>
                    <a:schemeClr val="tx1"/>
                  </a:solidFill>
                  <a:miter lim="800000"/>
                </a:ln>
                <a:noFill/>
              </a:rPr>
              <a:t>Varmt välkomna till säsongen 2024/25</a:t>
            </a:r>
          </a:p>
        </p:txBody>
      </p:sp>
      <p:sp>
        <p:nvSpPr>
          <p:cNvPr id="3" name="Underrubrik 2">
            <a:extLst>
              <a:ext uri="{FF2B5EF4-FFF2-40B4-BE49-F238E27FC236}">
                <a16:creationId xmlns:a16="http://schemas.microsoft.com/office/drawing/2014/main" id="{6CEE420F-9EB4-20DB-5360-01401CA66CE5}"/>
              </a:ext>
            </a:extLst>
          </p:cNvPr>
          <p:cNvSpPr>
            <a:spLocks noGrp="1"/>
          </p:cNvSpPr>
          <p:nvPr>
            <p:ph type="subTitle" idx="1"/>
          </p:nvPr>
        </p:nvSpPr>
        <p:spPr>
          <a:xfrm>
            <a:off x="965200" y="4572002"/>
            <a:ext cx="10261600" cy="1202995"/>
          </a:xfrm>
        </p:spPr>
        <p:txBody>
          <a:bodyPr>
            <a:normAutofit/>
          </a:bodyPr>
          <a:lstStyle/>
          <a:p>
            <a:pPr algn="l"/>
            <a:r>
              <a:rPr lang="sv-SE" sz="3200" dirty="0"/>
              <a:t>Föräldramöte 2024-10-09</a:t>
            </a:r>
            <a:br>
              <a:rPr lang="sv-SE" sz="3200" dirty="0"/>
            </a:br>
            <a:r>
              <a:rPr lang="sv-SE" sz="3200" dirty="0"/>
              <a:t>Team U9</a:t>
            </a:r>
          </a:p>
        </p:txBody>
      </p:sp>
    </p:spTree>
    <p:extLst>
      <p:ext uri="{BB962C8B-B14F-4D97-AF65-F5344CB8AC3E}">
        <p14:creationId xmlns:p14="http://schemas.microsoft.com/office/powerpoint/2010/main" val="1099465323"/>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Bildobjekt 2" descr="En bild som visar symbol, emblem, logotyp, prydnad&#10;&#10;Automatiskt genererad beskrivning">
            <a:extLst>
              <a:ext uri="{FF2B5EF4-FFF2-40B4-BE49-F238E27FC236}">
                <a16:creationId xmlns:a16="http://schemas.microsoft.com/office/drawing/2014/main" id="{946CDAC2-9689-44CA-7FF5-3B35BB7D7CAD}"/>
              </a:ext>
            </a:extLst>
          </p:cNvPr>
          <p:cNvPicPr>
            <a:picLocks noChangeAspect="1"/>
          </p:cNvPicPr>
          <p:nvPr/>
        </p:nvPicPr>
        <p:blipFill rotWithShape="1">
          <a:blip r:embed="rId2">
            <a:extLst>
              <a:ext uri="{28A0092B-C50C-407E-A947-70E740481C1C}">
                <a14:useLocalDpi xmlns:a14="http://schemas.microsoft.com/office/drawing/2010/main" val="0"/>
              </a:ext>
            </a:extLst>
          </a:blip>
          <a:srcRect t="12302" b="31448"/>
          <a:stretch/>
        </p:blipFill>
        <p:spPr>
          <a:xfrm>
            <a:off x="-359575" y="10"/>
            <a:ext cx="12191980" cy="6857990"/>
          </a:xfrm>
          <a:prstGeom prst="rect">
            <a:avLst/>
          </a:prstGeom>
        </p:spPr>
      </p:pic>
      <p:sp>
        <p:nvSpPr>
          <p:cNvPr id="18" name="Rectangle 7">
            <a:extLst>
              <a:ext uri="{FF2B5EF4-FFF2-40B4-BE49-F238E27FC236}">
                <a16:creationId xmlns:a16="http://schemas.microsoft.com/office/drawing/2014/main" id="{3B432D73-5C38-474F-AF96-A3228731BF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0">
                <a:schemeClr val="tx1">
                  <a:lumMod val="95000"/>
                  <a:lumOff val="5000"/>
                </a:schemeClr>
              </a:gs>
              <a:gs pos="45000">
                <a:schemeClr val="tx1">
                  <a:lumMod val="95000"/>
                  <a:lumOff val="5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ruta 3">
            <a:extLst>
              <a:ext uri="{FF2B5EF4-FFF2-40B4-BE49-F238E27FC236}">
                <a16:creationId xmlns:a16="http://schemas.microsoft.com/office/drawing/2014/main" id="{2E31C729-BEB2-8E1F-C81E-2481A1931BE0}"/>
              </a:ext>
            </a:extLst>
          </p:cNvPr>
          <p:cNvSpPr txBox="1"/>
          <p:nvPr/>
        </p:nvSpPr>
        <p:spPr>
          <a:xfrm>
            <a:off x="6620945" y="384084"/>
            <a:ext cx="5349765" cy="7386638"/>
          </a:xfrm>
          <a:prstGeom prst="rect">
            <a:avLst/>
          </a:prstGeom>
          <a:noFill/>
        </p:spPr>
        <p:txBody>
          <a:bodyPr wrap="square" rtlCol="0">
            <a:spAutoFit/>
          </a:bodyPr>
          <a:lstStyle/>
          <a:p>
            <a:r>
              <a:rPr lang="sv-SE" sz="3600" u="sng" dirty="0"/>
              <a:t>Kiosk &amp; Sekretariat</a:t>
            </a:r>
            <a:endParaRPr lang="sv-SE" sz="3600" dirty="0"/>
          </a:p>
          <a:p>
            <a:endParaRPr lang="sv-SE" sz="2400" dirty="0"/>
          </a:p>
          <a:p>
            <a:r>
              <a:rPr lang="sv-SE" u="sng" dirty="0"/>
              <a:t>Egna matcher:</a:t>
            </a:r>
          </a:p>
          <a:p>
            <a:r>
              <a:rPr lang="sv-SE" dirty="0"/>
              <a:t>Då behöver föräldrar bemanna kiosk- &amp; sekretariat samt en matchvärd.</a:t>
            </a:r>
            <a:br>
              <a:rPr lang="sv-SE" dirty="0"/>
            </a:br>
            <a:r>
              <a:rPr lang="sv-SE" dirty="0"/>
              <a:t>Lagföräldrar gör schema och lägger ut det på </a:t>
            </a:r>
            <a:r>
              <a:rPr lang="sv-SE" dirty="0" err="1"/>
              <a:t>lagsidan</a:t>
            </a:r>
            <a:r>
              <a:rPr lang="sv-SE" dirty="0"/>
              <a:t>.</a:t>
            </a:r>
          </a:p>
          <a:p>
            <a:r>
              <a:rPr lang="sv-SE" dirty="0"/>
              <a:t>Vi behöver utse en lagförälder ! </a:t>
            </a:r>
          </a:p>
          <a:p>
            <a:endParaRPr lang="sv-SE" dirty="0"/>
          </a:p>
          <a:p>
            <a:r>
              <a:rPr lang="sv-SE" u="sng" dirty="0"/>
              <a:t>A-lagets matcher: </a:t>
            </a:r>
          </a:p>
          <a:p>
            <a:endParaRPr lang="sv-SE" u="sng" dirty="0"/>
          </a:p>
          <a:p>
            <a:r>
              <a:rPr lang="sv-SE" dirty="0"/>
              <a:t>Först när vi blir U10</a:t>
            </a:r>
          </a:p>
          <a:p>
            <a:endParaRPr lang="sv-SE" u="sng" dirty="0"/>
          </a:p>
          <a:p>
            <a:r>
              <a:rPr lang="sv-SE" dirty="0"/>
              <a:t>Under A-lagets matcher har vårt lag ansvar för att bemanna Kiosken. Lagföräldrar gör schema och lägger ut det på </a:t>
            </a:r>
            <a:r>
              <a:rPr lang="sv-SE" dirty="0" err="1"/>
              <a:t>lagsidan</a:t>
            </a:r>
            <a:r>
              <a:rPr lang="sv-SE" dirty="0"/>
              <a:t>.</a:t>
            </a:r>
          </a:p>
          <a:p>
            <a:endParaRPr lang="sv-SE" dirty="0"/>
          </a:p>
          <a:p>
            <a:r>
              <a:rPr lang="sv-SE" u="sng" dirty="0"/>
              <a:t>Kiosk:</a:t>
            </a:r>
            <a:br>
              <a:rPr lang="sv-SE" dirty="0"/>
            </a:br>
            <a:r>
              <a:rPr lang="sv-SE" dirty="0"/>
              <a:t>Har andra lag match samtidigt i andra hallen på egna matcher ska de som bemannar kiosk </a:t>
            </a:r>
            <a:r>
              <a:rPr lang="sv-SE" u="sng" dirty="0"/>
              <a:t>alltid stämma av </a:t>
            </a:r>
            <a:r>
              <a:rPr lang="sv-SE" dirty="0"/>
              <a:t>med de som bemannar i det andra laget om hur man fördelar bemanning i kiosk. Detta görs på plats.</a:t>
            </a:r>
            <a:br>
              <a:rPr lang="sv-SE" dirty="0"/>
            </a:br>
            <a:r>
              <a:rPr lang="sv-SE" dirty="0"/>
              <a:t>Instruktion på vad som serveras som </a:t>
            </a:r>
            <a:r>
              <a:rPr lang="sv-SE" dirty="0" err="1"/>
              <a:t>lagfika</a:t>
            </a:r>
            <a:r>
              <a:rPr lang="sv-SE" dirty="0"/>
              <a:t>, domarfika och fika till sekretariat finns uppsatt i kiosken.</a:t>
            </a:r>
          </a:p>
          <a:p>
            <a:br>
              <a:rPr lang="sv-SE" dirty="0"/>
            </a:br>
            <a:endParaRPr lang="sv-SE" dirty="0"/>
          </a:p>
        </p:txBody>
      </p:sp>
    </p:spTree>
    <p:extLst>
      <p:ext uri="{BB962C8B-B14F-4D97-AF65-F5344CB8AC3E}">
        <p14:creationId xmlns:p14="http://schemas.microsoft.com/office/powerpoint/2010/main" val="29826420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Bildobjekt 2" descr="En bild som visar symbol, emblem, logotyp, prydnad&#10;&#10;Automatiskt genererad beskrivning">
            <a:extLst>
              <a:ext uri="{FF2B5EF4-FFF2-40B4-BE49-F238E27FC236}">
                <a16:creationId xmlns:a16="http://schemas.microsoft.com/office/drawing/2014/main" id="{946CDAC2-9689-44CA-7FF5-3B35BB7D7CAD}"/>
              </a:ext>
            </a:extLst>
          </p:cNvPr>
          <p:cNvPicPr>
            <a:picLocks noChangeAspect="1"/>
          </p:cNvPicPr>
          <p:nvPr/>
        </p:nvPicPr>
        <p:blipFill rotWithShape="1">
          <a:blip r:embed="rId2">
            <a:extLst>
              <a:ext uri="{28A0092B-C50C-407E-A947-70E740481C1C}">
                <a14:useLocalDpi xmlns:a14="http://schemas.microsoft.com/office/drawing/2010/main" val="0"/>
              </a:ext>
            </a:extLst>
          </a:blip>
          <a:srcRect t="12302" b="31448"/>
          <a:stretch/>
        </p:blipFill>
        <p:spPr>
          <a:xfrm>
            <a:off x="-359575" y="10"/>
            <a:ext cx="12191980" cy="6857990"/>
          </a:xfrm>
          <a:prstGeom prst="rect">
            <a:avLst/>
          </a:prstGeom>
        </p:spPr>
      </p:pic>
      <p:sp>
        <p:nvSpPr>
          <p:cNvPr id="18" name="Rectangle 7">
            <a:extLst>
              <a:ext uri="{FF2B5EF4-FFF2-40B4-BE49-F238E27FC236}">
                <a16:creationId xmlns:a16="http://schemas.microsoft.com/office/drawing/2014/main" id="{3B432D73-5C38-474F-AF96-A3228731BF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0">
                <a:schemeClr val="tx1">
                  <a:lumMod val="95000"/>
                  <a:lumOff val="5000"/>
                </a:schemeClr>
              </a:gs>
              <a:gs pos="45000">
                <a:schemeClr val="tx1">
                  <a:lumMod val="95000"/>
                  <a:lumOff val="5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ruta 3">
            <a:extLst>
              <a:ext uri="{FF2B5EF4-FFF2-40B4-BE49-F238E27FC236}">
                <a16:creationId xmlns:a16="http://schemas.microsoft.com/office/drawing/2014/main" id="{2E31C729-BEB2-8E1F-C81E-2481A1931BE0}"/>
              </a:ext>
            </a:extLst>
          </p:cNvPr>
          <p:cNvSpPr txBox="1"/>
          <p:nvPr/>
        </p:nvSpPr>
        <p:spPr>
          <a:xfrm>
            <a:off x="6620945" y="384084"/>
            <a:ext cx="5349765" cy="6463308"/>
          </a:xfrm>
          <a:prstGeom prst="rect">
            <a:avLst/>
          </a:prstGeom>
          <a:noFill/>
        </p:spPr>
        <p:txBody>
          <a:bodyPr wrap="square" rtlCol="0">
            <a:spAutoFit/>
          </a:bodyPr>
          <a:lstStyle/>
          <a:p>
            <a:r>
              <a:rPr lang="sv-SE" sz="3600" u="sng" dirty="0"/>
              <a:t>Kiosk &amp; Sekretariat forts.</a:t>
            </a:r>
            <a:endParaRPr lang="sv-SE" sz="3600" dirty="0"/>
          </a:p>
          <a:p>
            <a:endParaRPr lang="sv-SE" dirty="0"/>
          </a:p>
          <a:p>
            <a:r>
              <a:rPr lang="sv-SE" u="sng" dirty="0"/>
              <a:t>Sekretariat:</a:t>
            </a:r>
            <a:br>
              <a:rPr lang="sv-SE" dirty="0"/>
            </a:br>
            <a:r>
              <a:rPr lang="sv-SE" dirty="0"/>
              <a:t>Under säsongen behöver vi ha följande positioner tillsatta i sekretariatet: Vid poolspel Behöver vi bemanna sekretariatet med 2 minst 2 föräldrar från U9 </a:t>
            </a:r>
          </a:p>
          <a:p>
            <a:endParaRPr lang="sv-SE" dirty="0"/>
          </a:p>
          <a:p>
            <a:endParaRPr lang="sv-SE" dirty="0"/>
          </a:p>
          <a:p>
            <a:endParaRPr lang="sv-SE" dirty="0"/>
          </a:p>
          <a:p>
            <a:endParaRPr lang="sv-SE" dirty="0"/>
          </a:p>
          <a:p>
            <a:r>
              <a:rPr lang="sv-SE" dirty="0"/>
              <a:t>Det finns varje år en matchfunktionärsutbildning som Västergötlands ishockeyförbund håller digitalt som är jättebra att anmäla sig och där man får bra tips.</a:t>
            </a:r>
          </a:p>
          <a:p>
            <a:r>
              <a:rPr lang="sv-SE" dirty="0"/>
              <a:t>Håll utkik på Mariestad Ungdoms hemsida och/eller i er angivna e-post om när den går att anmäla sig till.</a:t>
            </a:r>
          </a:p>
          <a:p>
            <a:endParaRPr lang="sv-SE" dirty="0"/>
          </a:p>
          <a:p>
            <a:r>
              <a:rPr lang="sv-SE" u="sng" dirty="0"/>
              <a:t>Matchfunktionär:</a:t>
            </a:r>
          </a:p>
          <a:p>
            <a:r>
              <a:rPr lang="sv-SE" dirty="0"/>
              <a:t>Som matchfunktionär får man en gul väst och de sysslor som görs finns att läsa här:</a:t>
            </a:r>
          </a:p>
          <a:p>
            <a:r>
              <a:rPr lang="sv-SE" dirty="0">
                <a:hlinkClick r:id="rId3"/>
              </a:rPr>
              <a:t>Matchmiljo---Matchvard.pdf</a:t>
            </a:r>
            <a:br>
              <a:rPr lang="sv-SE" dirty="0"/>
            </a:br>
            <a:r>
              <a:rPr lang="sv-SE" dirty="0"/>
              <a:t>Främst är att säkerställa att vi får en bra matchmiljö och det gäller alla poolspel och matcher.</a:t>
            </a:r>
          </a:p>
        </p:txBody>
      </p:sp>
    </p:spTree>
    <p:extLst>
      <p:ext uri="{BB962C8B-B14F-4D97-AF65-F5344CB8AC3E}">
        <p14:creationId xmlns:p14="http://schemas.microsoft.com/office/powerpoint/2010/main" val="3496815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Bildobjekt 2" descr="En bild som visar symbol, emblem, logotyp, prydnad&#10;&#10;Automatiskt genererad beskrivning">
            <a:extLst>
              <a:ext uri="{FF2B5EF4-FFF2-40B4-BE49-F238E27FC236}">
                <a16:creationId xmlns:a16="http://schemas.microsoft.com/office/drawing/2014/main" id="{946CDAC2-9689-44CA-7FF5-3B35BB7D7CAD}"/>
              </a:ext>
            </a:extLst>
          </p:cNvPr>
          <p:cNvPicPr>
            <a:picLocks noChangeAspect="1"/>
          </p:cNvPicPr>
          <p:nvPr/>
        </p:nvPicPr>
        <p:blipFill rotWithShape="1">
          <a:blip r:embed="rId2">
            <a:extLst>
              <a:ext uri="{28A0092B-C50C-407E-A947-70E740481C1C}">
                <a14:useLocalDpi xmlns:a14="http://schemas.microsoft.com/office/drawing/2010/main" val="0"/>
              </a:ext>
            </a:extLst>
          </a:blip>
          <a:srcRect t="12302" b="31448"/>
          <a:stretch/>
        </p:blipFill>
        <p:spPr>
          <a:xfrm>
            <a:off x="-359575" y="10"/>
            <a:ext cx="12191980" cy="6857990"/>
          </a:xfrm>
          <a:prstGeom prst="rect">
            <a:avLst/>
          </a:prstGeom>
        </p:spPr>
      </p:pic>
      <p:sp>
        <p:nvSpPr>
          <p:cNvPr id="18" name="Rectangle 7">
            <a:extLst>
              <a:ext uri="{FF2B5EF4-FFF2-40B4-BE49-F238E27FC236}">
                <a16:creationId xmlns:a16="http://schemas.microsoft.com/office/drawing/2014/main" id="{3B432D73-5C38-474F-AF96-A3228731BF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0">
                <a:schemeClr val="tx1">
                  <a:lumMod val="95000"/>
                  <a:lumOff val="5000"/>
                </a:schemeClr>
              </a:gs>
              <a:gs pos="45000">
                <a:schemeClr val="tx1">
                  <a:lumMod val="95000"/>
                  <a:lumOff val="5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ruta 3">
            <a:extLst>
              <a:ext uri="{FF2B5EF4-FFF2-40B4-BE49-F238E27FC236}">
                <a16:creationId xmlns:a16="http://schemas.microsoft.com/office/drawing/2014/main" id="{2E31C729-BEB2-8E1F-C81E-2481A1931BE0}"/>
              </a:ext>
            </a:extLst>
          </p:cNvPr>
          <p:cNvSpPr txBox="1"/>
          <p:nvPr/>
        </p:nvSpPr>
        <p:spPr>
          <a:xfrm>
            <a:off x="6662437" y="483476"/>
            <a:ext cx="5349765" cy="6186309"/>
          </a:xfrm>
          <a:prstGeom prst="rect">
            <a:avLst/>
          </a:prstGeom>
          <a:noFill/>
        </p:spPr>
        <p:txBody>
          <a:bodyPr wrap="square" rtlCol="0">
            <a:spAutoFit/>
          </a:bodyPr>
          <a:lstStyle/>
          <a:p>
            <a:r>
              <a:rPr lang="sv-SE" sz="3600" u="sng" dirty="0"/>
              <a:t>Cuper:</a:t>
            </a:r>
          </a:p>
          <a:p>
            <a:endParaRPr lang="sv-SE" dirty="0"/>
          </a:p>
          <a:p>
            <a:r>
              <a:rPr lang="sv-SE" dirty="0"/>
              <a:t>Mariestad BoIS har en Resestege som varje lag följer.</a:t>
            </a:r>
            <a:br>
              <a:rPr lang="sv-SE" dirty="0"/>
            </a:br>
            <a:r>
              <a:rPr lang="sv-SE" dirty="0"/>
              <a:t>Den innehåller hur många cuper vi åker på och även cuper vi själva arrangerar per lag.</a:t>
            </a:r>
            <a:br>
              <a:rPr lang="sv-SE" dirty="0"/>
            </a:br>
            <a:r>
              <a:rPr lang="sv-SE" dirty="0">
                <a:hlinkClick r:id="rId3"/>
              </a:rPr>
              <a:t>Dokument | Mariestad BoIS Hockey Ungdom (laget.se)</a:t>
            </a:r>
            <a:endParaRPr lang="sv-SE" dirty="0"/>
          </a:p>
          <a:p>
            <a:endParaRPr lang="sv-SE" dirty="0"/>
          </a:p>
          <a:p>
            <a:r>
              <a:rPr lang="sv-SE" dirty="0"/>
              <a:t>Vi åker i år på:</a:t>
            </a:r>
          </a:p>
          <a:p>
            <a:endParaRPr lang="sv-SE" dirty="0"/>
          </a:p>
          <a:p>
            <a:r>
              <a:rPr lang="sv-SE" dirty="0"/>
              <a:t>Billys Cup Lidköping</a:t>
            </a:r>
          </a:p>
          <a:p>
            <a:endParaRPr lang="sv-SE" dirty="0"/>
          </a:p>
          <a:p>
            <a:r>
              <a:rPr lang="sv-SE" dirty="0"/>
              <a:t>Vi arrangerar egen cup:</a:t>
            </a:r>
          </a:p>
          <a:p>
            <a:endParaRPr lang="sv-SE" dirty="0"/>
          </a:p>
          <a:p>
            <a:r>
              <a:rPr lang="sv-SE" dirty="0"/>
              <a:t>Ingen för U9</a:t>
            </a:r>
          </a:p>
          <a:p>
            <a:endParaRPr lang="sv-SE" dirty="0"/>
          </a:p>
          <a:p>
            <a:r>
              <a:rPr lang="sv-SE" dirty="0"/>
              <a:t>Cupansvariga (ej tränare) i laget:</a:t>
            </a:r>
          </a:p>
          <a:p>
            <a:r>
              <a:rPr lang="sv-SE" dirty="0"/>
              <a:t>Namn	?		telefon ?</a:t>
            </a:r>
          </a:p>
          <a:p>
            <a:endParaRPr lang="sv-SE" dirty="0"/>
          </a:p>
          <a:p>
            <a:endParaRPr lang="sv-SE" dirty="0"/>
          </a:p>
          <a:p>
            <a:r>
              <a:rPr lang="sv-SE" dirty="0"/>
              <a:t>Cupsamordnare i förening:</a:t>
            </a:r>
          </a:p>
          <a:p>
            <a:r>
              <a:rPr lang="sv-SE" dirty="0"/>
              <a:t>Namn			telefon</a:t>
            </a:r>
          </a:p>
        </p:txBody>
      </p:sp>
    </p:spTree>
    <p:extLst>
      <p:ext uri="{BB962C8B-B14F-4D97-AF65-F5344CB8AC3E}">
        <p14:creationId xmlns:p14="http://schemas.microsoft.com/office/powerpoint/2010/main" val="23454476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Bildobjekt 2" descr="En bild som visar symbol, emblem, logotyp, prydnad&#10;&#10;Automatiskt genererad beskrivning">
            <a:extLst>
              <a:ext uri="{FF2B5EF4-FFF2-40B4-BE49-F238E27FC236}">
                <a16:creationId xmlns:a16="http://schemas.microsoft.com/office/drawing/2014/main" id="{946CDAC2-9689-44CA-7FF5-3B35BB7D7CAD}"/>
              </a:ext>
            </a:extLst>
          </p:cNvPr>
          <p:cNvPicPr>
            <a:picLocks noChangeAspect="1"/>
          </p:cNvPicPr>
          <p:nvPr/>
        </p:nvPicPr>
        <p:blipFill rotWithShape="1">
          <a:blip r:embed="rId2">
            <a:extLst>
              <a:ext uri="{28A0092B-C50C-407E-A947-70E740481C1C}">
                <a14:useLocalDpi xmlns:a14="http://schemas.microsoft.com/office/drawing/2010/main" val="0"/>
              </a:ext>
            </a:extLst>
          </a:blip>
          <a:srcRect t="12302" b="31448"/>
          <a:stretch/>
        </p:blipFill>
        <p:spPr>
          <a:xfrm>
            <a:off x="-359575" y="10"/>
            <a:ext cx="12191980" cy="6857990"/>
          </a:xfrm>
          <a:prstGeom prst="rect">
            <a:avLst/>
          </a:prstGeom>
        </p:spPr>
      </p:pic>
      <p:sp>
        <p:nvSpPr>
          <p:cNvPr id="18" name="Rectangle 7">
            <a:extLst>
              <a:ext uri="{FF2B5EF4-FFF2-40B4-BE49-F238E27FC236}">
                <a16:creationId xmlns:a16="http://schemas.microsoft.com/office/drawing/2014/main" id="{3B432D73-5C38-474F-AF96-A3228731BF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0">
                <a:schemeClr val="tx1">
                  <a:lumMod val="95000"/>
                  <a:lumOff val="5000"/>
                </a:schemeClr>
              </a:gs>
              <a:gs pos="45000">
                <a:schemeClr val="tx1">
                  <a:lumMod val="95000"/>
                  <a:lumOff val="5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ruta 3">
            <a:extLst>
              <a:ext uri="{FF2B5EF4-FFF2-40B4-BE49-F238E27FC236}">
                <a16:creationId xmlns:a16="http://schemas.microsoft.com/office/drawing/2014/main" id="{2E31C729-BEB2-8E1F-C81E-2481A1931BE0}"/>
              </a:ext>
            </a:extLst>
          </p:cNvPr>
          <p:cNvSpPr txBox="1"/>
          <p:nvPr/>
        </p:nvSpPr>
        <p:spPr>
          <a:xfrm>
            <a:off x="6662437" y="483476"/>
            <a:ext cx="5349765" cy="2862322"/>
          </a:xfrm>
          <a:prstGeom prst="rect">
            <a:avLst/>
          </a:prstGeom>
          <a:noFill/>
        </p:spPr>
        <p:txBody>
          <a:bodyPr wrap="square" rtlCol="0">
            <a:spAutoFit/>
          </a:bodyPr>
          <a:lstStyle/>
          <a:p>
            <a:r>
              <a:rPr lang="sv-SE" sz="3600" u="sng" dirty="0"/>
              <a:t>Övriga arrangemang</a:t>
            </a:r>
          </a:p>
          <a:p>
            <a:endParaRPr lang="sv-SE" dirty="0"/>
          </a:p>
          <a:p>
            <a:endParaRPr lang="sv-SE" dirty="0"/>
          </a:p>
          <a:p>
            <a:r>
              <a:rPr lang="sv-SE" dirty="0"/>
              <a:t>Matchmaskotar:</a:t>
            </a:r>
          </a:p>
          <a:p>
            <a:r>
              <a:rPr lang="sv-SE" dirty="0"/>
              <a:t>U11</a:t>
            </a:r>
          </a:p>
          <a:p>
            <a:endParaRPr lang="sv-SE" dirty="0"/>
          </a:p>
          <a:p>
            <a:endParaRPr lang="sv-SE" dirty="0"/>
          </a:p>
          <a:p>
            <a:r>
              <a:rPr lang="sv-SE" dirty="0" err="1"/>
              <a:t>Ice</a:t>
            </a:r>
            <a:r>
              <a:rPr lang="sv-SE" dirty="0"/>
              <a:t> </a:t>
            </a:r>
            <a:r>
              <a:rPr lang="sv-SE" dirty="0" err="1"/>
              <a:t>breakers</a:t>
            </a:r>
            <a:r>
              <a:rPr lang="sv-SE" dirty="0"/>
              <a:t>:</a:t>
            </a:r>
          </a:p>
          <a:p>
            <a:r>
              <a:rPr lang="sv-SE" dirty="0"/>
              <a:t>U13 &amp; U14</a:t>
            </a:r>
          </a:p>
        </p:txBody>
      </p:sp>
      <mc:AlternateContent xmlns:mc="http://schemas.openxmlformats.org/markup-compatibility/2006" xmlns:pslz="http://schemas.microsoft.com/office/powerpoint/2016/slidezoom">
        <mc:Choice Requires="pslz">
          <p:graphicFrame>
            <p:nvGraphicFramePr>
              <p:cNvPr id="5" name="Bildzoom 4">
                <a:extLst>
                  <a:ext uri="{FF2B5EF4-FFF2-40B4-BE49-F238E27FC236}">
                    <a16:creationId xmlns:a16="http://schemas.microsoft.com/office/drawing/2014/main" id="{48807B4B-4FC8-A49D-7DEF-E45B9DCF76D9}"/>
                  </a:ext>
                </a:extLst>
              </p:cNvPr>
              <p:cNvGraphicFramePr>
                <a:graphicFrameLocks noChangeAspect="1"/>
              </p:cNvGraphicFramePr>
              <p:nvPr>
                <p:extLst>
                  <p:ext uri="{D42A27DB-BD31-4B8C-83A1-F6EECF244321}">
                    <p14:modId xmlns:p14="http://schemas.microsoft.com/office/powerpoint/2010/main" val="2849199597"/>
                  </p:ext>
                </p:extLst>
              </p:nvPr>
            </p:nvGraphicFramePr>
            <p:xfrm>
              <a:off x="-1632511" y="4946865"/>
              <a:ext cx="3048000" cy="1714500"/>
            </p:xfrm>
            <a:graphic>
              <a:graphicData uri="http://schemas.microsoft.com/office/powerpoint/2016/slidezoom">
                <pslz:sldZm>
                  <pslz:sldZmObj sldId="270" cId="654079518">
                    <pslz:zmPr id="{1F7858E3-9868-4425-A42C-384B9EC4C675}" returnToParent="0" transitionDur="1000">
                      <p166:blipFill xmlns:p166="http://schemas.microsoft.com/office/powerpoint/2016/6/main">
                        <a:blip r:embed="rId3"/>
                        <a:stretch>
                          <a:fillRect/>
                        </a:stretch>
                      </p166:blipFill>
                      <p166:spPr xmlns:p166="http://schemas.microsoft.com/office/powerpoint/2016/6/main">
                        <a:xfrm>
                          <a:off x="0" y="0"/>
                          <a:ext cx="3048000" cy="1714500"/>
                        </a:xfrm>
                        <a:prstGeom prst="rect">
                          <a:avLst/>
                        </a:prstGeom>
                        <a:ln w="3175">
                          <a:solidFill>
                            <a:prstClr val="ltGray"/>
                          </a:solidFill>
                        </a:ln>
                      </p166:spPr>
                    </pslz:zmPr>
                  </pslz:sldZmObj>
                </pslz:sldZm>
              </a:graphicData>
            </a:graphic>
          </p:graphicFrame>
        </mc:Choice>
        <mc:Fallback xmlns="">
          <p:pic>
            <p:nvPicPr>
              <p:cNvPr id="5" name="Bildzoom 4">
                <a:hlinkClick r:id="rId4" action="ppaction://hlinksldjump"/>
                <a:extLst>
                  <a:ext uri="{FF2B5EF4-FFF2-40B4-BE49-F238E27FC236}">
                    <a16:creationId xmlns:a16="http://schemas.microsoft.com/office/drawing/2014/main" id="{48807B4B-4FC8-A49D-7DEF-E45B9DCF76D9}"/>
                  </a:ext>
                </a:extLst>
              </p:cNvPr>
              <p:cNvPicPr>
                <a:picLocks noGrp="1" noRot="1" noChangeAspect="1" noMove="1" noResize="1" noEditPoints="1" noAdjustHandles="1" noChangeArrowheads="1" noChangeShapeType="1"/>
              </p:cNvPicPr>
              <p:nvPr/>
            </p:nvPicPr>
            <p:blipFill>
              <a:blip r:embed="rId5"/>
              <a:stretch>
                <a:fillRect/>
              </a:stretch>
            </p:blipFill>
            <p:spPr>
              <a:xfrm>
                <a:off x="-1632511" y="4946865"/>
                <a:ext cx="3048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6540795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Bildobjekt 2" descr="En bild som visar symbol, emblem, logotyp, prydnad&#10;&#10;Automatiskt genererad beskrivning">
            <a:extLst>
              <a:ext uri="{FF2B5EF4-FFF2-40B4-BE49-F238E27FC236}">
                <a16:creationId xmlns:a16="http://schemas.microsoft.com/office/drawing/2014/main" id="{946CDAC2-9689-44CA-7FF5-3B35BB7D7CAD}"/>
              </a:ext>
            </a:extLst>
          </p:cNvPr>
          <p:cNvPicPr>
            <a:picLocks noChangeAspect="1"/>
          </p:cNvPicPr>
          <p:nvPr/>
        </p:nvPicPr>
        <p:blipFill rotWithShape="1">
          <a:blip r:embed="rId2">
            <a:extLst>
              <a:ext uri="{28A0092B-C50C-407E-A947-70E740481C1C}">
                <a14:useLocalDpi xmlns:a14="http://schemas.microsoft.com/office/drawing/2010/main" val="0"/>
              </a:ext>
            </a:extLst>
          </a:blip>
          <a:srcRect t="12302" b="31448"/>
          <a:stretch/>
        </p:blipFill>
        <p:spPr>
          <a:xfrm>
            <a:off x="-359575" y="10"/>
            <a:ext cx="12191980" cy="6857990"/>
          </a:xfrm>
          <a:prstGeom prst="rect">
            <a:avLst/>
          </a:prstGeom>
        </p:spPr>
      </p:pic>
      <p:sp>
        <p:nvSpPr>
          <p:cNvPr id="18" name="Rectangle 7">
            <a:extLst>
              <a:ext uri="{FF2B5EF4-FFF2-40B4-BE49-F238E27FC236}">
                <a16:creationId xmlns:a16="http://schemas.microsoft.com/office/drawing/2014/main" id="{3B432D73-5C38-474F-AF96-A3228731BF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0">
                <a:schemeClr val="tx1">
                  <a:lumMod val="95000"/>
                  <a:lumOff val="5000"/>
                </a:schemeClr>
              </a:gs>
              <a:gs pos="45000">
                <a:schemeClr val="tx1">
                  <a:lumMod val="95000"/>
                  <a:lumOff val="5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ruta 3">
            <a:extLst>
              <a:ext uri="{FF2B5EF4-FFF2-40B4-BE49-F238E27FC236}">
                <a16:creationId xmlns:a16="http://schemas.microsoft.com/office/drawing/2014/main" id="{2E31C729-BEB2-8E1F-C81E-2481A1931BE0}"/>
              </a:ext>
            </a:extLst>
          </p:cNvPr>
          <p:cNvSpPr txBox="1"/>
          <p:nvPr/>
        </p:nvSpPr>
        <p:spPr>
          <a:xfrm>
            <a:off x="6662437" y="483476"/>
            <a:ext cx="5349765" cy="5078313"/>
          </a:xfrm>
          <a:prstGeom prst="rect">
            <a:avLst/>
          </a:prstGeom>
          <a:noFill/>
        </p:spPr>
        <p:txBody>
          <a:bodyPr wrap="square" rtlCol="0">
            <a:spAutoFit/>
          </a:bodyPr>
          <a:lstStyle/>
          <a:p>
            <a:r>
              <a:rPr lang="sv-SE" sz="3600" u="sng" dirty="0"/>
              <a:t>Värdegrund</a:t>
            </a:r>
          </a:p>
          <a:p>
            <a:endParaRPr lang="sv-SE" dirty="0"/>
          </a:p>
          <a:p>
            <a:r>
              <a:rPr lang="sv-SE" dirty="0"/>
              <a:t>Mariestad BoIS värdegrund benämns med order KURS</a:t>
            </a:r>
          </a:p>
          <a:p>
            <a:pPr marL="285750" indent="-285750">
              <a:buFontTx/>
              <a:buChar char="-"/>
            </a:pPr>
            <a:r>
              <a:rPr lang="sv-SE" dirty="0"/>
              <a:t>Kommunikation</a:t>
            </a:r>
          </a:p>
          <a:p>
            <a:pPr marL="285750" indent="-285750">
              <a:buFontTx/>
              <a:buChar char="-"/>
            </a:pPr>
            <a:r>
              <a:rPr lang="sv-SE" dirty="0"/>
              <a:t>Utveckling</a:t>
            </a:r>
          </a:p>
          <a:p>
            <a:pPr marL="285750" indent="-285750">
              <a:buFontTx/>
              <a:buChar char="-"/>
            </a:pPr>
            <a:r>
              <a:rPr lang="sv-SE" dirty="0"/>
              <a:t>Respekt</a:t>
            </a:r>
          </a:p>
          <a:p>
            <a:pPr marL="285750" indent="-285750">
              <a:buFontTx/>
              <a:buChar char="-"/>
            </a:pPr>
            <a:r>
              <a:rPr lang="sv-SE" dirty="0"/>
              <a:t>Stolthet</a:t>
            </a:r>
          </a:p>
          <a:p>
            <a:endParaRPr lang="sv-SE" dirty="0"/>
          </a:p>
          <a:p>
            <a:pPr marL="285750" indent="-285750">
              <a:buFont typeface="Arial" panose="020B0604020202020204" pitchFamily="34" charset="0"/>
              <a:buChar char="•"/>
            </a:pPr>
            <a:r>
              <a:rPr lang="sv-SE" dirty="0"/>
              <a:t>Mariestad BoIS har nolltolerans mot alkohol och droger.</a:t>
            </a:r>
          </a:p>
          <a:p>
            <a:pPr marL="285750" indent="-285750">
              <a:buFont typeface="Arial" panose="020B0604020202020204" pitchFamily="34" charset="0"/>
              <a:buChar char="•"/>
            </a:pPr>
            <a:r>
              <a:rPr lang="sv-SE" dirty="0"/>
              <a:t>Mariestad BoIS främjar för information kring goda beteenden på isen, vid sidan av isen och ute i samhället.</a:t>
            </a:r>
          </a:p>
          <a:p>
            <a:pPr marL="285750" indent="-285750">
              <a:buFont typeface="Arial" panose="020B0604020202020204" pitchFamily="34" charset="0"/>
              <a:buChar char="•"/>
            </a:pPr>
            <a:r>
              <a:rPr lang="sv-SE" dirty="0"/>
              <a:t>Mariestad BoIS ledord gällande vårt språk är vi hånar inte, vi uttalar ej rasism, vi svär inte och använder inte könsord.</a:t>
            </a:r>
          </a:p>
          <a:p>
            <a:r>
              <a:rPr lang="sv-SE" dirty="0"/>
              <a:t>Läs mer om detta under punkt 2.4 och 2.5 i policyn.</a:t>
            </a:r>
          </a:p>
        </p:txBody>
      </p:sp>
    </p:spTree>
    <p:extLst>
      <p:ext uri="{BB962C8B-B14F-4D97-AF65-F5344CB8AC3E}">
        <p14:creationId xmlns:p14="http://schemas.microsoft.com/office/powerpoint/2010/main" val="23176568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Bildobjekt 2" descr="En bild som visar symbol, emblem, logotyp, prydnad&#10;&#10;Automatiskt genererad beskrivning">
            <a:extLst>
              <a:ext uri="{FF2B5EF4-FFF2-40B4-BE49-F238E27FC236}">
                <a16:creationId xmlns:a16="http://schemas.microsoft.com/office/drawing/2014/main" id="{946CDAC2-9689-44CA-7FF5-3B35BB7D7CAD}"/>
              </a:ext>
            </a:extLst>
          </p:cNvPr>
          <p:cNvPicPr>
            <a:picLocks noChangeAspect="1"/>
          </p:cNvPicPr>
          <p:nvPr/>
        </p:nvPicPr>
        <p:blipFill rotWithShape="1">
          <a:blip r:embed="rId2">
            <a:extLst>
              <a:ext uri="{28A0092B-C50C-407E-A947-70E740481C1C}">
                <a14:useLocalDpi xmlns:a14="http://schemas.microsoft.com/office/drawing/2010/main" val="0"/>
              </a:ext>
            </a:extLst>
          </a:blip>
          <a:srcRect t="12302" b="31448"/>
          <a:stretch/>
        </p:blipFill>
        <p:spPr>
          <a:xfrm>
            <a:off x="-359575" y="10"/>
            <a:ext cx="12191980" cy="6857990"/>
          </a:xfrm>
          <a:prstGeom prst="rect">
            <a:avLst/>
          </a:prstGeom>
        </p:spPr>
      </p:pic>
      <p:sp>
        <p:nvSpPr>
          <p:cNvPr id="18" name="Rectangle 7">
            <a:extLst>
              <a:ext uri="{FF2B5EF4-FFF2-40B4-BE49-F238E27FC236}">
                <a16:creationId xmlns:a16="http://schemas.microsoft.com/office/drawing/2014/main" id="{3B432D73-5C38-474F-AF96-A3228731BF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0">
                <a:schemeClr val="tx1">
                  <a:lumMod val="95000"/>
                  <a:lumOff val="5000"/>
                </a:schemeClr>
              </a:gs>
              <a:gs pos="45000">
                <a:schemeClr val="tx1">
                  <a:lumMod val="95000"/>
                  <a:lumOff val="5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ruta 3">
            <a:extLst>
              <a:ext uri="{FF2B5EF4-FFF2-40B4-BE49-F238E27FC236}">
                <a16:creationId xmlns:a16="http://schemas.microsoft.com/office/drawing/2014/main" id="{2E31C729-BEB2-8E1F-C81E-2481A1931BE0}"/>
              </a:ext>
            </a:extLst>
          </p:cNvPr>
          <p:cNvSpPr txBox="1"/>
          <p:nvPr/>
        </p:nvSpPr>
        <p:spPr>
          <a:xfrm>
            <a:off x="6482640" y="2083676"/>
            <a:ext cx="5349765" cy="1107996"/>
          </a:xfrm>
          <a:prstGeom prst="rect">
            <a:avLst/>
          </a:prstGeom>
          <a:noFill/>
        </p:spPr>
        <p:txBody>
          <a:bodyPr wrap="square" rtlCol="0">
            <a:spAutoFit/>
          </a:bodyPr>
          <a:lstStyle/>
          <a:p>
            <a:r>
              <a:rPr lang="sv-SE" sz="6600" u="sng" dirty="0"/>
              <a:t>Övriga frågor?</a:t>
            </a:r>
          </a:p>
        </p:txBody>
      </p:sp>
    </p:spTree>
    <p:extLst>
      <p:ext uri="{BB962C8B-B14F-4D97-AF65-F5344CB8AC3E}">
        <p14:creationId xmlns:p14="http://schemas.microsoft.com/office/powerpoint/2010/main" val="12884610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Bildobjekt 2" descr="En bild som visar symbol, emblem, logotyp, prydnad&#10;&#10;Automatiskt genererad beskrivning">
            <a:extLst>
              <a:ext uri="{FF2B5EF4-FFF2-40B4-BE49-F238E27FC236}">
                <a16:creationId xmlns:a16="http://schemas.microsoft.com/office/drawing/2014/main" id="{946CDAC2-9689-44CA-7FF5-3B35BB7D7CAD}"/>
              </a:ext>
            </a:extLst>
          </p:cNvPr>
          <p:cNvPicPr>
            <a:picLocks noChangeAspect="1"/>
          </p:cNvPicPr>
          <p:nvPr/>
        </p:nvPicPr>
        <p:blipFill rotWithShape="1">
          <a:blip r:embed="rId2">
            <a:extLst>
              <a:ext uri="{28A0092B-C50C-407E-A947-70E740481C1C}">
                <a14:useLocalDpi xmlns:a14="http://schemas.microsoft.com/office/drawing/2010/main" val="0"/>
              </a:ext>
            </a:extLst>
          </a:blip>
          <a:srcRect t="12302" b="31448"/>
          <a:stretch/>
        </p:blipFill>
        <p:spPr>
          <a:xfrm>
            <a:off x="-359575" y="10"/>
            <a:ext cx="12191980" cy="6857990"/>
          </a:xfrm>
          <a:prstGeom prst="rect">
            <a:avLst/>
          </a:prstGeom>
        </p:spPr>
      </p:pic>
      <p:sp>
        <p:nvSpPr>
          <p:cNvPr id="18" name="Rectangle 7">
            <a:extLst>
              <a:ext uri="{FF2B5EF4-FFF2-40B4-BE49-F238E27FC236}">
                <a16:creationId xmlns:a16="http://schemas.microsoft.com/office/drawing/2014/main" id="{3B432D73-5C38-474F-AF96-A3228731BF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0">
                <a:schemeClr val="tx1">
                  <a:lumMod val="95000"/>
                  <a:lumOff val="5000"/>
                </a:schemeClr>
              </a:gs>
              <a:gs pos="45000">
                <a:schemeClr val="tx1">
                  <a:lumMod val="95000"/>
                  <a:lumOff val="5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ruta 3">
            <a:extLst>
              <a:ext uri="{FF2B5EF4-FFF2-40B4-BE49-F238E27FC236}">
                <a16:creationId xmlns:a16="http://schemas.microsoft.com/office/drawing/2014/main" id="{2E31C729-BEB2-8E1F-C81E-2481A1931BE0}"/>
              </a:ext>
            </a:extLst>
          </p:cNvPr>
          <p:cNvSpPr txBox="1"/>
          <p:nvPr/>
        </p:nvSpPr>
        <p:spPr>
          <a:xfrm>
            <a:off x="6611006" y="483476"/>
            <a:ext cx="5349765" cy="5632311"/>
          </a:xfrm>
          <a:prstGeom prst="rect">
            <a:avLst/>
          </a:prstGeom>
          <a:noFill/>
        </p:spPr>
        <p:txBody>
          <a:bodyPr wrap="square" rtlCol="0">
            <a:spAutoFit/>
          </a:bodyPr>
          <a:lstStyle/>
          <a:p>
            <a:pPr marL="285750" indent="-285750">
              <a:buFont typeface="Arial" panose="020B0604020202020204" pitchFamily="34" charset="0"/>
              <a:buChar char="•"/>
            </a:pPr>
            <a:r>
              <a:rPr lang="sv-SE" sz="3600" dirty="0"/>
              <a:t>Mål &amp; Policy</a:t>
            </a:r>
          </a:p>
          <a:p>
            <a:pPr marL="285750" indent="-285750">
              <a:buFont typeface="Arial" panose="020B0604020202020204" pitchFamily="34" charset="0"/>
              <a:buChar char="•"/>
            </a:pPr>
            <a:r>
              <a:rPr lang="sv-SE" sz="3600" dirty="0"/>
              <a:t>Organisation och ledare</a:t>
            </a:r>
          </a:p>
          <a:p>
            <a:pPr marL="285750" indent="-285750">
              <a:buFont typeface="Arial" panose="020B0604020202020204" pitchFamily="34" charset="0"/>
              <a:buChar char="•"/>
            </a:pPr>
            <a:r>
              <a:rPr lang="sv-SE" sz="3600" dirty="0"/>
              <a:t>Träningstider</a:t>
            </a:r>
          </a:p>
          <a:p>
            <a:pPr marL="285750" indent="-285750">
              <a:buFont typeface="Arial" panose="020B0604020202020204" pitchFamily="34" charset="0"/>
              <a:buChar char="•"/>
            </a:pPr>
            <a:r>
              <a:rPr lang="sv-SE" sz="3600" dirty="0"/>
              <a:t>Matcher</a:t>
            </a:r>
          </a:p>
          <a:p>
            <a:pPr marL="285750" indent="-285750">
              <a:buFont typeface="Arial" panose="020B0604020202020204" pitchFamily="34" charset="0"/>
              <a:buChar char="•"/>
            </a:pPr>
            <a:r>
              <a:rPr lang="sv-SE" sz="3600" dirty="0"/>
              <a:t>Försäljning</a:t>
            </a:r>
          </a:p>
          <a:p>
            <a:pPr marL="285750" indent="-285750">
              <a:buFont typeface="Arial" panose="020B0604020202020204" pitchFamily="34" charset="0"/>
              <a:buChar char="•"/>
            </a:pPr>
            <a:r>
              <a:rPr lang="sv-SE" sz="3600" dirty="0"/>
              <a:t>Kiosk, sekretariat</a:t>
            </a:r>
          </a:p>
          <a:p>
            <a:pPr marL="285750" indent="-285750">
              <a:buFont typeface="Arial" panose="020B0604020202020204" pitchFamily="34" charset="0"/>
              <a:buChar char="•"/>
            </a:pPr>
            <a:r>
              <a:rPr lang="sv-SE" sz="3600" dirty="0"/>
              <a:t>Cuper och cupansvarig</a:t>
            </a:r>
          </a:p>
          <a:p>
            <a:pPr marL="285750" indent="-285750">
              <a:buFont typeface="Arial" panose="020B0604020202020204" pitchFamily="34" charset="0"/>
              <a:buChar char="•"/>
            </a:pPr>
            <a:r>
              <a:rPr lang="sv-SE" sz="3600" dirty="0"/>
              <a:t>Värdegrund goda beteenden</a:t>
            </a:r>
          </a:p>
          <a:p>
            <a:pPr marL="285750" indent="-285750">
              <a:buFont typeface="Arial" panose="020B0604020202020204" pitchFamily="34" charset="0"/>
              <a:buChar char="•"/>
            </a:pPr>
            <a:r>
              <a:rPr lang="sv-SE" sz="3600" dirty="0"/>
              <a:t>Övriga  frågor</a:t>
            </a:r>
            <a:r>
              <a:rPr lang="sv-SE" dirty="0"/>
              <a:t> </a:t>
            </a:r>
          </a:p>
        </p:txBody>
      </p:sp>
    </p:spTree>
    <p:extLst>
      <p:ext uri="{BB962C8B-B14F-4D97-AF65-F5344CB8AC3E}">
        <p14:creationId xmlns:p14="http://schemas.microsoft.com/office/powerpoint/2010/main" val="11128301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Bildobjekt 2" descr="En bild som visar symbol, emblem, logotyp, prydnad&#10;&#10;Automatiskt genererad beskrivning">
            <a:extLst>
              <a:ext uri="{FF2B5EF4-FFF2-40B4-BE49-F238E27FC236}">
                <a16:creationId xmlns:a16="http://schemas.microsoft.com/office/drawing/2014/main" id="{946CDAC2-9689-44CA-7FF5-3B35BB7D7CAD}"/>
              </a:ext>
            </a:extLst>
          </p:cNvPr>
          <p:cNvPicPr>
            <a:picLocks noChangeAspect="1"/>
          </p:cNvPicPr>
          <p:nvPr/>
        </p:nvPicPr>
        <p:blipFill rotWithShape="1">
          <a:blip r:embed="rId2">
            <a:extLst>
              <a:ext uri="{28A0092B-C50C-407E-A947-70E740481C1C}">
                <a14:useLocalDpi xmlns:a14="http://schemas.microsoft.com/office/drawing/2010/main" val="0"/>
              </a:ext>
            </a:extLst>
          </a:blip>
          <a:srcRect t="12302" b="31448"/>
          <a:stretch/>
        </p:blipFill>
        <p:spPr>
          <a:xfrm>
            <a:off x="-359575" y="10"/>
            <a:ext cx="12191980" cy="6857990"/>
          </a:xfrm>
          <a:prstGeom prst="rect">
            <a:avLst/>
          </a:prstGeom>
        </p:spPr>
      </p:pic>
      <p:sp>
        <p:nvSpPr>
          <p:cNvPr id="18" name="Rectangle 7">
            <a:extLst>
              <a:ext uri="{FF2B5EF4-FFF2-40B4-BE49-F238E27FC236}">
                <a16:creationId xmlns:a16="http://schemas.microsoft.com/office/drawing/2014/main" id="{3B432D73-5C38-474F-AF96-A3228731BF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0">
                <a:schemeClr val="tx1">
                  <a:lumMod val="95000"/>
                  <a:lumOff val="5000"/>
                </a:schemeClr>
              </a:gs>
              <a:gs pos="45000">
                <a:schemeClr val="tx1">
                  <a:lumMod val="95000"/>
                  <a:lumOff val="5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ruta 3">
            <a:extLst>
              <a:ext uri="{FF2B5EF4-FFF2-40B4-BE49-F238E27FC236}">
                <a16:creationId xmlns:a16="http://schemas.microsoft.com/office/drawing/2014/main" id="{2E31C729-BEB2-8E1F-C81E-2481A1931BE0}"/>
              </a:ext>
            </a:extLst>
          </p:cNvPr>
          <p:cNvSpPr txBox="1"/>
          <p:nvPr/>
        </p:nvSpPr>
        <p:spPr>
          <a:xfrm>
            <a:off x="6611006" y="483476"/>
            <a:ext cx="5349765" cy="4985980"/>
          </a:xfrm>
          <a:prstGeom prst="rect">
            <a:avLst/>
          </a:prstGeom>
          <a:noFill/>
        </p:spPr>
        <p:txBody>
          <a:bodyPr wrap="square" rtlCol="0">
            <a:spAutoFit/>
          </a:bodyPr>
          <a:lstStyle/>
          <a:p>
            <a:r>
              <a:rPr lang="sv-SE" sz="3600" dirty="0"/>
              <a:t>Mål för ungdomsverksamheten</a:t>
            </a:r>
          </a:p>
          <a:p>
            <a:endParaRPr lang="sv-SE" sz="3600" dirty="0"/>
          </a:p>
          <a:p>
            <a:pPr marL="571500" indent="-571500">
              <a:buFont typeface="Arial" panose="020B0604020202020204" pitchFamily="34" charset="0"/>
              <a:buChar char="•"/>
            </a:pPr>
            <a:r>
              <a:rPr lang="sv-SE" sz="1400" dirty="0"/>
              <a:t>Behålla våra barn och ungdomar, ledare, domare och funktionärer inom idrotten så länge som möjligt och gärna, så småningom kunna leverera spelare från varje årskull till vårt representationslag.</a:t>
            </a:r>
          </a:p>
          <a:p>
            <a:pPr marL="571500" indent="-571500">
              <a:buFont typeface="Arial" panose="020B0604020202020204" pitchFamily="34" charset="0"/>
              <a:buChar char="•"/>
            </a:pPr>
            <a:endParaRPr lang="sv-SE" sz="1400" dirty="0"/>
          </a:p>
          <a:p>
            <a:pPr marL="571500" indent="-571500">
              <a:buFont typeface="Arial" panose="020B0604020202020204" pitchFamily="34" charset="0"/>
              <a:buChar char="•"/>
            </a:pPr>
            <a:r>
              <a:rPr lang="sv-SE" sz="1400" dirty="0"/>
              <a:t>Ge våra barn och ungdomar en social, trygg miljö där man får lära sig om rätt attityd, värdering, ödmjukhet och inställning till sin idrott och gentemot varandra.</a:t>
            </a:r>
          </a:p>
          <a:p>
            <a:pPr marL="571500" indent="-571500">
              <a:buFont typeface="Arial" panose="020B0604020202020204" pitchFamily="34" charset="0"/>
              <a:buChar char="•"/>
            </a:pPr>
            <a:endParaRPr lang="sv-SE" sz="1400" dirty="0"/>
          </a:p>
          <a:p>
            <a:pPr marL="571500" indent="-571500">
              <a:buFont typeface="Arial" panose="020B0604020202020204" pitchFamily="34" charset="0"/>
              <a:buChar char="•"/>
            </a:pPr>
            <a:r>
              <a:rPr lang="sv-SE" sz="1400" dirty="0"/>
              <a:t>Ge våra barn och ungdomar en grundläggande, allsidig och variationsrik idrottslig utbildning.</a:t>
            </a:r>
          </a:p>
          <a:p>
            <a:pPr marL="571500" indent="-571500">
              <a:buFont typeface="Arial" panose="020B0604020202020204" pitchFamily="34" charset="0"/>
              <a:buChar char="•"/>
            </a:pPr>
            <a:endParaRPr lang="sv-SE" sz="1400" dirty="0"/>
          </a:p>
          <a:p>
            <a:pPr marL="571500" indent="-571500">
              <a:buFont typeface="Arial" panose="020B0604020202020204" pitchFamily="34" charset="0"/>
              <a:buChar char="•"/>
            </a:pPr>
            <a:r>
              <a:rPr lang="sv-SE" sz="1400" dirty="0"/>
              <a:t>Att alla ledare, spelare, föräldrar, personal och funktionärer känner en stolthet av att tillhöra Mariestad BoIS</a:t>
            </a:r>
          </a:p>
          <a:p>
            <a:pPr marL="571500" indent="-571500">
              <a:buFont typeface="Arial" panose="020B0604020202020204" pitchFamily="34" charset="0"/>
              <a:buChar char="•"/>
            </a:pPr>
            <a:endParaRPr lang="sv-SE" sz="1400" dirty="0"/>
          </a:p>
        </p:txBody>
      </p:sp>
    </p:spTree>
    <p:extLst>
      <p:ext uri="{BB962C8B-B14F-4D97-AF65-F5344CB8AC3E}">
        <p14:creationId xmlns:p14="http://schemas.microsoft.com/office/powerpoint/2010/main" val="23205073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Bildobjekt 2" descr="En bild som visar symbol, emblem, logotyp, prydnad&#10;&#10;Automatiskt genererad beskrivning">
            <a:extLst>
              <a:ext uri="{FF2B5EF4-FFF2-40B4-BE49-F238E27FC236}">
                <a16:creationId xmlns:a16="http://schemas.microsoft.com/office/drawing/2014/main" id="{946CDAC2-9689-44CA-7FF5-3B35BB7D7CAD}"/>
              </a:ext>
            </a:extLst>
          </p:cNvPr>
          <p:cNvPicPr>
            <a:picLocks noChangeAspect="1"/>
          </p:cNvPicPr>
          <p:nvPr/>
        </p:nvPicPr>
        <p:blipFill rotWithShape="1">
          <a:blip r:embed="rId2">
            <a:extLst>
              <a:ext uri="{28A0092B-C50C-407E-A947-70E740481C1C}">
                <a14:useLocalDpi xmlns:a14="http://schemas.microsoft.com/office/drawing/2010/main" val="0"/>
              </a:ext>
            </a:extLst>
          </a:blip>
          <a:srcRect t="12302" b="31448"/>
          <a:stretch/>
        </p:blipFill>
        <p:spPr>
          <a:xfrm>
            <a:off x="-359575" y="10"/>
            <a:ext cx="12191980" cy="6857990"/>
          </a:xfrm>
          <a:prstGeom prst="rect">
            <a:avLst/>
          </a:prstGeom>
        </p:spPr>
      </p:pic>
      <p:sp>
        <p:nvSpPr>
          <p:cNvPr id="18" name="Rectangle 7">
            <a:extLst>
              <a:ext uri="{FF2B5EF4-FFF2-40B4-BE49-F238E27FC236}">
                <a16:creationId xmlns:a16="http://schemas.microsoft.com/office/drawing/2014/main" id="{3B432D73-5C38-474F-AF96-A3228731BF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0">
                <a:schemeClr val="tx1">
                  <a:lumMod val="95000"/>
                  <a:lumOff val="5000"/>
                </a:schemeClr>
              </a:gs>
              <a:gs pos="45000">
                <a:schemeClr val="tx1">
                  <a:lumMod val="95000"/>
                  <a:lumOff val="5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ruta 3">
            <a:extLst>
              <a:ext uri="{FF2B5EF4-FFF2-40B4-BE49-F238E27FC236}">
                <a16:creationId xmlns:a16="http://schemas.microsoft.com/office/drawing/2014/main" id="{2E31C729-BEB2-8E1F-C81E-2481A1931BE0}"/>
              </a:ext>
            </a:extLst>
          </p:cNvPr>
          <p:cNvSpPr txBox="1"/>
          <p:nvPr/>
        </p:nvSpPr>
        <p:spPr>
          <a:xfrm>
            <a:off x="6642002" y="491225"/>
            <a:ext cx="5349765" cy="4801314"/>
          </a:xfrm>
          <a:prstGeom prst="rect">
            <a:avLst/>
          </a:prstGeom>
          <a:noFill/>
        </p:spPr>
        <p:txBody>
          <a:bodyPr wrap="square" rtlCol="0">
            <a:spAutoFit/>
          </a:bodyPr>
          <a:lstStyle/>
          <a:p>
            <a:r>
              <a:rPr lang="sv-SE" sz="3600" dirty="0"/>
              <a:t>Policy Ungdom</a:t>
            </a:r>
          </a:p>
          <a:p>
            <a:endParaRPr lang="sv-SE" sz="1400" dirty="0"/>
          </a:p>
          <a:p>
            <a:r>
              <a:rPr lang="sv-SE" sz="1600" dirty="0"/>
              <a:t>Policyn finns på hemsidan </a:t>
            </a:r>
            <a:r>
              <a:rPr lang="sv-SE" sz="1600" dirty="0">
                <a:hlinkClick r:id="rId3"/>
              </a:rPr>
              <a:t>Dokument | Mariestad BoIS Hockey Ungdom (laget.se)</a:t>
            </a:r>
            <a:endParaRPr lang="sv-SE" sz="1600" dirty="0"/>
          </a:p>
          <a:p>
            <a:endParaRPr lang="sv-SE" sz="1600" dirty="0"/>
          </a:p>
          <a:p>
            <a:r>
              <a:rPr lang="sv-SE" sz="1600" dirty="0"/>
              <a:t>Den uppmanas alla föräldrar att läsa igenom och främst stycket kring vad Mariestad BoIS förväntar sig av dig som förälder till barn och ungdom som spelar i föreningen men också viktigt att du även känner till övriga punkter i policyn.</a:t>
            </a:r>
          </a:p>
          <a:p>
            <a:endParaRPr lang="sv-SE" sz="1600" dirty="0"/>
          </a:p>
          <a:p>
            <a:r>
              <a:rPr lang="sv-SE" sz="1600" dirty="0"/>
              <a:t>När du har läst igenom Policyn, skriver du även under en kvittens på att du gjort detta och lämnar in skyndsamt till någon av ledarna i laget eller till </a:t>
            </a:r>
            <a:r>
              <a:rPr lang="sv-SE" sz="1600" dirty="0" err="1"/>
              <a:t>Undsomsansvarig</a:t>
            </a:r>
            <a:r>
              <a:rPr lang="sv-SE" sz="1600" dirty="0"/>
              <a:t>.</a:t>
            </a:r>
          </a:p>
          <a:p>
            <a:endParaRPr lang="sv-SE" sz="1600" dirty="0"/>
          </a:p>
          <a:p>
            <a:endParaRPr lang="sv-SE" sz="1600" dirty="0"/>
          </a:p>
          <a:p>
            <a:r>
              <a:rPr lang="sv-SE" sz="1600" dirty="0"/>
              <a:t>Ungdomsansvarig: Erica Edström </a:t>
            </a:r>
            <a:br>
              <a:rPr lang="sv-SE" sz="1600" dirty="0"/>
            </a:br>
            <a:r>
              <a:rPr lang="sv-SE" sz="1600" dirty="0"/>
              <a:t>Sportsligt ansvarig ungdom: Vakant</a:t>
            </a:r>
          </a:p>
          <a:p>
            <a:endParaRPr lang="sv-SE" sz="1600" dirty="0"/>
          </a:p>
        </p:txBody>
      </p:sp>
    </p:spTree>
    <p:extLst>
      <p:ext uri="{BB962C8B-B14F-4D97-AF65-F5344CB8AC3E}">
        <p14:creationId xmlns:p14="http://schemas.microsoft.com/office/powerpoint/2010/main" val="14691531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Bildobjekt 2" descr="En bild som visar symbol, emblem, logotyp, prydnad&#10;&#10;Automatiskt genererad beskrivning">
            <a:extLst>
              <a:ext uri="{FF2B5EF4-FFF2-40B4-BE49-F238E27FC236}">
                <a16:creationId xmlns:a16="http://schemas.microsoft.com/office/drawing/2014/main" id="{946CDAC2-9689-44CA-7FF5-3B35BB7D7CAD}"/>
              </a:ext>
            </a:extLst>
          </p:cNvPr>
          <p:cNvPicPr>
            <a:picLocks noChangeAspect="1"/>
          </p:cNvPicPr>
          <p:nvPr/>
        </p:nvPicPr>
        <p:blipFill rotWithShape="1">
          <a:blip r:embed="rId2">
            <a:extLst>
              <a:ext uri="{28A0092B-C50C-407E-A947-70E740481C1C}">
                <a14:useLocalDpi xmlns:a14="http://schemas.microsoft.com/office/drawing/2010/main" val="0"/>
              </a:ext>
            </a:extLst>
          </a:blip>
          <a:srcRect t="12302" b="31448"/>
          <a:stretch/>
        </p:blipFill>
        <p:spPr>
          <a:xfrm>
            <a:off x="-359575" y="10"/>
            <a:ext cx="12191980" cy="6857990"/>
          </a:xfrm>
          <a:prstGeom prst="rect">
            <a:avLst/>
          </a:prstGeom>
        </p:spPr>
      </p:pic>
      <p:sp>
        <p:nvSpPr>
          <p:cNvPr id="18" name="Rectangle 7">
            <a:extLst>
              <a:ext uri="{FF2B5EF4-FFF2-40B4-BE49-F238E27FC236}">
                <a16:creationId xmlns:a16="http://schemas.microsoft.com/office/drawing/2014/main" id="{3B432D73-5C38-474F-AF96-A3228731BF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0">
                <a:schemeClr val="tx1">
                  <a:lumMod val="95000"/>
                  <a:lumOff val="5000"/>
                </a:schemeClr>
              </a:gs>
              <a:gs pos="45000">
                <a:schemeClr val="tx1">
                  <a:lumMod val="95000"/>
                  <a:lumOff val="5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ruta 3">
            <a:extLst>
              <a:ext uri="{FF2B5EF4-FFF2-40B4-BE49-F238E27FC236}">
                <a16:creationId xmlns:a16="http://schemas.microsoft.com/office/drawing/2014/main" id="{2E31C729-BEB2-8E1F-C81E-2481A1931BE0}"/>
              </a:ext>
            </a:extLst>
          </p:cNvPr>
          <p:cNvSpPr txBox="1"/>
          <p:nvPr/>
        </p:nvSpPr>
        <p:spPr>
          <a:xfrm>
            <a:off x="6580009" y="474672"/>
            <a:ext cx="5349765" cy="7294305"/>
          </a:xfrm>
          <a:prstGeom prst="rect">
            <a:avLst/>
          </a:prstGeom>
          <a:noFill/>
        </p:spPr>
        <p:txBody>
          <a:bodyPr wrap="square" rtlCol="0">
            <a:spAutoFit/>
          </a:bodyPr>
          <a:lstStyle/>
          <a:p>
            <a:r>
              <a:rPr lang="sv-SE" sz="3600" u="sng" dirty="0"/>
              <a:t>Organisation</a:t>
            </a:r>
            <a:endParaRPr lang="sv-SE" sz="3600" dirty="0"/>
          </a:p>
          <a:p>
            <a:endParaRPr lang="sv-SE" dirty="0"/>
          </a:p>
          <a:p>
            <a:r>
              <a:rPr lang="sv-SE" dirty="0"/>
              <a:t>Styrelse:		Malin Ohlsson, ordf.</a:t>
            </a:r>
            <a:br>
              <a:rPr lang="sv-SE" dirty="0"/>
            </a:br>
            <a:r>
              <a:rPr lang="sv-SE" dirty="0"/>
              <a:t>		Jari </a:t>
            </a:r>
            <a:r>
              <a:rPr lang="sv-SE" dirty="0" err="1"/>
              <a:t>Lalli</a:t>
            </a:r>
            <a:r>
              <a:rPr lang="sv-SE" dirty="0"/>
              <a:t>, vice ordf. kassör</a:t>
            </a:r>
          </a:p>
          <a:p>
            <a:r>
              <a:rPr lang="sv-SE" dirty="0"/>
              <a:t>		Stefan Svensson</a:t>
            </a:r>
            <a:br>
              <a:rPr lang="sv-SE" dirty="0"/>
            </a:br>
            <a:r>
              <a:rPr lang="sv-SE" dirty="0"/>
              <a:t>		Johan </a:t>
            </a:r>
            <a:r>
              <a:rPr lang="sv-SE" dirty="0" err="1"/>
              <a:t>Frealdsson</a:t>
            </a:r>
            <a:r>
              <a:rPr lang="sv-SE" dirty="0"/>
              <a:t>		</a:t>
            </a:r>
          </a:p>
          <a:p>
            <a:r>
              <a:rPr lang="sv-SE" dirty="0"/>
              <a:t>		Kicki Fröjd</a:t>
            </a:r>
            <a:br>
              <a:rPr lang="sv-SE" dirty="0"/>
            </a:br>
            <a:r>
              <a:rPr lang="sv-SE" dirty="0"/>
              <a:t>		Jonny Odhner</a:t>
            </a:r>
            <a:br>
              <a:rPr lang="sv-SE" dirty="0"/>
            </a:br>
            <a:r>
              <a:rPr lang="sv-SE" dirty="0"/>
              <a:t>		Linda Lindqvist</a:t>
            </a:r>
          </a:p>
          <a:p>
            <a:endParaRPr lang="sv-SE" dirty="0"/>
          </a:p>
          <a:p>
            <a:r>
              <a:rPr lang="sv-SE" dirty="0"/>
              <a:t>Klubbchef: 	Mikael Kvarnström	</a:t>
            </a:r>
          </a:p>
          <a:p>
            <a:r>
              <a:rPr lang="sv-SE" dirty="0"/>
              <a:t>Kanslist: 		Madeleine Dahl				</a:t>
            </a:r>
          </a:p>
          <a:p>
            <a:r>
              <a:rPr lang="sv-SE" dirty="0"/>
              <a:t>Ungdomsansvarig: 	Erica Edström</a:t>
            </a:r>
          </a:p>
          <a:p>
            <a:r>
              <a:rPr lang="sv-SE" dirty="0"/>
              <a:t>Junioransvarig: 	Johan Lööf  				Simon Bergström</a:t>
            </a:r>
          </a:p>
          <a:p>
            <a:r>
              <a:rPr lang="sv-SE" dirty="0"/>
              <a:t>Sportchef A-lag:	Calle Johansson</a:t>
            </a:r>
          </a:p>
          <a:p>
            <a:r>
              <a:rPr lang="sv-SE" dirty="0" err="1"/>
              <a:t>Sportgrupp</a:t>
            </a:r>
            <a:r>
              <a:rPr lang="sv-SE" dirty="0"/>
              <a:t>:	Johan Frick och Filip Thörnqvist</a:t>
            </a:r>
            <a:br>
              <a:rPr lang="sv-SE" dirty="0"/>
            </a:br>
            <a:endParaRPr lang="sv-SE" dirty="0"/>
          </a:p>
          <a:p>
            <a:r>
              <a:rPr lang="sv-SE" dirty="0"/>
              <a:t>Vaktmästare:	Svenne, Rickard, Anders, </a:t>
            </a:r>
          </a:p>
          <a:p>
            <a:r>
              <a:rPr lang="sv-SE" dirty="0"/>
              <a:t>Städ:		Maria </a:t>
            </a:r>
            <a:r>
              <a:rPr lang="sv-SE"/>
              <a:t>André Jangarve</a:t>
            </a:r>
            <a:endParaRPr lang="sv-SE" dirty="0"/>
          </a:p>
          <a:p>
            <a:endParaRPr lang="sv-SE" sz="2400" dirty="0"/>
          </a:p>
          <a:p>
            <a:r>
              <a:rPr lang="sv-SE" sz="2400" dirty="0"/>
              <a:t>	</a:t>
            </a:r>
          </a:p>
          <a:p>
            <a:endParaRPr lang="sv-SE" sz="2400" dirty="0"/>
          </a:p>
        </p:txBody>
      </p:sp>
    </p:spTree>
    <p:extLst>
      <p:ext uri="{BB962C8B-B14F-4D97-AF65-F5344CB8AC3E}">
        <p14:creationId xmlns:p14="http://schemas.microsoft.com/office/powerpoint/2010/main" val="11843113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Bildobjekt 2" descr="En bild som visar symbol, emblem, logotyp, prydnad&#10;&#10;Automatiskt genererad beskrivning">
            <a:extLst>
              <a:ext uri="{FF2B5EF4-FFF2-40B4-BE49-F238E27FC236}">
                <a16:creationId xmlns:a16="http://schemas.microsoft.com/office/drawing/2014/main" id="{946CDAC2-9689-44CA-7FF5-3B35BB7D7CAD}"/>
              </a:ext>
            </a:extLst>
          </p:cNvPr>
          <p:cNvPicPr>
            <a:picLocks noChangeAspect="1"/>
          </p:cNvPicPr>
          <p:nvPr/>
        </p:nvPicPr>
        <p:blipFill rotWithShape="1">
          <a:blip r:embed="rId2">
            <a:extLst>
              <a:ext uri="{28A0092B-C50C-407E-A947-70E740481C1C}">
                <a14:useLocalDpi xmlns:a14="http://schemas.microsoft.com/office/drawing/2010/main" val="0"/>
              </a:ext>
            </a:extLst>
          </a:blip>
          <a:srcRect t="12302" b="31448"/>
          <a:stretch/>
        </p:blipFill>
        <p:spPr>
          <a:xfrm>
            <a:off x="-359575" y="10"/>
            <a:ext cx="12191980" cy="6857990"/>
          </a:xfrm>
          <a:prstGeom prst="rect">
            <a:avLst/>
          </a:prstGeom>
        </p:spPr>
      </p:pic>
      <p:sp>
        <p:nvSpPr>
          <p:cNvPr id="18" name="Rectangle 7">
            <a:extLst>
              <a:ext uri="{FF2B5EF4-FFF2-40B4-BE49-F238E27FC236}">
                <a16:creationId xmlns:a16="http://schemas.microsoft.com/office/drawing/2014/main" id="{3B432D73-5C38-474F-AF96-A3228731BF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0">
                <a:schemeClr val="tx1">
                  <a:lumMod val="95000"/>
                  <a:lumOff val="5000"/>
                </a:schemeClr>
              </a:gs>
              <a:gs pos="45000">
                <a:schemeClr val="tx1">
                  <a:lumMod val="95000"/>
                  <a:lumOff val="5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ruta 3">
            <a:extLst>
              <a:ext uri="{FF2B5EF4-FFF2-40B4-BE49-F238E27FC236}">
                <a16:creationId xmlns:a16="http://schemas.microsoft.com/office/drawing/2014/main" id="{2E31C729-BEB2-8E1F-C81E-2481A1931BE0}"/>
              </a:ext>
            </a:extLst>
          </p:cNvPr>
          <p:cNvSpPr txBox="1"/>
          <p:nvPr/>
        </p:nvSpPr>
        <p:spPr>
          <a:xfrm>
            <a:off x="6580009" y="474672"/>
            <a:ext cx="5349765" cy="6647974"/>
          </a:xfrm>
          <a:prstGeom prst="rect">
            <a:avLst/>
          </a:prstGeom>
          <a:noFill/>
        </p:spPr>
        <p:txBody>
          <a:bodyPr wrap="square" rtlCol="0">
            <a:spAutoFit/>
          </a:bodyPr>
          <a:lstStyle/>
          <a:p>
            <a:r>
              <a:rPr lang="sv-SE" u="sng" dirty="0"/>
              <a:t>Huvudtränare</a:t>
            </a:r>
            <a:r>
              <a:rPr lang="sv-SE" dirty="0"/>
              <a:t>:</a:t>
            </a:r>
          </a:p>
          <a:p>
            <a:r>
              <a:rPr lang="sv-SE" dirty="0"/>
              <a:t>Namn	Victor Johansson telefon 0738052339</a:t>
            </a:r>
          </a:p>
          <a:p>
            <a:endParaRPr lang="sv-SE" dirty="0"/>
          </a:p>
          <a:p>
            <a:r>
              <a:rPr lang="sv-SE" u="sng" dirty="0"/>
              <a:t>Ass. Tränare:</a:t>
            </a:r>
          </a:p>
          <a:p>
            <a:r>
              <a:rPr lang="sv-SE" dirty="0"/>
              <a:t>Namn	Emil Andersson    telefon 0733372029</a:t>
            </a:r>
          </a:p>
          <a:p>
            <a:endParaRPr lang="sv-SE" dirty="0"/>
          </a:p>
          <a:p>
            <a:r>
              <a:rPr lang="sv-SE" u="sng" dirty="0"/>
              <a:t>Ass. Tränare:</a:t>
            </a:r>
          </a:p>
          <a:p>
            <a:r>
              <a:rPr lang="sv-SE" dirty="0"/>
              <a:t>Namn      Gustav Brandstedt telefon 0703854329</a:t>
            </a:r>
          </a:p>
          <a:p>
            <a:endParaRPr lang="sv-SE" u="sng" dirty="0"/>
          </a:p>
          <a:p>
            <a:endParaRPr lang="sv-SE" dirty="0"/>
          </a:p>
          <a:p>
            <a:r>
              <a:rPr lang="sv-SE" u="sng" dirty="0"/>
              <a:t>Lagledare:</a:t>
            </a:r>
          </a:p>
          <a:p>
            <a:r>
              <a:rPr lang="sv-SE" dirty="0"/>
              <a:t>Namn	Robert Bergman   telefon 0736255959</a:t>
            </a:r>
          </a:p>
          <a:p>
            <a:endParaRPr lang="sv-SE" dirty="0"/>
          </a:p>
          <a:p>
            <a:r>
              <a:rPr lang="sv-SE" u="sng" dirty="0"/>
              <a:t>Materialförvaltare</a:t>
            </a:r>
            <a:r>
              <a:rPr lang="sv-SE" dirty="0"/>
              <a:t>:</a:t>
            </a:r>
          </a:p>
          <a:p>
            <a:r>
              <a:rPr lang="sv-SE" dirty="0"/>
              <a:t>Namn	Gustav Lans           telefon 0768147894</a:t>
            </a:r>
          </a:p>
          <a:p>
            <a:endParaRPr lang="sv-SE" dirty="0"/>
          </a:p>
          <a:p>
            <a:r>
              <a:rPr lang="sv-SE" u="sng" dirty="0"/>
              <a:t>Lagföräldrar:</a:t>
            </a:r>
            <a:br>
              <a:rPr lang="sv-SE" dirty="0"/>
            </a:br>
            <a:r>
              <a:rPr lang="sv-SE" dirty="0"/>
              <a:t>Namn	?		telefon</a:t>
            </a:r>
            <a:r>
              <a:rPr lang="sv-SE" sz="2400" dirty="0"/>
              <a:t>	?</a:t>
            </a:r>
          </a:p>
          <a:p>
            <a:endParaRPr lang="sv-SE" sz="2400" dirty="0"/>
          </a:p>
          <a:p>
            <a:r>
              <a:rPr lang="sv-SE" sz="2400" u="sng" dirty="0"/>
              <a:t>Kioskansvarig</a:t>
            </a:r>
          </a:p>
          <a:p>
            <a:r>
              <a:rPr lang="sv-SE" dirty="0"/>
              <a:t>Namn       ?                                 Telefon ? </a:t>
            </a:r>
          </a:p>
          <a:p>
            <a:endParaRPr lang="sv-SE" sz="2400" dirty="0"/>
          </a:p>
        </p:txBody>
      </p:sp>
    </p:spTree>
    <p:extLst>
      <p:ext uri="{BB962C8B-B14F-4D97-AF65-F5344CB8AC3E}">
        <p14:creationId xmlns:p14="http://schemas.microsoft.com/office/powerpoint/2010/main" val="5008730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Bildobjekt 2" descr="En bild som visar symbol, emblem, logotyp, prydnad&#10;&#10;Automatiskt genererad beskrivning">
            <a:extLst>
              <a:ext uri="{FF2B5EF4-FFF2-40B4-BE49-F238E27FC236}">
                <a16:creationId xmlns:a16="http://schemas.microsoft.com/office/drawing/2014/main" id="{946CDAC2-9689-44CA-7FF5-3B35BB7D7CAD}"/>
              </a:ext>
            </a:extLst>
          </p:cNvPr>
          <p:cNvPicPr>
            <a:picLocks noChangeAspect="1"/>
          </p:cNvPicPr>
          <p:nvPr/>
        </p:nvPicPr>
        <p:blipFill rotWithShape="1">
          <a:blip r:embed="rId2">
            <a:extLst>
              <a:ext uri="{28A0092B-C50C-407E-A947-70E740481C1C}">
                <a14:useLocalDpi xmlns:a14="http://schemas.microsoft.com/office/drawing/2010/main" val="0"/>
              </a:ext>
            </a:extLst>
          </a:blip>
          <a:srcRect t="12302" b="31448"/>
          <a:stretch/>
        </p:blipFill>
        <p:spPr>
          <a:xfrm>
            <a:off x="-359575" y="10"/>
            <a:ext cx="12191980" cy="6857990"/>
          </a:xfrm>
          <a:prstGeom prst="rect">
            <a:avLst/>
          </a:prstGeom>
        </p:spPr>
      </p:pic>
      <p:sp>
        <p:nvSpPr>
          <p:cNvPr id="18" name="Rectangle 7">
            <a:extLst>
              <a:ext uri="{FF2B5EF4-FFF2-40B4-BE49-F238E27FC236}">
                <a16:creationId xmlns:a16="http://schemas.microsoft.com/office/drawing/2014/main" id="{3B432D73-5C38-474F-AF96-A3228731BF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0">
                <a:schemeClr val="tx1">
                  <a:lumMod val="95000"/>
                  <a:lumOff val="5000"/>
                </a:schemeClr>
              </a:gs>
              <a:gs pos="45000">
                <a:schemeClr val="tx1">
                  <a:lumMod val="95000"/>
                  <a:lumOff val="5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ruta 3">
            <a:extLst>
              <a:ext uri="{FF2B5EF4-FFF2-40B4-BE49-F238E27FC236}">
                <a16:creationId xmlns:a16="http://schemas.microsoft.com/office/drawing/2014/main" id="{2E31C729-BEB2-8E1F-C81E-2481A1931BE0}"/>
              </a:ext>
            </a:extLst>
          </p:cNvPr>
          <p:cNvSpPr txBox="1"/>
          <p:nvPr/>
        </p:nvSpPr>
        <p:spPr>
          <a:xfrm>
            <a:off x="6611006" y="483476"/>
            <a:ext cx="5349765" cy="6463308"/>
          </a:xfrm>
          <a:prstGeom prst="rect">
            <a:avLst/>
          </a:prstGeom>
          <a:noFill/>
        </p:spPr>
        <p:txBody>
          <a:bodyPr wrap="square" rtlCol="0">
            <a:spAutoFit/>
          </a:bodyPr>
          <a:lstStyle/>
          <a:p>
            <a:endParaRPr lang="sv-SE" u="sng" dirty="0"/>
          </a:p>
          <a:p>
            <a:r>
              <a:rPr lang="sv-SE" sz="3600" u="sng" dirty="0"/>
              <a:t>Träningstider</a:t>
            </a:r>
            <a:r>
              <a:rPr lang="sv-SE" sz="3600" dirty="0"/>
              <a:t>:</a:t>
            </a:r>
          </a:p>
          <a:p>
            <a:r>
              <a:rPr lang="sv-SE" dirty="0"/>
              <a:t>Dag 		klockan</a:t>
            </a:r>
          </a:p>
          <a:p>
            <a:r>
              <a:rPr lang="sv-SE" dirty="0"/>
              <a:t>Onsdagar                  17:50 – 18:50     </a:t>
            </a:r>
          </a:p>
          <a:p>
            <a:r>
              <a:rPr lang="sv-SE" dirty="0"/>
              <a:t>Lördagar                   10:20 – 12:20 </a:t>
            </a:r>
          </a:p>
          <a:p>
            <a:r>
              <a:rPr lang="sv-SE" dirty="0"/>
              <a:t>Lördagar inkluderar vi </a:t>
            </a:r>
            <a:r>
              <a:rPr lang="sv-SE" dirty="0" err="1"/>
              <a:t>rörelsefys</a:t>
            </a:r>
            <a:r>
              <a:rPr lang="sv-SE" dirty="0"/>
              <a:t> och </a:t>
            </a:r>
            <a:r>
              <a:rPr lang="sv-SE" dirty="0" err="1"/>
              <a:t>kordinationsfys</a:t>
            </a:r>
            <a:r>
              <a:rPr lang="sv-SE" dirty="0"/>
              <a:t> </a:t>
            </a:r>
          </a:p>
          <a:p>
            <a:endParaRPr lang="sv-SE" dirty="0"/>
          </a:p>
          <a:p>
            <a:r>
              <a:rPr lang="sv-SE" dirty="0"/>
              <a:t>Besvara kallelserna från laget.se ( Viktigt ) </a:t>
            </a:r>
          </a:p>
          <a:p>
            <a:endParaRPr lang="sv-SE" dirty="0"/>
          </a:p>
          <a:p>
            <a:r>
              <a:rPr lang="sv-SE" dirty="0"/>
              <a:t>Börja vägled barnen att byta om till utrustning själva i den mån det går . </a:t>
            </a:r>
          </a:p>
          <a:p>
            <a:endParaRPr lang="sv-SE" dirty="0"/>
          </a:p>
          <a:p>
            <a:r>
              <a:rPr lang="sv-SE" dirty="0"/>
              <a:t>10min innan träningen börjar så ska ert barn vara färdigombytt. Då delas träningströjorna ut och genomgång görs.</a:t>
            </a:r>
          </a:p>
          <a:p>
            <a:endParaRPr lang="sv-SE" dirty="0"/>
          </a:p>
          <a:p>
            <a:r>
              <a:rPr lang="sv-SE" dirty="0"/>
              <a:t>Det är aldrig barnets fel om den är sen ut på isen.</a:t>
            </a:r>
          </a:p>
          <a:p>
            <a:endParaRPr lang="sv-SE" dirty="0"/>
          </a:p>
          <a:p>
            <a:r>
              <a:rPr lang="sv-SE" u="sng" dirty="0"/>
              <a:t>Fokusområden under träning: </a:t>
            </a:r>
          </a:p>
          <a:p>
            <a:r>
              <a:rPr lang="sv-SE" dirty="0"/>
              <a:t>Exempel: Klubbtekning, skridskotekning Följa Mariestad BoIS spelarutvecklingsplan som är under bearbetning.</a:t>
            </a:r>
          </a:p>
          <a:p>
            <a:endParaRPr lang="sv-SE" dirty="0"/>
          </a:p>
        </p:txBody>
      </p:sp>
    </p:spTree>
    <p:extLst>
      <p:ext uri="{BB962C8B-B14F-4D97-AF65-F5344CB8AC3E}">
        <p14:creationId xmlns:p14="http://schemas.microsoft.com/office/powerpoint/2010/main" val="42493818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Bildobjekt 2" descr="En bild som visar symbol, emblem, logotyp, prydnad&#10;&#10;Automatiskt genererad beskrivning">
            <a:extLst>
              <a:ext uri="{FF2B5EF4-FFF2-40B4-BE49-F238E27FC236}">
                <a16:creationId xmlns:a16="http://schemas.microsoft.com/office/drawing/2014/main" id="{946CDAC2-9689-44CA-7FF5-3B35BB7D7CAD}"/>
              </a:ext>
            </a:extLst>
          </p:cNvPr>
          <p:cNvPicPr>
            <a:picLocks noChangeAspect="1"/>
          </p:cNvPicPr>
          <p:nvPr/>
        </p:nvPicPr>
        <p:blipFill rotWithShape="1">
          <a:blip r:embed="rId2">
            <a:extLst>
              <a:ext uri="{28A0092B-C50C-407E-A947-70E740481C1C}">
                <a14:useLocalDpi xmlns:a14="http://schemas.microsoft.com/office/drawing/2010/main" val="0"/>
              </a:ext>
            </a:extLst>
          </a:blip>
          <a:srcRect t="12302" b="31448"/>
          <a:stretch/>
        </p:blipFill>
        <p:spPr>
          <a:xfrm>
            <a:off x="-359575" y="10"/>
            <a:ext cx="12191980" cy="6857990"/>
          </a:xfrm>
          <a:prstGeom prst="rect">
            <a:avLst/>
          </a:prstGeom>
        </p:spPr>
      </p:pic>
      <p:sp>
        <p:nvSpPr>
          <p:cNvPr id="18" name="Rectangle 7">
            <a:extLst>
              <a:ext uri="{FF2B5EF4-FFF2-40B4-BE49-F238E27FC236}">
                <a16:creationId xmlns:a16="http://schemas.microsoft.com/office/drawing/2014/main" id="{3B432D73-5C38-474F-AF96-A3228731BF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0">
                <a:schemeClr val="tx1">
                  <a:lumMod val="95000"/>
                  <a:lumOff val="5000"/>
                </a:schemeClr>
              </a:gs>
              <a:gs pos="45000">
                <a:schemeClr val="tx1">
                  <a:lumMod val="95000"/>
                  <a:lumOff val="5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ruta 3">
            <a:extLst>
              <a:ext uri="{FF2B5EF4-FFF2-40B4-BE49-F238E27FC236}">
                <a16:creationId xmlns:a16="http://schemas.microsoft.com/office/drawing/2014/main" id="{2E31C729-BEB2-8E1F-C81E-2481A1931BE0}"/>
              </a:ext>
            </a:extLst>
          </p:cNvPr>
          <p:cNvSpPr txBox="1"/>
          <p:nvPr/>
        </p:nvSpPr>
        <p:spPr>
          <a:xfrm>
            <a:off x="6611006" y="483476"/>
            <a:ext cx="5349765" cy="5262979"/>
          </a:xfrm>
          <a:prstGeom prst="rect">
            <a:avLst/>
          </a:prstGeom>
          <a:noFill/>
        </p:spPr>
        <p:txBody>
          <a:bodyPr wrap="square" rtlCol="0">
            <a:spAutoFit/>
          </a:bodyPr>
          <a:lstStyle/>
          <a:p>
            <a:r>
              <a:rPr lang="sv-SE" sz="3600" u="sng" dirty="0"/>
              <a:t>Matcher:</a:t>
            </a:r>
          </a:p>
          <a:p>
            <a:r>
              <a:rPr lang="sv-SE" sz="2000" dirty="0"/>
              <a:t>Vi har anmält 2 lag till U9 serien i Västergötland.</a:t>
            </a:r>
          </a:p>
          <a:p>
            <a:endParaRPr lang="sv-SE" sz="2000" dirty="0"/>
          </a:p>
          <a:p>
            <a:r>
              <a:rPr lang="sv-SE" sz="2000" dirty="0"/>
              <a:t>Preliminära spelveckor: </a:t>
            </a:r>
          </a:p>
          <a:p>
            <a:r>
              <a:rPr lang="sv-SE" sz="2000" dirty="0"/>
              <a:t>Som arrangör har man rätt att flytta pool-spelet. Rekommenderade speldagar är söndagar/ lördagar. Vecka 45 och Vecka 3 är vi i Mariestad arrangör.</a:t>
            </a:r>
          </a:p>
          <a:p>
            <a:endParaRPr lang="sv-SE" sz="2000" dirty="0"/>
          </a:p>
          <a:p>
            <a:r>
              <a:rPr lang="sv-SE" sz="2000" dirty="0"/>
              <a:t>Information om vad som sker vid många frånvarande, </a:t>
            </a:r>
          </a:p>
          <a:p>
            <a:endParaRPr lang="sv-SE" sz="2000" dirty="0"/>
          </a:p>
          <a:p>
            <a:r>
              <a:rPr lang="sv-SE" sz="2000" dirty="0"/>
              <a:t>Kallelser med tider och spelort kommer på laget.se </a:t>
            </a:r>
            <a:br>
              <a:rPr lang="sv-SE" sz="2000" dirty="0"/>
            </a:br>
            <a:r>
              <a:rPr lang="sv-SE" sz="2000" dirty="0"/>
              <a:t>Se till att alltid har koll där gällande tider och samlingar.</a:t>
            </a:r>
          </a:p>
        </p:txBody>
      </p:sp>
    </p:spTree>
    <p:extLst>
      <p:ext uri="{BB962C8B-B14F-4D97-AF65-F5344CB8AC3E}">
        <p14:creationId xmlns:p14="http://schemas.microsoft.com/office/powerpoint/2010/main" val="38032359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Bildobjekt 2" descr="En bild som visar symbol, emblem, logotyp, prydnad&#10;&#10;Automatiskt genererad beskrivning">
            <a:extLst>
              <a:ext uri="{FF2B5EF4-FFF2-40B4-BE49-F238E27FC236}">
                <a16:creationId xmlns:a16="http://schemas.microsoft.com/office/drawing/2014/main" id="{946CDAC2-9689-44CA-7FF5-3B35BB7D7CAD}"/>
              </a:ext>
            </a:extLst>
          </p:cNvPr>
          <p:cNvPicPr>
            <a:picLocks noChangeAspect="1"/>
          </p:cNvPicPr>
          <p:nvPr/>
        </p:nvPicPr>
        <p:blipFill rotWithShape="1">
          <a:blip r:embed="rId2">
            <a:extLst>
              <a:ext uri="{28A0092B-C50C-407E-A947-70E740481C1C}">
                <a14:useLocalDpi xmlns:a14="http://schemas.microsoft.com/office/drawing/2010/main" val="0"/>
              </a:ext>
            </a:extLst>
          </a:blip>
          <a:srcRect t="12302" b="31448"/>
          <a:stretch/>
        </p:blipFill>
        <p:spPr>
          <a:xfrm>
            <a:off x="-359575" y="10"/>
            <a:ext cx="12191980" cy="6857990"/>
          </a:xfrm>
          <a:prstGeom prst="rect">
            <a:avLst/>
          </a:prstGeom>
        </p:spPr>
      </p:pic>
      <p:sp>
        <p:nvSpPr>
          <p:cNvPr id="18" name="Rectangle 7">
            <a:extLst>
              <a:ext uri="{FF2B5EF4-FFF2-40B4-BE49-F238E27FC236}">
                <a16:creationId xmlns:a16="http://schemas.microsoft.com/office/drawing/2014/main" id="{3B432D73-5C38-474F-AF96-A3228731BF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0">
                <a:schemeClr val="tx1">
                  <a:lumMod val="95000"/>
                  <a:lumOff val="5000"/>
                </a:schemeClr>
              </a:gs>
              <a:gs pos="45000">
                <a:schemeClr val="tx1">
                  <a:lumMod val="95000"/>
                  <a:lumOff val="5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ruta 3">
            <a:extLst>
              <a:ext uri="{FF2B5EF4-FFF2-40B4-BE49-F238E27FC236}">
                <a16:creationId xmlns:a16="http://schemas.microsoft.com/office/drawing/2014/main" id="{2E31C729-BEB2-8E1F-C81E-2481A1931BE0}"/>
              </a:ext>
            </a:extLst>
          </p:cNvPr>
          <p:cNvSpPr txBox="1"/>
          <p:nvPr/>
        </p:nvSpPr>
        <p:spPr>
          <a:xfrm>
            <a:off x="6611006" y="483476"/>
            <a:ext cx="5349765" cy="5201424"/>
          </a:xfrm>
          <a:prstGeom prst="rect">
            <a:avLst/>
          </a:prstGeom>
          <a:noFill/>
        </p:spPr>
        <p:txBody>
          <a:bodyPr wrap="square" rtlCol="0">
            <a:spAutoFit/>
          </a:bodyPr>
          <a:lstStyle/>
          <a:p>
            <a:r>
              <a:rPr lang="sv-SE" sz="3600" u="sng" dirty="0"/>
              <a:t>Försäljning:</a:t>
            </a:r>
          </a:p>
          <a:p>
            <a:endParaRPr lang="sv-SE" sz="2400" dirty="0"/>
          </a:p>
          <a:p>
            <a:r>
              <a:rPr lang="sv-SE" sz="1600" dirty="0"/>
              <a:t>Ålder: U9</a:t>
            </a:r>
          </a:p>
          <a:p>
            <a:endParaRPr lang="sv-SE" sz="1600" dirty="0"/>
          </a:p>
          <a:p>
            <a:r>
              <a:rPr lang="sv-SE" sz="1600" dirty="0"/>
              <a:t>Toalett och hushållspapper: 10 toa + 6 hushåll, halv ranson för syskon.</a:t>
            </a:r>
          </a:p>
          <a:p>
            <a:endParaRPr lang="sv-SE" sz="1600" dirty="0"/>
          </a:p>
          <a:p>
            <a:r>
              <a:rPr lang="sv-SE" sz="1600" dirty="0"/>
              <a:t>OBS! som förälder är det viktigt att meddela kansli om man har flera barn som spelar och  vilka lag.</a:t>
            </a:r>
            <a:br>
              <a:rPr lang="sv-SE" sz="1600" dirty="0"/>
            </a:br>
            <a:endParaRPr lang="sv-SE" sz="1600" dirty="0"/>
          </a:p>
          <a:p>
            <a:r>
              <a:rPr lang="sv-SE" sz="1600" dirty="0"/>
              <a:t>Egen lagförsäljning: </a:t>
            </a:r>
          </a:p>
          <a:p>
            <a:endParaRPr lang="sv-SE" sz="1600" dirty="0"/>
          </a:p>
          <a:p>
            <a:r>
              <a:rPr lang="sv-SE" sz="1600" dirty="0"/>
              <a:t>Lagkassa är inte personlig och det är inte tillåtet att som enskild förälder eller spelare söka upp sponsorer till laget utan att Klubbchef har vidtalats. Detta för att inte konkurrera med föreningens övriga sponsorverksamhet.</a:t>
            </a:r>
          </a:p>
          <a:p>
            <a:endParaRPr lang="sv-SE" sz="2400" dirty="0"/>
          </a:p>
          <a:p>
            <a:endParaRPr lang="sv-SE" sz="2400" dirty="0"/>
          </a:p>
        </p:txBody>
      </p:sp>
    </p:spTree>
    <p:extLst>
      <p:ext uri="{BB962C8B-B14F-4D97-AF65-F5344CB8AC3E}">
        <p14:creationId xmlns:p14="http://schemas.microsoft.com/office/powerpoint/2010/main" val="3834487904"/>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TotalTime>
  <Words>1069</Words>
  <Application>Microsoft Office PowerPoint</Application>
  <PresentationFormat>Bredbild</PresentationFormat>
  <Paragraphs>169</Paragraphs>
  <Slides>15</Slides>
  <Notes>0</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15</vt:i4>
      </vt:variant>
    </vt:vector>
  </HeadingPairs>
  <TitlesOfParts>
    <vt:vector size="19" baseType="lpstr">
      <vt:lpstr>Arial</vt:lpstr>
      <vt:lpstr>Calibri</vt:lpstr>
      <vt:lpstr>Calibri Light</vt:lpstr>
      <vt:lpstr>Office-tema</vt:lpstr>
      <vt:lpstr>Varmt välkomna till säsongen 2024/25</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Company>Ramirent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Varmt välkomna till säsongen 2023/24</dc:title>
  <dc:creator>Lindqvist Christoffer</dc:creator>
  <cp:lastModifiedBy>Robert Bergman</cp:lastModifiedBy>
  <cp:revision>7</cp:revision>
  <dcterms:created xsi:type="dcterms:W3CDTF">2023-09-18T19:57:37Z</dcterms:created>
  <dcterms:modified xsi:type="dcterms:W3CDTF">2024-09-30T13:21:15Z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5626f38-0d03-4995-be82-470b32c0f686_Enabled">
    <vt:lpwstr>true</vt:lpwstr>
  </property>
  <property fmtid="{D5CDD505-2E9C-101B-9397-08002B2CF9AE}" pid="3" name="MSIP_Label_b5626f38-0d03-4995-be82-470b32c0f686_SetDate">
    <vt:lpwstr>2023-09-18T20:35:19Z</vt:lpwstr>
  </property>
  <property fmtid="{D5CDD505-2E9C-101B-9397-08002B2CF9AE}" pid="4" name="MSIP_Label_b5626f38-0d03-4995-be82-470b32c0f686_Method">
    <vt:lpwstr>Standard</vt:lpwstr>
  </property>
  <property fmtid="{D5CDD505-2E9C-101B-9397-08002B2CF9AE}" pid="5" name="MSIP_Label_b5626f38-0d03-4995-be82-470b32c0f686_Name">
    <vt:lpwstr>Standard</vt:lpwstr>
  </property>
  <property fmtid="{D5CDD505-2E9C-101B-9397-08002B2CF9AE}" pid="6" name="MSIP_Label_b5626f38-0d03-4995-be82-470b32c0f686_SiteId">
    <vt:lpwstr>9e2a23af-98f4-4ad5-b266-ef9b2b0b80a5</vt:lpwstr>
  </property>
  <property fmtid="{D5CDD505-2E9C-101B-9397-08002B2CF9AE}" pid="7" name="MSIP_Label_b5626f38-0d03-4995-be82-470b32c0f686_ActionId">
    <vt:lpwstr>4c9ec516-182b-4c86-b914-9525a0c6b004</vt:lpwstr>
  </property>
  <property fmtid="{D5CDD505-2E9C-101B-9397-08002B2CF9AE}" pid="8" name="MSIP_Label_b5626f38-0d03-4995-be82-470b32c0f686_ContentBits">
    <vt:lpwstr>3</vt:lpwstr>
  </property>
  <property fmtid="{D5CDD505-2E9C-101B-9397-08002B2CF9AE}" pid="9" name="ClassificationContentMarkingHeaderLocations">
    <vt:lpwstr>Office-tema:8</vt:lpwstr>
  </property>
  <property fmtid="{D5CDD505-2E9C-101B-9397-08002B2CF9AE}" pid="10" name="ClassificationContentMarkingHeaderText">
    <vt:lpwstr>Information classification: Ramirent Standard </vt:lpwstr>
  </property>
  <property fmtid="{D5CDD505-2E9C-101B-9397-08002B2CF9AE}" pid="11" name="MSIP_Label_4976fac2-3147-4095-89f0-ec332fb3dd02_Enabled">
    <vt:lpwstr>true</vt:lpwstr>
  </property>
  <property fmtid="{D5CDD505-2E9C-101B-9397-08002B2CF9AE}" pid="12" name="MSIP_Label_4976fac2-3147-4095-89f0-ec332fb3dd02_SetDate">
    <vt:lpwstr>2024-05-24T14:17:51Z</vt:lpwstr>
  </property>
  <property fmtid="{D5CDD505-2E9C-101B-9397-08002B2CF9AE}" pid="13" name="MSIP_Label_4976fac2-3147-4095-89f0-ec332fb3dd02_Method">
    <vt:lpwstr>Standard</vt:lpwstr>
  </property>
  <property fmtid="{D5CDD505-2E9C-101B-9397-08002B2CF9AE}" pid="14" name="MSIP_Label_4976fac2-3147-4095-89f0-ec332fb3dd02_Name">
    <vt:lpwstr>4976fac2-3147-4095-89f0-ec332fb3dd02</vt:lpwstr>
  </property>
  <property fmtid="{D5CDD505-2E9C-101B-9397-08002B2CF9AE}" pid="15" name="MSIP_Label_4976fac2-3147-4095-89f0-ec332fb3dd02_SiteId">
    <vt:lpwstr>c0e017e8-740f-4b42-aae5-0b63598c7942</vt:lpwstr>
  </property>
  <property fmtid="{D5CDD505-2E9C-101B-9397-08002B2CF9AE}" pid="16" name="MSIP_Label_4976fac2-3147-4095-89f0-ec332fb3dd02_ActionId">
    <vt:lpwstr>ce751f4d-8547-4ed9-9fe1-b1c65afa0109</vt:lpwstr>
  </property>
  <property fmtid="{D5CDD505-2E9C-101B-9397-08002B2CF9AE}" pid="17" name="MSIP_Label_4976fac2-3147-4095-89f0-ec332fb3dd02_ContentBits">
    <vt:lpwstr>0</vt:lpwstr>
  </property>
</Properties>
</file>