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2" r:id="rId17"/>
    <p:sldId id="274" r:id="rId18"/>
    <p:sldId id="273" r:id="rId19"/>
    <p:sldId id="271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73E4F3-4B4D-6911-846B-40BB25E60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C9382A9-4398-982A-872D-221F29970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59A7D1-0C52-7C3A-1CBB-2D36167D2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66EC-FD68-46BA-B833-739894712D4F}" type="datetimeFigureOut">
              <a:rPr lang="sv-SE" smtClean="0"/>
              <a:t>2025-04-02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A0F23E-25FF-471A-1A03-08B6221D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9054C25-80B6-FCE7-2CB5-85E50709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9888-A801-4328-ABFF-5E1BEE816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02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3EF31E-9688-7CB8-2B16-E66C9853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788BD8F-5699-E8F7-A178-01F2E3D6B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58B883-19AE-29B4-8447-34F72EB4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66EC-FD68-46BA-B833-739894712D4F}" type="datetimeFigureOut">
              <a:rPr lang="sv-SE" smtClean="0"/>
              <a:t>2025-04-02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2C8DD5-FD46-A2FB-005B-1759F461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EDA890-D9B1-B81C-D03C-28D47E4D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9888-A801-4328-ABFF-5E1BEE816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684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DE8F6F5-2CC8-7F4A-BCE2-B5FDC11A3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7C850EF-C420-62E3-620B-C7C5771BA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CEF044-AD9C-8696-9BE9-BD511141E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66EC-FD68-46BA-B833-739894712D4F}" type="datetimeFigureOut">
              <a:rPr lang="sv-SE" smtClean="0"/>
              <a:t>2025-04-02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C3F818-380C-9595-C8F3-17C5D9FC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A82C46-1889-E0E1-D430-B4A41A5F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9888-A801-4328-ABFF-5E1BEE816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716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0582BE-23F1-EFD8-3471-466EFB7F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D3D956-1046-81B6-0F1A-92C87A737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7034363-69C9-5819-9844-68A59DAC2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66EC-FD68-46BA-B833-739894712D4F}" type="datetimeFigureOut">
              <a:rPr lang="sv-SE" smtClean="0"/>
              <a:t>2025-04-02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FCACB2-80D4-02AF-E4D2-4AAE9476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C4FB4EF-C947-1B5D-8CF5-D05B7A71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9888-A801-4328-ABFF-5E1BEE816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512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9AE56F-6B6A-4A78-1C6C-BED087C3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C42DDA-6CA4-2C53-4831-DF8A93A5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A8501C-BC2F-824E-3ED3-1BFD10975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66EC-FD68-46BA-B833-739894712D4F}" type="datetimeFigureOut">
              <a:rPr lang="sv-SE" smtClean="0"/>
              <a:t>2025-04-02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D93F0D-2283-95D6-0BCD-1308EA4C1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2BF54C-32E2-8803-400A-0612CF4A2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9888-A801-4328-ABFF-5E1BEE816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790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A4784A-CBCF-83A9-3E3A-08ED47FCB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300B56-4A5E-1C12-9065-3D6B2023B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716DC9E-415E-360D-F1E3-A9599B4DF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689DA57-45E7-8F93-6E6B-2D4E01D2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66EC-FD68-46BA-B833-739894712D4F}" type="datetimeFigureOut">
              <a:rPr lang="sv-SE" smtClean="0"/>
              <a:t>2025-04-02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D28143F-3103-691C-008F-04407D21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AC833B2-E96A-A951-83F9-EA32F2C2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9888-A801-4328-ABFF-5E1BEE816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578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D5E02A-986E-7553-44CB-D1ACBA00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51B33AC-4CDE-3ED8-A615-724002A91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4EB83ED-F553-8890-33B0-9D0473147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CEDD74E-F366-9B70-4743-AE2125E7A7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4E57689-A1FD-27C6-04DE-A341A9E025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8C971FF-7D00-305F-AC76-40D71CBD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66EC-FD68-46BA-B833-739894712D4F}" type="datetimeFigureOut">
              <a:rPr lang="sv-SE" smtClean="0"/>
              <a:t>2025-04-02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156BBA8-FAA2-D019-E089-E83689DC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ACC880E-1EC2-343B-1584-9B4D2D15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9888-A801-4328-ABFF-5E1BEE816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643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5703AE-0BC8-DC18-80EC-27701EC4A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DC93D39-2560-FF68-39E1-12ED4185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66EC-FD68-46BA-B833-739894712D4F}" type="datetimeFigureOut">
              <a:rPr lang="sv-SE" smtClean="0"/>
              <a:t>2025-04-02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B6ABA23-010D-2EFE-59C6-57478D21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5A4D26-91F0-EEF1-5760-BA67827BC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9888-A801-4328-ABFF-5E1BEE816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436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5CE04FF-C4BF-7F6F-B9BE-0686A2F07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66EC-FD68-46BA-B833-739894712D4F}" type="datetimeFigureOut">
              <a:rPr lang="sv-SE" smtClean="0"/>
              <a:t>2025-04-02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0C88FEA-C825-B2CC-4388-38CF98964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99857E0-1C3C-7D72-57E6-77A0AE0F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9888-A801-4328-ABFF-5E1BEE816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642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28A34D-0963-3462-2CFC-6C45DF52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200F94-E3AE-CA60-FB0D-B9F34BC57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7C77AB-A70A-0914-FDA5-646B90C58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0C0103B-B8F3-E4F9-7721-0DCF16C0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66EC-FD68-46BA-B833-739894712D4F}" type="datetimeFigureOut">
              <a:rPr lang="sv-SE" smtClean="0"/>
              <a:t>2025-04-02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532EBB-80F9-25F1-4D46-73F0998FB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8144C15-DF5B-9BF8-810B-FBF7B7FE7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9888-A801-4328-ABFF-5E1BEE816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41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E1F5E8-D227-DBD6-EC8E-A3936244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38DAD88-6D6C-0923-E1B0-54964F25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6E3D67-8697-2289-3B72-F4498333F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CC9A963-B1A7-27FB-7959-2D30C965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66EC-FD68-46BA-B833-739894712D4F}" type="datetimeFigureOut">
              <a:rPr lang="sv-SE" smtClean="0"/>
              <a:t>2025-04-02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DFC1670-134A-E6B5-5286-63A44C12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3498872-7A36-81F2-490B-A7FBEE690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9888-A801-4328-ABFF-5E1BEE816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13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8D9DF8F-A49C-D554-0FA6-A273864D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36AB9F7-39BE-9254-5C95-0D6EFC349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F570DB-D931-98F4-3606-0C2CDA02B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CE66EC-FD68-46BA-B833-739894712D4F}" type="datetimeFigureOut">
              <a:rPr lang="sv-SE" smtClean="0"/>
              <a:t>2025-04-02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63B289-41A9-2406-ABFD-8E8440037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768B58C-8C5A-EC88-7EA9-D2F8BAB30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749888-A801-4328-ABFF-5E1BEE816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350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9887444-9BC0-CE56-042D-21F4D7BD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277" b="1366"/>
          <a:stretch/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274061E-B2B3-9B5D-D6AE-A451E66BA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56" y="5746071"/>
            <a:ext cx="7015499" cy="852260"/>
          </a:xfrm>
        </p:spPr>
        <p:txBody>
          <a:bodyPr anchor="ctr">
            <a:normAutofit/>
          </a:bodyPr>
          <a:lstStyle/>
          <a:p>
            <a:pPr algn="l"/>
            <a:r>
              <a:rPr lang="sv-SE" sz="4000" dirty="0"/>
              <a:t>Föräldramöte 2025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73A077A-D73B-884D-50F3-7131F734D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135" y="4655458"/>
            <a:ext cx="2095500" cy="2181225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049D0526-1581-0545-EA59-4BA2B432E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5056" y="5746071"/>
            <a:ext cx="4114801" cy="852260"/>
          </a:xfrm>
        </p:spPr>
        <p:txBody>
          <a:bodyPr anchor="ctr">
            <a:normAutofit/>
          </a:bodyPr>
          <a:lstStyle/>
          <a:p>
            <a:pPr algn="r"/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564009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C1197-A287-029D-F107-0A560ABFD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21AAEC-B4B3-D12C-B7E7-DFE93DAF1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Matchkläder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CF2AF6-EA39-EECF-C20A-8F672D0A7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/>
              <a:t>Spelaren ansvarar för sitt eget matchställ. </a:t>
            </a:r>
          </a:p>
          <a:p>
            <a:pPr marL="0" indent="0">
              <a:buNone/>
            </a:pPr>
            <a:r>
              <a:rPr lang="sv-SE" sz="3200" dirty="0"/>
              <a:t>Tröja, shorts och strumpor.</a:t>
            </a:r>
          </a:p>
          <a:p>
            <a:pPr marL="0" indent="0">
              <a:buNone/>
            </a:pPr>
            <a:r>
              <a:rPr lang="sv-SE" sz="3200" dirty="0"/>
              <a:t>Det tvättas varsamt och används endast vid match. </a:t>
            </a:r>
          </a:p>
          <a:p>
            <a:pPr marL="0" indent="0">
              <a:buNone/>
            </a:pPr>
            <a:endParaRPr lang="sv-SE" sz="3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E89317E-3DC4-F233-EE7B-D857AC25D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736" y="4461101"/>
            <a:ext cx="2095500" cy="21812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D46B1AA-6028-C5EB-17A6-AEC3C38D9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929" b="19762"/>
          <a:stretch/>
        </p:blipFill>
        <p:spPr>
          <a:xfrm>
            <a:off x="2300968" y="3656464"/>
            <a:ext cx="6096000" cy="29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1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538E2-64A3-BB59-EEC1-0047B6FD2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AD9879-055B-1E52-319B-592B6CFE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5B46E4-1E29-9CFB-7757-2C9A62A8F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/>
              <a:t>Vi är anmälda till två cuper under </a:t>
            </a:r>
          </a:p>
          <a:p>
            <a:pPr marL="0" indent="0">
              <a:buNone/>
            </a:pPr>
            <a:r>
              <a:rPr lang="sv-SE" sz="3200" dirty="0"/>
              <a:t>säsongen.</a:t>
            </a:r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- </a:t>
            </a:r>
            <a:r>
              <a:rPr lang="sv-SE" sz="3200" dirty="0" err="1"/>
              <a:t>Giff</a:t>
            </a:r>
            <a:r>
              <a:rPr lang="sv-SE" sz="3200" dirty="0"/>
              <a:t>-cupen, 2 lag, kick-off cup. 12-13/4</a:t>
            </a:r>
          </a:p>
          <a:p>
            <a:pPr marL="0" indent="0">
              <a:buNone/>
            </a:pPr>
            <a:r>
              <a:rPr lang="sv-SE" sz="3200" dirty="0"/>
              <a:t>- </a:t>
            </a:r>
            <a:r>
              <a:rPr lang="sv-SE" sz="3200" dirty="0" err="1"/>
              <a:t>Skadevi</a:t>
            </a:r>
            <a:r>
              <a:rPr lang="sv-SE" sz="3200" dirty="0"/>
              <a:t> cup Skövde 27-29/6</a:t>
            </a:r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endParaRPr lang="sv-SE" sz="3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77D7E17-1DE9-E29A-FE58-D08DE989A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736" y="4461101"/>
            <a:ext cx="2095500" cy="21812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44ACD4C-6545-8452-D435-A99C4B58D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546" y="410255"/>
            <a:ext cx="4034972" cy="30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54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7DDF9-1B32-F140-81DF-C2E1B0153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D97EB7-D3FD-8288-255B-75002008C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Enkät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DF9751-38C4-4276-76A4-B3C486CDD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/>
              <a:t>Tjejerna kommer inom kort att få en enkät av oss att göra på träningen.</a:t>
            </a:r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Innehåller frågor så som vad de tycker är roligt med fotboll, favoritposition, saker att utveckla mm.</a:t>
            </a:r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endParaRPr lang="sv-SE" sz="3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AB3FB4E-B130-A5D7-03C2-9234047C4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736" y="4461101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30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957EF-971F-5276-1296-75440E091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AAB9C6-019C-0F8C-255F-3BB1710A5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Föreläsningar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54E1B1-2BFC-45CF-9DAF-35CE7494A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/>
              <a:t>2 föreläsningar inplanerade</a:t>
            </a:r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Kostföreläsning 28/4</a:t>
            </a:r>
          </a:p>
          <a:p>
            <a:pPr marL="0" indent="0">
              <a:buNone/>
            </a:pPr>
            <a:r>
              <a:rPr lang="sv-SE" sz="3200" dirty="0"/>
              <a:t>Idrotta med mens, tid kommer</a:t>
            </a:r>
          </a:p>
          <a:p>
            <a:pPr marL="0" indent="0">
              <a:buNone/>
            </a:pPr>
            <a:endParaRPr lang="sv-SE" sz="3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08D0A13-0C62-60BA-EFB0-7153748E4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736" y="4461101"/>
            <a:ext cx="2095500" cy="21812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6CFB3DC-4D4E-BF9D-365A-82462D787C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293" r="14325"/>
          <a:stretch/>
        </p:blipFill>
        <p:spPr>
          <a:xfrm>
            <a:off x="7467600" y="681037"/>
            <a:ext cx="4073761" cy="30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3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9C439-4A70-F6E5-4C0E-F1385211D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AF21ED-92A3-79F4-2E8F-6C20C04A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Föräldraskap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1B26D6-B464-D599-1619-74A29886F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/>
              <a:t>Låt oss sköta allt som berör laget så som spelare, position, coachning.</a:t>
            </a:r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Peppa och heja på tjejerna. Fråga dem inte hur det gick eller hur många mål de gjorde. Ställ frågor om hur de upplevde matchen, vad laget behöver utveckla </a:t>
            </a:r>
          </a:p>
          <a:p>
            <a:pPr marL="0" indent="0">
              <a:buNone/>
            </a:pPr>
            <a:r>
              <a:rPr lang="sv-SE" sz="3200" dirty="0"/>
              <a:t>eller vad gjorde du bra idag? Låt dem reflektera </a:t>
            </a:r>
          </a:p>
          <a:p>
            <a:pPr marL="0" indent="0">
              <a:buNone/>
            </a:pPr>
            <a:r>
              <a:rPr lang="sv-SE" sz="3200" dirty="0"/>
              <a:t>själva, gör det inte åt dem!</a:t>
            </a:r>
          </a:p>
          <a:p>
            <a:pPr marL="0" indent="0">
              <a:buNone/>
            </a:pPr>
            <a:endParaRPr lang="sv-SE" sz="3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D7ADB53-890C-7317-F886-602D0718F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736" y="4461101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02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64137-8801-66E5-9AFE-B93656393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BE5623-A574-33A2-CF19-04289D7F8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Matchvärdar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8EAA24-DE40-CEAF-CD67-784B88437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/>
              <a:t>Matchansvar vid hemmamatch</a:t>
            </a:r>
          </a:p>
          <a:p>
            <a:pPr marL="0" indent="0">
              <a:buNone/>
            </a:pPr>
            <a:r>
              <a:rPr lang="sv-SE" sz="3200" dirty="0"/>
              <a:t>Vi vill vara med tjejerna runt matcherna.</a:t>
            </a:r>
          </a:p>
          <a:p>
            <a:pPr marL="0" indent="0">
              <a:buNone/>
            </a:pPr>
            <a:r>
              <a:rPr lang="sv-SE" sz="3200" dirty="0"/>
              <a:t>Ni ska få hjälpa oss med att vara matchvärdar.</a:t>
            </a:r>
          </a:p>
          <a:p>
            <a:pPr>
              <a:buFontTx/>
              <a:buChar char="-"/>
            </a:pPr>
            <a:r>
              <a:rPr lang="sv-SE" sz="3200" dirty="0"/>
              <a:t>Ställa iordning planen (mål, konor)</a:t>
            </a:r>
          </a:p>
          <a:p>
            <a:pPr>
              <a:buFontTx/>
              <a:buChar char="-"/>
            </a:pPr>
            <a:r>
              <a:rPr lang="sv-SE" sz="3200" dirty="0"/>
              <a:t>Ansvara för linjeflaggan</a:t>
            </a:r>
          </a:p>
          <a:p>
            <a:pPr>
              <a:buFontTx/>
              <a:buChar char="-"/>
            </a:pPr>
            <a:r>
              <a:rPr lang="sv-SE" sz="3200" dirty="0"/>
              <a:t>Ställa iordning planen efter match. </a:t>
            </a:r>
          </a:p>
          <a:p>
            <a:pPr>
              <a:buFontTx/>
              <a:buChar char="-"/>
            </a:pPr>
            <a:r>
              <a:rPr lang="sv-SE" sz="3200" dirty="0" err="1"/>
              <a:t>Ev</a:t>
            </a:r>
            <a:r>
              <a:rPr lang="sv-SE" sz="3200" dirty="0"/>
              <a:t> kioskansvar</a:t>
            </a:r>
          </a:p>
          <a:p>
            <a:pPr>
              <a:buFontTx/>
              <a:buChar char="-"/>
            </a:pPr>
            <a:r>
              <a:rPr lang="sv-SE" sz="3200" dirty="0"/>
              <a:t>På plats en timme innan match</a:t>
            </a:r>
          </a:p>
          <a:p>
            <a:pPr marL="0" indent="0">
              <a:buNone/>
            </a:pPr>
            <a:endParaRPr lang="sv-SE" sz="3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AE9A4FA-6CAD-D959-AB65-4A353548B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736" y="4461101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08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407BAD-310E-D765-26E5-88495624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525A8D8-2EED-6D7D-0053-B65BBDA7A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7916" t="18835" r="19042" b="10866"/>
          <a:stretch/>
        </p:blipFill>
        <p:spPr>
          <a:xfrm>
            <a:off x="1522914" y="560615"/>
            <a:ext cx="9146171" cy="5736770"/>
          </a:xfrm>
        </p:spPr>
      </p:pic>
    </p:spTree>
    <p:extLst>
      <p:ext uri="{BB962C8B-B14F-4D97-AF65-F5344CB8AC3E}">
        <p14:creationId xmlns:p14="http://schemas.microsoft.com/office/powerpoint/2010/main" val="3551163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F5FEB3-49DE-AE22-5C58-5866EDA9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9E1146A-BA0D-2B5F-8F6A-D2DB2D93D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2841" t="21837" r="21012" b="10366"/>
          <a:stretch/>
        </p:blipFill>
        <p:spPr>
          <a:xfrm>
            <a:off x="1948542" y="642257"/>
            <a:ext cx="8490858" cy="5766973"/>
          </a:xfrm>
        </p:spPr>
      </p:pic>
    </p:spTree>
    <p:extLst>
      <p:ext uri="{BB962C8B-B14F-4D97-AF65-F5344CB8AC3E}">
        <p14:creationId xmlns:p14="http://schemas.microsoft.com/office/powerpoint/2010/main" val="2186690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788F1F-D0CE-EB54-4E78-517AC99C3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05771EE-F93B-5C34-D032-58D98C865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7353" t="45854" r="17494" b="13619"/>
          <a:stretch/>
        </p:blipFill>
        <p:spPr>
          <a:xfrm>
            <a:off x="838200" y="1821316"/>
            <a:ext cx="10101559" cy="3534455"/>
          </a:xfrm>
        </p:spPr>
      </p:pic>
    </p:spTree>
    <p:extLst>
      <p:ext uri="{BB962C8B-B14F-4D97-AF65-F5344CB8AC3E}">
        <p14:creationId xmlns:p14="http://schemas.microsoft.com/office/powerpoint/2010/main" val="1032620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327FC-4CB2-BC86-08A8-6D552CEE0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B084C2-0892-AA6A-1023-FCBD281A1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</a:t>
            </a:r>
            <a:r>
              <a:rPr lang="sv-SE"/>
              <a:t>/frågor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CD7164-8831-B0BA-80F9-15784D4F4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v-SE" sz="3200" dirty="0"/>
              <a:t>Lagkassa</a:t>
            </a:r>
          </a:p>
          <a:p>
            <a:pPr>
              <a:buFontTx/>
              <a:buChar char="-"/>
            </a:pPr>
            <a:r>
              <a:rPr lang="sv-SE" sz="3200" dirty="0"/>
              <a:t>Försäljning </a:t>
            </a:r>
          </a:p>
          <a:p>
            <a:pPr marL="0" indent="0">
              <a:buNone/>
            </a:pPr>
            <a:endParaRPr lang="sv-SE" sz="3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6AC68DA-AE4D-4B40-4572-986837A5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736" y="4461101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3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4407DB-D482-AAF7-216B-9AB33641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732"/>
          </a:xfrm>
        </p:spPr>
        <p:txBody>
          <a:bodyPr/>
          <a:lstStyle/>
          <a:p>
            <a:r>
              <a:rPr lang="sv-SE" dirty="0"/>
              <a:t>Dagordning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0C6A2B-3075-BBEA-AFE3-F0F57A76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143"/>
            <a:ext cx="10515600" cy="4761820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Trupp				</a:t>
            </a:r>
          </a:p>
          <a:p>
            <a:r>
              <a:rPr lang="sv-SE" dirty="0"/>
              <a:t>Träningstider</a:t>
            </a:r>
          </a:p>
          <a:p>
            <a:r>
              <a:rPr lang="sv-SE" dirty="0"/>
              <a:t>Samsynsavtal </a:t>
            </a:r>
          </a:p>
          <a:p>
            <a:r>
              <a:rPr lang="sv-SE" dirty="0"/>
              <a:t>Frånvaroanmälan </a:t>
            </a:r>
          </a:p>
          <a:p>
            <a:r>
              <a:rPr lang="sv-SE" dirty="0"/>
              <a:t>Match</a:t>
            </a:r>
          </a:p>
          <a:p>
            <a:r>
              <a:rPr lang="sv-SE" dirty="0"/>
              <a:t>Uppträdande/ beteende </a:t>
            </a:r>
          </a:p>
          <a:p>
            <a:r>
              <a:rPr lang="sv-SE" dirty="0"/>
              <a:t>Laget.se / kallelser</a:t>
            </a:r>
          </a:p>
          <a:p>
            <a:r>
              <a:rPr lang="sv-SE" dirty="0"/>
              <a:t>Matchkläder </a:t>
            </a:r>
          </a:p>
          <a:p>
            <a:r>
              <a:rPr lang="sv-SE" dirty="0"/>
              <a:t>Cuper</a:t>
            </a:r>
          </a:p>
          <a:p>
            <a:r>
              <a:rPr lang="sv-SE" dirty="0"/>
              <a:t>Enkät</a:t>
            </a:r>
          </a:p>
          <a:p>
            <a:r>
              <a:rPr lang="sv-SE" dirty="0"/>
              <a:t>Kostföreläsning och mensföreläsning</a:t>
            </a:r>
          </a:p>
          <a:p>
            <a:r>
              <a:rPr lang="sv-SE" dirty="0"/>
              <a:t>Föräldraskap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8A5F35D-FE87-F792-4144-55F3252D6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736" y="4461101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8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AC1F5-D7C2-D54D-9074-3A6504D16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949F56-307B-6588-8031-0C1304C8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Truppen 2025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4D8FFF-94F9-E404-018A-3E26DA9FC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/>
              <a:t>26 tjejer</a:t>
            </a:r>
          </a:p>
          <a:p>
            <a:pPr marL="0" indent="0">
              <a:buNone/>
            </a:pPr>
            <a:r>
              <a:rPr lang="sv-SE" sz="3200" dirty="0"/>
              <a:t>4 ledare (</a:t>
            </a:r>
            <a:r>
              <a:rPr lang="sv-SE" sz="3200" dirty="0" err="1"/>
              <a:t>Karro</a:t>
            </a:r>
            <a:r>
              <a:rPr lang="sv-SE" sz="3200" dirty="0"/>
              <a:t>, Henrik, Madde, Oscar)</a:t>
            </a:r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2 lag anmälda till seriespel</a:t>
            </a:r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endParaRPr lang="sv-SE" sz="3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5228773-42A6-F92E-38CB-EE8CBF519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736" y="4461101"/>
            <a:ext cx="2095500" cy="21812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554B7D8-0ACD-92FE-765A-03EDB5F157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3401"/>
          <a:stretch/>
        </p:blipFill>
        <p:spPr>
          <a:xfrm>
            <a:off x="8227984" y="365125"/>
            <a:ext cx="3263504" cy="333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3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DB2C5-7F03-FF64-E81B-37902A918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231FA1-DC44-4B8F-9EC3-F32226A5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Träningstider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6A5656-2229-3A8C-AE48-1030F1CBA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Måndag 17:30- 19</a:t>
            </a:r>
          </a:p>
          <a:p>
            <a:pPr marL="0" indent="0">
              <a:buNone/>
            </a:pPr>
            <a:r>
              <a:rPr lang="sv-SE" dirty="0"/>
              <a:t>Onsdag 17:30- 19</a:t>
            </a:r>
          </a:p>
          <a:p>
            <a:pPr marL="0" indent="0">
              <a:buNone/>
            </a:pPr>
            <a:r>
              <a:rPr lang="sv-SE" dirty="0"/>
              <a:t>Torsdag 19- 20:30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-På plats vid planen minst 10 min innan</a:t>
            </a:r>
          </a:p>
          <a:p>
            <a:pPr marL="0" indent="0">
              <a:buNone/>
            </a:pPr>
            <a:r>
              <a:rPr lang="sv-SE" dirty="0"/>
              <a:t>-Rätt utrustning (benskydd, fotbollsskor, uppsatt hår, </a:t>
            </a:r>
          </a:p>
          <a:p>
            <a:pPr marL="0" indent="0">
              <a:buNone/>
            </a:pPr>
            <a:r>
              <a:rPr lang="sv-SE" dirty="0"/>
              <a:t>  inga smycken)</a:t>
            </a:r>
          </a:p>
          <a:p>
            <a:pPr marL="0" indent="0">
              <a:buNone/>
            </a:pPr>
            <a:r>
              <a:rPr lang="sv-SE" dirty="0"/>
              <a:t>- Omklädningsrum finns alltid att tillgå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457F123-44A7-C9D1-3BA4-B1FCED7E6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736" y="4461101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2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E9B20-6358-37F1-B75C-C12F3C9C6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C1CFF8-34C8-8DE9-3858-60E83849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Samsynsavtal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A66616-E2D2-412B-8B12-089D8192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Vår fotbollssäsong pågår från 1 april till 30 september. </a:t>
            </a:r>
          </a:p>
          <a:p>
            <a:pPr marL="0" indent="0">
              <a:buNone/>
            </a:pPr>
            <a:r>
              <a:rPr lang="sv-SE" dirty="0"/>
              <a:t>Full fokus på fotboll!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 får som förening erbjuda de tjejer som inte håller på med någon vinteridrott träningsmöjlighet under icke pågående säsong. Detta ska inte påverka den aktuella säsongsidrotten negativt.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9312961-8C17-212A-3C3F-F1D8252AA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736" y="4461101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22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53332-B13C-C49B-2341-BFF51CEB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1A5050-C6E5-5ADA-8CC0-0F2062BC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Frånvaroanmälan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08A777-3814-B1A2-1D98-936040675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/>
              <a:t>Frånvaroanmälan samt orsak till någon av oss tränare</a:t>
            </a:r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 err="1"/>
              <a:t>Karro</a:t>
            </a:r>
            <a:r>
              <a:rPr lang="sv-SE" sz="3200" dirty="0"/>
              <a:t> 0702531919</a:t>
            </a:r>
          </a:p>
          <a:p>
            <a:pPr marL="0" indent="0">
              <a:buNone/>
            </a:pPr>
            <a:r>
              <a:rPr lang="sv-SE" sz="3200" dirty="0"/>
              <a:t>Henrik 0767990170</a:t>
            </a:r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Vi ser gärna att tjejerna kommer till oss vid träning</a:t>
            </a:r>
          </a:p>
          <a:p>
            <a:pPr marL="0" indent="0">
              <a:buNone/>
            </a:pPr>
            <a:r>
              <a:rPr lang="sv-SE" sz="3200" dirty="0"/>
              <a:t>om de är skadade och är med runt omkring.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8CB5ED7-7CA6-EB1D-02CF-CD1D927B6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736" y="4461101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11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CA88B-C67E-07F8-7251-5CB67E1C0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9A7A4E-C010-8214-39F7-8096BA5D3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E15488-A9CF-9BD4-AF86-1BB63920D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3200" dirty="0"/>
              <a:t>2 lag anmälda till seriespel</a:t>
            </a:r>
          </a:p>
          <a:p>
            <a:pPr marL="0" indent="0">
              <a:buNone/>
            </a:pPr>
            <a:r>
              <a:rPr lang="sv-SE" sz="3200" dirty="0"/>
              <a:t>Vi spelar med så jämna lag som möjligt.</a:t>
            </a:r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Vid match byter vi om på matcharenan om inget </a:t>
            </a:r>
          </a:p>
          <a:p>
            <a:pPr marL="0" indent="0">
              <a:buNone/>
            </a:pPr>
            <a:r>
              <a:rPr lang="sv-SE" sz="3200" dirty="0"/>
              <a:t>annat meddelas. Dusch tillsammans efter match. </a:t>
            </a:r>
          </a:p>
          <a:p>
            <a:pPr marL="0" indent="0">
              <a:buNone/>
            </a:pPr>
            <a:r>
              <a:rPr lang="sv-SE" sz="3200" dirty="0"/>
              <a:t>Minst 20 min tillsammans med laget efter match.</a:t>
            </a:r>
          </a:p>
          <a:p>
            <a:pPr marL="0" indent="0">
              <a:buNone/>
            </a:pPr>
            <a:endParaRPr lang="sv-SE" sz="3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EEF1E52-7C5C-7551-8893-1E93FEBE1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736" y="4461101"/>
            <a:ext cx="2095500" cy="21812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186B873-210E-63C3-5EC8-A16663D20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657" y="365125"/>
            <a:ext cx="2963636" cy="39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95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919B1-BE2E-50C0-24A1-704678D00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2C42C9-B5AE-BCFF-652E-B7C489DD8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Uppträdande och beteende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EACB97-4DAC-01F5-4724-5B0C17A0F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/>
              <a:t>Vi tolererar inte dåligt beteende mot med- eller motspelare.</a:t>
            </a:r>
          </a:p>
          <a:p>
            <a:pPr marL="0" indent="0">
              <a:buNone/>
            </a:pPr>
            <a:r>
              <a:rPr lang="sv-SE" sz="3200" dirty="0"/>
              <a:t>Tråkig attityd samtalas först med spelare och sedan </a:t>
            </a:r>
            <a:r>
              <a:rPr lang="sv-SE" sz="3200" dirty="0" err="1"/>
              <a:t>vh</a:t>
            </a:r>
            <a:r>
              <a:rPr lang="sv-SE" sz="3200" dirty="0"/>
              <a:t>.</a:t>
            </a:r>
          </a:p>
          <a:p>
            <a:pPr marL="0" indent="0">
              <a:buNone/>
            </a:pPr>
            <a:r>
              <a:rPr lang="sv-SE" sz="3200" dirty="0"/>
              <a:t>Vi är hårda med att språket är trevligt och vårdat.</a:t>
            </a:r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Det är vi ledare som bestämmer! </a:t>
            </a:r>
          </a:p>
          <a:p>
            <a:pPr marL="0" indent="0">
              <a:buNone/>
            </a:pPr>
            <a:endParaRPr lang="sv-SE" sz="3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3D4606D-659E-827E-9730-D8EDC0B76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736" y="4461101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6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55AB1-0BFF-69AF-507F-172EE6A38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C00104-54D5-75D4-D04F-542ECC05C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Laget.se och kallelser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B17829-3BD0-E675-CC7D-246C3BC8C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sz="3200" dirty="0"/>
              <a:t>Kallelser till match (och andra aktiviteter) i god tid.</a:t>
            </a:r>
          </a:p>
          <a:p>
            <a:pPr marL="0" indent="0">
              <a:buNone/>
            </a:pPr>
            <a:r>
              <a:rPr lang="sv-SE" sz="3200" dirty="0"/>
              <a:t>Respektera sista dag för anmälan. </a:t>
            </a:r>
          </a:p>
          <a:p>
            <a:pPr marL="0" indent="0">
              <a:buNone/>
            </a:pPr>
            <a:r>
              <a:rPr lang="sv-SE" sz="3200" dirty="0"/>
              <a:t>Ingen anmälan- inget deltagande!</a:t>
            </a:r>
          </a:p>
          <a:p>
            <a:pPr marL="0" indent="0">
              <a:buNone/>
            </a:pPr>
            <a:r>
              <a:rPr lang="sv-SE" sz="3200" dirty="0"/>
              <a:t>Frågan om bil vid bortamatch så ni kan se om skjuts behövs.</a:t>
            </a:r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All information ska komma via laget.se</a:t>
            </a:r>
          </a:p>
          <a:p>
            <a:pPr marL="0" indent="0">
              <a:buNone/>
            </a:pPr>
            <a:r>
              <a:rPr lang="sv-SE" sz="3200" dirty="0"/>
              <a:t>Föräldragrupp på </a:t>
            </a:r>
            <a:r>
              <a:rPr lang="sv-SE" sz="3200" dirty="0" err="1"/>
              <a:t>messenger</a:t>
            </a:r>
            <a:r>
              <a:rPr lang="sv-SE" sz="3200" dirty="0"/>
              <a:t> i andra hand och för </a:t>
            </a:r>
          </a:p>
          <a:p>
            <a:pPr marL="0" indent="0">
              <a:buNone/>
            </a:pPr>
            <a:r>
              <a:rPr lang="sv-SE" sz="3200" dirty="0"/>
              <a:t>er att nå varandra.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ADF6ED5-952A-0221-7A81-F7E42259D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736" y="4461101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43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521</Words>
  <Application>Microsoft Office PowerPoint</Application>
  <PresentationFormat>Bredbild</PresentationFormat>
  <Paragraphs>102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Office-tema</vt:lpstr>
      <vt:lpstr>Föräldramöte 2025</vt:lpstr>
      <vt:lpstr>Dagordning</vt:lpstr>
      <vt:lpstr>Truppen 2025</vt:lpstr>
      <vt:lpstr>Träningstider</vt:lpstr>
      <vt:lpstr>Samsynsavtal</vt:lpstr>
      <vt:lpstr>Frånvaroanmälan</vt:lpstr>
      <vt:lpstr>Match</vt:lpstr>
      <vt:lpstr>Uppträdande och beteende</vt:lpstr>
      <vt:lpstr>Laget.se och kallelser</vt:lpstr>
      <vt:lpstr>Matchkläder </vt:lpstr>
      <vt:lpstr>Cuper</vt:lpstr>
      <vt:lpstr>Enkät</vt:lpstr>
      <vt:lpstr>Föreläsningar</vt:lpstr>
      <vt:lpstr>Föräldraskap</vt:lpstr>
      <vt:lpstr>Matchvärdar</vt:lpstr>
      <vt:lpstr>PowerPoint-presentation</vt:lpstr>
      <vt:lpstr>PowerPoint-presentation</vt:lpstr>
      <vt:lpstr>PowerPoint-presentation</vt:lpstr>
      <vt:lpstr>Övrigt/frågor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Karolina Josefsson</dc:creator>
  <cp:lastModifiedBy>Karolina Josefsson</cp:lastModifiedBy>
  <cp:revision>2</cp:revision>
  <dcterms:created xsi:type="dcterms:W3CDTF">2025-03-23T16:37:38Z</dcterms:created>
  <dcterms:modified xsi:type="dcterms:W3CDTF">2025-04-02T10:45:56Z</dcterms:modified>
</cp:coreProperties>
</file>