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3" r:id="rId3"/>
    <p:sldId id="274" r:id="rId4"/>
    <p:sldId id="275" r:id="rId5"/>
    <p:sldId id="276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B580D-DEFA-4B69-AABD-3B0C5CD5AC59}" v="1" dt="2026-05-20T15:57:27.0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strom, Erica" userId="977b02d5-25a3-4ca9-be8a-07b9ae9d68cf" providerId="ADAL" clId="{A9FB580D-DEFA-4B69-AABD-3B0C5CD5AC59}"/>
    <pc:docChg chg="modSld">
      <pc:chgData name="Edstrom, Erica" userId="977b02d5-25a3-4ca9-be8a-07b9ae9d68cf" providerId="ADAL" clId="{A9FB580D-DEFA-4B69-AABD-3B0C5CD5AC59}" dt="2026-05-20T16:25:25.808" v="342" actId="20577"/>
      <pc:docMkLst>
        <pc:docMk/>
      </pc:docMkLst>
      <pc:sldChg chg="modSp mod">
        <pc:chgData name="Edstrom, Erica" userId="977b02d5-25a3-4ca9-be8a-07b9ae9d68cf" providerId="ADAL" clId="{A9FB580D-DEFA-4B69-AABD-3B0C5CD5AC59}" dt="2026-05-20T15:59:24.308" v="98" actId="20577"/>
        <pc:sldMkLst>
          <pc:docMk/>
          <pc:sldMk cId="1112830192" sldId="257"/>
        </pc:sldMkLst>
        <pc:spChg chg="mod">
          <ac:chgData name="Edstrom, Erica" userId="977b02d5-25a3-4ca9-be8a-07b9ae9d68cf" providerId="ADAL" clId="{A9FB580D-DEFA-4B69-AABD-3B0C5CD5AC59}" dt="2026-05-20T15:59:24.308" v="98" actId="20577"/>
          <ac:spMkLst>
            <pc:docMk/>
            <pc:sldMk cId="1112830192" sldId="257"/>
            <ac:spMk id="4" creationId="{2E31C729-BEB2-8E1F-C81E-2481A1931BE0}"/>
          </ac:spMkLst>
        </pc:spChg>
      </pc:sldChg>
      <pc:sldChg chg="modSp mod">
        <pc:chgData name="Edstrom, Erica" userId="977b02d5-25a3-4ca9-be8a-07b9ae9d68cf" providerId="ADAL" clId="{A9FB580D-DEFA-4B69-AABD-3B0C5CD5AC59}" dt="2026-05-20T16:17:18.508" v="244" actId="20577"/>
        <pc:sldMkLst>
          <pc:docMk/>
          <pc:sldMk cId="3362414936" sldId="275"/>
        </pc:sldMkLst>
        <pc:spChg chg="mod">
          <ac:chgData name="Edstrom, Erica" userId="977b02d5-25a3-4ca9-be8a-07b9ae9d68cf" providerId="ADAL" clId="{A9FB580D-DEFA-4B69-AABD-3B0C5CD5AC59}" dt="2026-05-20T16:17:18.508" v="244" actId="20577"/>
          <ac:spMkLst>
            <pc:docMk/>
            <pc:sldMk cId="3362414936" sldId="275"/>
            <ac:spMk id="4" creationId="{2E31C729-BEB2-8E1F-C81E-2481A1931BE0}"/>
          </ac:spMkLst>
        </pc:spChg>
      </pc:sldChg>
      <pc:sldChg chg="modSp mod">
        <pc:chgData name="Edstrom, Erica" userId="977b02d5-25a3-4ca9-be8a-07b9ae9d68cf" providerId="ADAL" clId="{A9FB580D-DEFA-4B69-AABD-3B0C5CD5AC59}" dt="2026-05-20T16:25:25.808" v="342" actId="20577"/>
        <pc:sldMkLst>
          <pc:docMk/>
          <pc:sldMk cId="4160070389" sldId="276"/>
        </pc:sldMkLst>
        <pc:spChg chg="mod">
          <ac:chgData name="Edstrom, Erica" userId="977b02d5-25a3-4ca9-be8a-07b9ae9d68cf" providerId="ADAL" clId="{A9FB580D-DEFA-4B69-AABD-3B0C5CD5AC59}" dt="2026-05-20T16:25:25.808" v="342" actId="20577"/>
          <ac:spMkLst>
            <pc:docMk/>
            <pc:sldMk cId="4160070389" sldId="276"/>
            <ac:spMk id="4" creationId="{2E31C729-BEB2-8E1F-C81E-2481A1931B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AB2965-782C-BD8B-18E1-255055911D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7C9ECDE-9FC7-E30B-810D-B24DFF116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937B9E-6AF5-35C8-C9D5-8123953C1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A3A631-7CD2-88FC-3D96-3EDBF522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A86C157-571E-D233-7F9B-A15E3F9E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8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DA6D214-B9A7-BAB7-9F10-F02C96B6E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11DC594-CCE8-FAA2-4782-5B8ECC918E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D92935-1B2F-C916-A313-034E35EDD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2A73D3F-0C6F-34C7-A831-A5151B42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EEED45-CC1D-AE51-CE75-6A541E602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037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6C90866B-AE05-CD5F-FC6E-853BD7DED0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7D97012-3407-57CD-B4A3-8614CC2A1B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4D84475-AFB5-802B-FA12-DF47BA02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3B2710-F479-C7EA-FAC6-42DB5ABC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F05771D-8C3C-3F27-035F-FB5A8E7BB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55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E10012-19AD-9723-AA82-ACADFD11B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8850C87-3524-7CB3-3AB3-DBEDF8C0D4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CBA2B-93B7-7773-BDA4-C1DCCB6C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CA497A7-6AD5-7CDC-342F-62A4E52AD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EFBAEBC-1C6E-9B5F-1F74-91A6C0E1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342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603BB-CB39-4B06-2D47-25F0FF36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1EE9DC0-2660-319F-AE6E-6A3CB2535E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826E1FC-207E-F091-52BF-D2B68AF3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3C7283A-2357-95D8-E48F-D8B89E501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0DEAF0-372A-0F37-32FD-3A2C1ABD4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733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FC1FE2-1F81-78D5-7C3A-5CF3F35C8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3726D40-8464-B0F7-8193-8A502F6BD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393970-6C2C-61C9-367B-B1AADC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A755C13-F32F-4F44-A267-147832062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40FE2D7-1581-00A1-8281-A6CA73CF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A3750A-D7F0-22B9-28A7-C98DC9874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4630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0C3BF0-8BFB-EF88-B121-4554AD32E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4152DF0-42D9-E60C-1485-0F901A30C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879CA17-2EF3-1900-514A-860D49A20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2CED515-3614-5186-98A2-B088C699A4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CAB42E0-FC61-0B41-7CEC-2B1822CBE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E70ACB2-A9C9-1323-D6A3-DFABE27AF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1055C8-B9F3-8F6C-9939-51FC8EC1A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9CA3546-80B8-CFAB-BBC4-1F4C131C7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67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E0BEFBC-A0E7-A557-0942-4F5BB646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1A8C55C-4709-79C0-A64E-6F68F4E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99D27BB-3B9E-FC56-E2ED-AC605E18C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E77A670-3071-631E-B805-32C615DE2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884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05C7143-15F4-FB17-2CC6-770A17CD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5CBDAA3C-FEBD-105F-2592-368E93FB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25927CF-10B2-3122-4798-6DE40B05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422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EA916A-0DED-2871-5FC7-C6733141A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E16810-F69F-6C21-459B-40E12132C3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77802C-BDDD-891B-7119-C3AD5C135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B44C452-E714-7785-B3F0-5E5F40D42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13CCB6B-4B0A-9979-CE23-1BF98D71E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CEB8526-7FEE-3338-6427-88F92BF15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3417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AB41C0-2C71-AA82-1927-49520788A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993FA0F-9B42-B176-EC97-B8E97F8D3C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242C499-45E6-2D17-25C9-6695A7BA67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C83E4DA-2C7A-E2B0-9AD8-C557BC838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F5B6447-E767-383C-0057-77A603D49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4B57A2B-DA89-6C2A-91B7-3A30FE6A1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817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8B43056-EE3E-CE11-0D9C-AB52B248C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BF82261-077B-96E5-2FEA-A53E04AA04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8B9637E-2715-FF1B-4321-FD4BBB85262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38074-6886-42BA-B109-85FE32389A7A}" type="datetimeFigureOut">
              <a:rPr lang="sv-SE" smtClean="0"/>
              <a:t>2026-05-20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BB8E3EA-B2D0-012D-AC97-C79034B33E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85F48C-F157-54AF-4A95-4489C34811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66EF1-848A-4632-AEA8-016805DF5C21}" type="slidenum">
              <a:rPr lang="sv-SE" smtClean="0"/>
              <a:t>‹#›</a:t>
            </a:fld>
            <a:endParaRPr lang="sv-SE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5CF0F27-29E8-343C-F964-966F0FE377B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4929950" y="63500"/>
            <a:ext cx="2389187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v-SE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 classification: Ramirent Standard </a:t>
            </a:r>
          </a:p>
        </p:txBody>
      </p:sp>
    </p:spTree>
    <p:extLst>
      <p:ext uri="{BB962C8B-B14F-4D97-AF65-F5344CB8AC3E}">
        <p14:creationId xmlns:p14="http://schemas.microsoft.com/office/powerpoint/2010/main" val="4157702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hemmaplansmodellen.se/for-tranare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6" y="10"/>
            <a:ext cx="12378511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096000" y="153974"/>
            <a:ext cx="6096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U15-16</a:t>
            </a:r>
            <a:endParaRPr lang="sv-SE" dirty="0"/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MÅLSÄTTNING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Att förbereda så många spelare som möjligt för spel i Juniorverksamheten. Gäller främst för sista års A-ungdom.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Att vara i framkant inom distriktet och därmed vinna U16 DM.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Att alla fortsatt använder sig av goda värderingar och har respekt för kamrater och ledare.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TRÄNING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SIFs Hemmaplansmodell, </a:t>
            </a:r>
            <a:r>
              <a:rPr lang="sv-SE" sz="1200" dirty="0">
                <a:hlinkClick r:id="rId3"/>
              </a:rPr>
              <a:t>https://hemmaplansmodellen.se/for-tranare/</a:t>
            </a:r>
            <a:endParaRPr lang="sv-SE" sz="1200" dirty="0"/>
          </a:p>
          <a:p>
            <a:r>
              <a:rPr lang="sv-SE" sz="1200" dirty="0"/>
              <a:t>- Hockeyakademins träningsupplägg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- 3-4 pass / vecka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Off-</a:t>
            </a:r>
            <a:r>
              <a:rPr lang="sv-SE" sz="1200" dirty="0" err="1">
                <a:solidFill>
                  <a:schemeClr val="accent1">
                    <a:lumMod val="75000"/>
                  </a:schemeClr>
                </a:solidFill>
              </a:rPr>
              <a:t>ice</a:t>
            </a: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 träning i samband med </a:t>
            </a:r>
            <a:r>
              <a:rPr lang="sv-SE" sz="1200" dirty="0" err="1">
                <a:solidFill>
                  <a:schemeClr val="accent1">
                    <a:lumMod val="75000"/>
                  </a:schemeClr>
                </a:solidFill>
              </a:rPr>
              <a:t>ispass</a:t>
            </a:r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Om behov finns kan träningsgruppen delas in i två träningsgrupper på is. Indelningen sker då baserat på var respektive spelare befinner sig i utvecklingskurvan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FÖRSÄSONGSTRÄNING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- 4-5 ggr / vecka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Uppehåll med egenträning under juli månad.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MATCHER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Deltar i seriespel inom Västergötlands Ishockeyförbund med spel i division 1 och division 2.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Div. 1 – viss matchning kan förekomma i matcherna.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Div. 2 – spelar alla som tränat regelbundet lika mycket.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Huvudtränare kan disponera hela U15-16 truppen i Div. 1 samt även yngre i Div2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Vi följer de seriebestämmelser som VIF tillsammans med föreningar i distriktet tagit fram för säsongen.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SPELARSAMTAL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Två gånger per säsong håller ansvariga ledare ett spelarsamtal med varje spelare. </a:t>
            </a:r>
            <a:endParaRPr lang="sv-SE" sz="1200" dirty="0"/>
          </a:p>
        </p:txBody>
      </p:sp>
    </p:spTree>
    <p:extLst>
      <p:ext uri="{BB962C8B-B14F-4D97-AF65-F5344CB8AC3E}">
        <p14:creationId xmlns:p14="http://schemas.microsoft.com/office/powerpoint/2010/main" val="111283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INTRODUKTION MARIESTAD BOIS DIREKTIV GÄLLANDE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Vi ska säkerställa att alla våra barn och ungdomar får samma villkor att utvecklas. I det ingår standardiserade träningsmetoder, ett gott ledarskap och hur vi bemöter våra barn och ungdomar.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Ett steg i det arbetet är författande av dessa direktiv.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Vår verksamhet baseras på Hemmaplansmodellens fyra principer;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1 Sätt människan i fokus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2 Ge alla chansen att utvecklas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3 Bedriv en allsidig träning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4 Anpassa träning och match efter målgrupp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Mariestad BoIS vill ge alla spelare samma möjlighet att utvecklas som människa.</a:t>
            </a: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För att lyckas med det måste hela föreningen så som tränare, spelare och föräldrar tillsammans vara med och skapa en positiv, inkluderande &amp; rättvis miljö.</a:t>
            </a:r>
          </a:p>
          <a:p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178056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U15-16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ROTERA POSITIONER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Möjlighet att prova olika spelarpositioner gäller enligt Mariestad BoIS upp till U14. I U15-16 är det tränare som beslutar var spelare är bäst lämpad. Den position man tränar på, spelar man även på i match. 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MATCHNING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Matchning kan ske i A1 / U16 div 1 och syftar till att ge utbildning i vad som kommer så småningom inom Junior.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DEFINITION AV INDIVIDANPASSNING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Tränarna skall individanpassa träning till var och en utifrån färdigheter, kunskaps- och mognadsnivå. Kan genomföras oavsett hur träningsgruppen eller laget är sammansatt.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 DEFINITION UPPFLYTTNING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Spelaren måste anses vara så bra att hen anses kunna utvecklas till det bättre och bedömas passa in socialt i den nya gruppen.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Beslut fattas av Junioransvarig i samtal med huvudtränare i berörda grupper. ( U15/16 resp. J18 )</a:t>
            </a:r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29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TRÄNING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Träningsnärvaro påverkar matchdeltagande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För att bli uttagen till match bör man ha en träningsnärvaro under samma vecka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Har man sjukfrånvaro på träning dag innan match, spelar man inte kommande match.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Tänk på att är man sjuk ska man inte träna eller spela med respekt för dina ledare och lagkamrater.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Frånvaro anmälan och anledning till frånvaro påverkar matchdeltagande, vilket gäller frånvaro från all aktivitet arrangerade av laget.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Off-</a:t>
            </a:r>
            <a:r>
              <a:rPr lang="sv-SE" sz="1200" dirty="0" err="1">
                <a:solidFill>
                  <a:schemeClr val="accent1">
                    <a:lumMod val="75000"/>
                  </a:schemeClr>
                </a:solidFill>
              </a:rPr>
              <a:t>ice</a:t>
            </a: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 träning under maj – september som bedrivs inom laget förväntas deltagande så länge inte annan idrott utövas och krockar. 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Minst en ledare byter om/ befinner sig i omklädningsrummet tillsammans med ungdomarna. Som ledare räknas även lagledare och </a:t>
            </a:r>
            <a:r>
              <a:rPr lang="sv-SE" sz="1200" dirty="0" err="1">
                <a:solidFill>
                  <a:schemeClr val="accent1">
                    <a:lumMod val="75000"/>
                  </a:schemeClr>
                </a:solidFill>
              </a:rPr>
              <a:t>materialare</a:t>
            </a: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DM SPEL</a:t>
            </a:r>
            <a:br>
              <a:rPr lang="sv-SE" sz="1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Matchning endast tillåtet i U16 DM där de spelare som tränaren anser ska spela, spelar.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I U15 DM spelar alla lika mycket oavsett utgången i matchen.</a:t>
            </a:r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2414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 descr="En bild som visar symbol, emblem, logotyp, prydnad&#10;&#10;Automatiskt genererad beskrivning">
            <a:extLst>
              <a:ext uri="{FF2B5EF4-FFF2-40B4-BE49-F238E27FC236}">
                <a16:creationId xmlns:a16="http://schemas.microsoft.com/office/drawing/2014/main" id="{946CDAC2-9689-44CA-7FF5-3B35BB7D7C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02" b="31448"/>
          <a:stretch/>
        </p:blipFill>
        <p:spPr>
          <a:xfrm>
            <a:off x="-359575" y="10"/>
            <a:ext cx="12191980" cy="685799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3B432D73-5C38-474F-AF96-A3228731BF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45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E31C729-BEB2-8E1F-C81E-2481A1931BE0}"/>
              </a:ext>
            </a:extLst>
          </p:cNvPr>
          <p:cNvSpPr txBox="1"/>
          <p:nvPr/>
        </p:nvSpPr>
        <p:spPr>
          <a:xfrm>
            <a:off x="6376736" y="153974"/>
            <a:ext cx="5815263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sv-SE" sz="3200" dirty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sv-SE" sz="3200" dirty="0">
                <a:solidFill>
                  <a:schemeClr val="accent1">
                    <a:lumMod val="75000"/>
                  </a:schemeClr>
                </a:solidFill>
              </a:rPr>
              <a:t>DIREKTIV FÖR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DESSA DIREKTIV SKALL FÖLJAS OCH GÄLLER FÖR HELA U15-16</a:t>
            </a: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MATCH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Vi spelar matcher med 15+2 spelare.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Enda tillfället då spelare från yngre ålderslag, U14 lånas upp, är då det saknas spelare från ordinarie åldersgrupp och då till matcher i Div 2. I DM U16 kan man dock låna upp från yngre.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Spelare i egna laget, U15-16, ska alltid erbjudas plats först.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Saknas spelare tillfrågas ledare i det yngre ålderslaget. Inga spelare tillfrågas direkt.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Alla spelare i U15-16 </a:t>
            </a:r>
            <a:r>
              <a:rPr lang="sv-SE" sz="1200">
                <a:solidFill>
                  <a:schemeClr val="accent1">
                    <a:lumMod val="75000"/>
                  </a:schemeClr>
                </a:solidFill>
              </a:rPr>
              <a:t>som följer direktiven gällande träningsnärvaro </a:t>
            </a: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erbjuds samma antal matcher och cuper.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Alla spelare som är uttagna i match och cup, spelar lika mycket oavsett utgången i matcherna i A2, div 2. </a:t>
            </a:r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I A1, div 1 kan viss matchning förekomma.</a:t>
            </a:r>
          </a:p>
          <a:p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v-SE" sz="1400" dirty="0">
                <a:solidFill>
                  <a:schemeClr val="accent1">
                    <a:lumMod val="75000"/>
                  </a:schemeClr>
                </a:solidFill>
              </a:rPr>
              <a:t>KONKURRERANDE VERKSAMHET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Om spelare aktivt tackar nej till Mariestad BoIS planerade träningar / matcher under ordinarie säsong för att delta i annan ishockeyverksamhet, utan godkännande från Huvudtränare &amp; Ungdomsansvarig, leder det till tidsbestämd avstängning från matchspel i Mariestad BoIS verksamhet.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Utgångspunkt är alltid att all träning och matchspel i laget prioriteras.</a:t>
            </a:r>
          </a:p>
          <a:p>
            <a:r>
              <a:rPr lang="sv-SE" sz="1200" dirty="0">
                <a:solidFill>
                  <a:schemeClr val="accent1">
                    <a:lumMod val="75000"/>
                  </a:schemeClr>
                </a:solidFill>
              </a:rPr>
              <a:t>- Ordinarie säsong för U15-16 menas med september – mars.</a:t>
            </a:r>
          </a:p>
          <a:p>
            <a:br>
              <a:rPr lang="sv-SE" sz="1200" dirty="0">
                <a:solidFill>
                  <a:schemeClr val="accent1">
                    <a:lumMod val="75000"/>
                  </a:schemeClr>
                </a:solidFill>
              </a:rPr>
            </a:br>
            <a:endParaRPr lang="sv-SE" sz="12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sv-SE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0070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976fac2-3147-4095-89f0-ec332fb3dd02}" enabled="1" method="Standard" siteId="{c0e017e8-740f-4b42-aae5-0b63598c794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872</Words>
  <Application>Microsoft Office PowerPoint</Application>
  <PresentationFormat>Widescreen</PresentationFormat>
  <Paragraphs>90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Ramirent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Varmt välkomna till säsongen 2023/24</dc:title>
  <dc:creator>Lindqvist Christoffer</dc:creator>
  <cp:lastModifiedBy>Edstrom, Erica</cp:lastModifiedBy>
  <cp:revision>13</cp:revision>
  <dcterms:created xsi:type="dcterms:W3CDTF">2023-09-18T19:57:37Z</dcterms:created>
  <dcterms:modified xsi:type="dcterms:W3CDTF">2026-05-20T16:25:26Z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5626f38-0d03-4995-be82-470b32c0f686_Enabled">
    <vt:lpwstr>true</vt:lpwstr>
  </property>
  <property fmtid="{D5CDD505-2E9C-101B-9397-08002B2CF9AE}" pid="3" name="MSIP_Label_b5626f38-0d03-4995-be82-470b32c0f686_SetDate">
    <vt:lpwstr>2023-09-18T20:35:19Z</vt:lpwstr>
  </property>
  <property fmtid="{D5CDD505-2E9C-101B-9397-08002B2CF9AE}" pid="4" name="MSIP_Label_b5626f38-0d03-4995-be82-470b32c0f686_Method">
    <vt:lpwstr>Standard</vt:lpwstr>
  </property>
  <property fmtid="{D5CDD505-2E9C-101B-9397-08002B2CF9AE}" pid="5" name="MSIP_Label_b5626f38-0d03-4995-be82-470b32c0f686_Name">
    <vt:lpwstr>Standard</vt:lpwstr>
  </property>
  <property fmtid="{D5CDD505-2E9C-101B-9397-08002B2CF9AE}" pid="6" name="MSIP_Label_b5626f38-0d03-4995-be82-470b32c0f686_SiteId">
    <vt:lpwstr>9e2a23af-98f4-4ad5-b266-ef9b2b0b80a5</vt:lpwstr>
  </property>
  <property fmtid="{D5CDD505-2E9C-101B-9397-08002B2CF9AE}" pid="7" name="MSIP_Label_b5626f38-0d03-4995-be82-470b32c0f686_ActionId">
    <vt:lpwstr>4c9ec516-182b-4c86-b914-9525a0c6b004</vt:lpwstr>
  </property>
  <property fmtid="{D5CDD505-2E9C-101B-9397-08002B2CF9AE}" pid="8" name="MSIP_Label_b5626f38-0d03-4995-be82-470b32c0f686_ContentBits">
    <vt:lpwstr>3</vt:lpwstr>
  </property>
  <property fmtid="{D5CDD505-2E9C-101B-9397-08002B2CF9AE}" pid="9" name="ClassificationContentMarkingHeaderLocations">
    <vt:lpwstr>Office-tema:8</vt:lpwstr>
  </property>
  <property fmtid="{D5CDD505-2E9C-101B-9397-08002B2CF9AE}" pid="10" name="ClassificationContentMarkingHeaderText">
    <vt:lpwstr>Information classification: Ramirent Standard </vt:lpwstr>
  </property>
  <property fmtid="{D5CDD505-2E9C-101B-9397-08002B2CF9AE}" pid="11" name="MSIP_Label_4976fac2-3147-4095-89f0-ec332fb3dd02_Enabled">
    <vt:lpwstr>true</vt:lpwstr>
  </property>
  <property fmtid="{D5CDD505-2E9C-101B-9397-08002B2CF9AE}" pid="12" name="MSIP_Label_4976fac2-3147-4095-89f0-ec332fb3dd02_SetDate">
    <vt:lpwstr>2024-05-24T14:17:51Z</vt:lpwstr>
  </property>
  <property fmtid="{D5CDD505-2E9C-101B-9397-08002B2CF9AE}" pid="13" name="MSIP_Label_4976fac2-3147-4095-89f0-ec332fb3dd02_Method">
    <vt:lpwstr>Standard</vt:lpwstr>
  </property>
  <property fmtid="{D5CDD505-2E9C-101B-9397-08002B2CF9AE}" pid="14" name="MSIP_Label_4976fac2-3147-4095-89f0-ec332fb3dd02_Name">
    <vt:lpwstr>4976fac2-3147-4095-89f0-ec332fb3dd02</vt:lpwstr>
  </property>
  <property fmtid="{D5CDD505-2E9C-101B-9397-08002B2CF9AE}" pid="15" name="MSIP_Label_4976fac2-3147-4095-89f0-ec332fb3dd02_SiteId">
    <vt:lpwstr>c0e017e8-740f-4b42-aae5-0b63598c7942</vt:lpwstr>
  </property>
  <property fmtid="{D5CDD505-2E9C-101B-9397-08002B2CF9AE}" pid="16" name="MSIP_Label_4976fac2-3147-4095-89f0-ec332fb3dd02_ActionId">
    <vt:lpwstr>ce751f4d-8547-4ed9-9fe1-b1c65afa0109</vt:lpwstr>
  </property>
  <property fmtid="{D5CDD505-2E9C-101B-9397-08002B2CF9AE}" pid="17" name="MSIP_Label_4976fac2-3147-4095-89f0-ec332fb3dd02_ContentBits">
    <vt:lpwstr>0</vt:lpwstr>
  </property>
</Properties>
</file>