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59" r:id="rId6"/>
    <p:sldId id="260" r:id="rId7"/>
    <p:sldId id="261" r:id="rId8"/>
    <p:sldId id="262" r:id="rId9"/>
    <p:sldId id="263" r:id="rId10"/>
    <p:sldId id="266" r:id="rId11"/>
    <p:sldId id="265" r:id="rId12"/>
    <p:sldId id="264" r:id="rId13"/>
    <p:sldId id="267" r:id="rId14"/>
    <p:sldId id="268"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a Sandqvist" userId="859b8159-b7c6-467c-a799-36b8ea16aeee" providerId="ADAL" clId="{353F0493-D418-4CAD-B1B5-BE9543F6F6B7}"/>
    <pc:docChg chg="undo custSel addSld modSld sldOrd">
      <pc:chgData name="Linda Sandqvist" userId="859b8159-b7c6-467c-a799-36b8ea16aeee" providerId="ADAL" clId="{353F0493-D418-4CAD-B1B5-BE9543F6F6B7}" dt="2023-03-29T17:28:09.981" v="3358" actId="20577"/>
      <pc:docMkLst>
        <pc:docMk/>
      </pc:docMkLst>
      <pc:sldChg chg="modSp mod">
        <pc:chgData name="Linda Sandqvist" userId="859b8159-b7c6-467c-a799-36b8ea16aeee" providerId="ADAL" clId="{353F0493-D418-4CAD-B1B5-BE9543F6F6B7}" dt="2023-03-29T16:09:20.800" v="3144" actId="20577"/>
        <pc:sldMkLst>
          <pc:docMk/>
          <pc:sldMk cId="242815248" sldId="256"/>
        </pc:sldMkLst>
        <pc:spChg chg="mod">
          <ac:chgData name="Linda Sandqvist" userId="859b8159-b7c6-467c-a799-36b8ea16aeee" providerId="ADAL" clId="{353F0493-D418-4CAD-B1B5-BE9543F6F6B7}" dt="2023-03-29T16:09:20.800" v="3144" actId="20577"/>
          <ac:spMkLst>
            <pc:docMk/>
            <pc:sldMk cId="242815248" sldId="256"/>
            <ac:spMk id="3" creationId="{A051E317-DE96-3AC7-D652-F98C33ED5DE0}"/>
          </ac:spMkLst>
        </pc:spChg>
      </pc:sldChg>
      <pc:sldChg chg="modSp mod">
        <pc:chgData name="Linda Sandqvist" userId="859b8159-b7c6-467c-a799-36b8ea16aeee" providerId="ADAL" clId="{353F0493-D418-4CAD-B1B5-BE9543F6F6B7}" dt="2023-03-29T16:12:13.549" v="3262" actId="20577"/>
        <pc:sldMkLst>
          <pc:docMk/>
          <pc:sldMk cId="993843931" sldId="257"/>
        </pc:sldMkLst>
        <pc:spChg chg="mod">
          <ac:chgData name="Linda Sandqvist" userId="859b8159-b7c6-467c-a799-36b8ea16aeee" providerId="ADAL" clId="{353F0493-D418-4CAD-B1B5-BE9543F6F6B7}" dt="2023-03-29T16:12:13.549" v="3262" actId="20577"/>
          <ac:spMkLst>
            <pc:docMk/>
            <pc:sldMk cId="993843931" sldId="257"/>
            <ac:spMk id="3" creationId="{EC79993E-C839-3455-40F9-8B2DF09CCCB6}"/>
          </ac:spMkLst>
        </pc:spChg>
      </pc:sldChg>
      <pc:sldChg chg="addSp delSp modSp mod ord setBg">
        <pc:chgData name="Linda Sandqvist" userId="859b8159-b7c6-467c-a799-36b8ea16aeee" providerId="ADAL" clId="{353F0493-D418-4CAD-B1B5-BE9543F6F6B7}" dt="2023-03-29T16:09:44.872" v="3146"/>
        <pc:sldMkLst>
          <pc:docMk/>
          <pc:sldMk cId="3267100040" sldId="258"/>
        </pc:sldMkLst>
        <pc:spChg chg="mod">
          <ac:chgData name="Linda Sandqvist" userId="859b8159-b7c6-467c-a799-36b8ea16aeee" providerId="ADAL" clId="{353F0493-D418-4CAD-B1B5-BE9543F6F6B7}" dt="2023-03-28T19:21:40.544" v="1618" actId="26606"/>
          <ac:spMkLst>
            <pc:docMk/>
            <pc:sldMk cId="3267100040" sldId="258"/>
            <ac:spMk id="2" creationId="{A4C241EB-596F-01B9-AC82-5A352716C4A7}"/>
          </ac:spMkLst>
        </pc:spChg>
        <pc:spChg chg="add del mod">
          <ac:chgData name="Linda Sandqvist" userId="859b8159-b7c6-467c-a799-36b8ea16aeee" providerId="ADAL" clId="{353F0493-D418-4CAD-B1B5-BE9543F6F6B7}" dt="2023-03-28T19:21:40.544" v="1618" actId="26606"/>
          <ac:spMkLst>
            <pc:docMk/>
            <pc:sldMk cId="3267100040" sldId="258"/>
            <ac:spMk id="3" creationId="{747777CB-95BE-9B94-BC9C-8CFEF7DFFD3D}"/>
          </ac:spMkLst>
        </pc:spChg>
        <pc:spChg chg="add del">
          <ac:chgData name="Linda Sandqvist" userId="859b8159-b7c6-467c-a799-36b8ea16aeee" providerId="ADAL" clId="{353F0493-D418-4CAD-B1B5-BE9543F6F6B7}" dt="2023-03-28T19:21:28.795" v="1611" actId="26606"/>
          <ac:spMkLst>
            <pc:docMk/>
            <pc:sldMk cId="3267100040" sldId="258"/>
            <ac:spMk id="8" creationId="{081EA652-8C6A-4E69-BEB9-170809474553}"/>
          </ac:spMkLst>
        </pc:spChg>
        <pc:spChg chg="add del">
          <ac:chgData name="Linda Sandqvist" userId="859b8159-b7c6-467c-a799-36b8ea16aeee" providerId="ADAL" clId="{353F0493-D418-4CAD-B1B5-BE9543F6F6B7}" dt="2023-03-28T19:21:28.795" v="1611" actId="26606"/>
          <ac:spMkLst>
            <pc:docMk/>
            <pc:sldMk cId="3267100040" sldId="258"/>
            <ac:spMk id="10" creationId="{5298780A-33B9-4EA2-8F67-DE68AD62841B}"/>
          </ac:spMkLst>
        </pc:spChg>
        <pc:spChg chg="add del">
          <ac:chgData name="Linda Sandqvist" userId="859b8159-b7c6-467c-a799-36b8ea16aeee" providerId="ADAL" clId="{353F0493-D418-4CAD-B1B5-BE9543F6F6B7}" dt="2023-03-28T19:21:28.795" v="1611" actId="26606"/>
          <ac:spMkLst>
            <pc:docMk/>
            <pc:sldMk cId="3267100040" sldId="258"/>
            <ac:spMk id="12" creationId="{7F488E8B-4E1E-4402-8935-D4E6C02615C7}"/>
          </ac:spMkLst>
        </pc:spChg>
        <pc:spChg chg="add del">
          <ac:chgData name="Linda Sandqvist" userId="859b8159-b7c6-467c-a799-36b8ea16aeee" providerId="ADAL" clId="{353F0493-D418-4CAD-B1B5-BE9543F6F6B7}" dt="2023-03-28T19:21:35.192" v="1613" actId="26606"/>
          <ac:spMkLst>
            <pc:docMk/>
            <pc:sldMk cId="3267100040" sldId="258"/>
            <ac:spMk id="14" creationId="{B50AB553-2A96-4A92-96F2-93548E096954}"/>
          </ac:spMkLst>
        </pc:spChg>
        <pc:spChg chg="add del">
          <ac:chgData name="Linda Sandqvist" userId="859b8159-b7c6-467c-a799-36b8ea16aeee" providerId="ADAL" clId="{353F0493-D418-4CAD-B1B5-BE9543F6F6B7}" dt="2023-03-28T19:21:40.525" v="1617" actId="26606"/>
          <ac:spMkLst>
            <pc:docMk/>
            <pc:sldMk cId="3267100040" sldId="258"/>
            <ac:spMk id="15" creationId="{D5B0017B-2ECA-49AF-B397-DC140825DF8D}"/>
          </ac:spMkLst>
        </pc:spChg>
        <pc:spChg chg="add del">
          <ac:chgData name="Linda Sandqvist" userId="859b8159-b7c6-467c-a799-36b8ea16aeee" providerId="ADAL" clId="{353F0493-D418-4CAD-B1B5-BE9543F6F6B7}" dt="2023-03-28T19:21:36.809" v="1615" actId="26606"/>
          <ac:spMkLst>
            <pc:docMk/>
            <pc:sldMk cId="3267100040" sldId="258"/>
            <ac:spMk id="16" creationId="{081EA652-8C6A-4E69-BEB9-170809474553}"/>
          </ac:spMkLst>
        </pc:spChg>
        <pc:spChg chg="add del">
          <ac:chgData name="Linda Sandqvist" userId="859b8159-b7c6-467c-a799-36b8ea16aeee" providerId="ADAL" clId="{353F0493-D418-4CAD-B1B5-BE9543F6F6B7}" dt="2023-03-28T19:21:36.809" v="1615" actId="26606"/>
          <ac:spMkLst>
            <pc:docMk/>
            <pc:sldMk cId="3267100040" sldId="258"/>
            <ac:spMk id="17" creationId="{5298780A-33B9-4EA2-8F67-DE68AD62841B}"/>
          </ac:spMkLst>
        </pc:spChg>
        <pc:spChg chg="add del">
          <ac:chgData name="Linda Sandqvist" userId="859b8159-b7c6-467c-a799-36b8ea16aeee" providerId="ADAL" clId="{353F0493-D418-4CAD-B1B5-BE9543F6F6B7}" dt="2023-03-28T19:21:36.809" v="1615" actId="26606"/>
          <ac:spMkLst>
            <pc:docMk/>
            <pc:sldMk cId="3267100040" sldId="258"/>
            <ac:spMk id="18" creationId="{7F488E8B-4E1E-4402-8935-D4E6C02615C7}"/>
          </ac:spMkLst>
        </pc:spChg>
        <pc:spChg chg="add del">
          <ac:chgData name="Linda Sandqvist" userId="859b8159-b7c6-467c-a799-36b8ea16aeee" providerId="ADAL" clId="{353F0493-D418-4CAD-B1B5-BE9543F6F6B7}" dt="2023-03-28T19:21:36.809" v="1615" actId="26606"/>
          <ac:spMkLst>
            <pc:docMk/>
            <pc:sldMk cId="3267100040" sldId="258"/>
            <ac:spMk id="20" creationId="{747777CB-95BE-9B94-BC9C-8CFEF7DFFD3D}"/>
          </ac:spMkLst>
        </pc:spChg>
        <pc:spChg chg="add del">
          <ac:chgData name="Linda Sandqvist" userId="859b8159-b7c6-467c-a799-36b8ea16aeee" providerId="ADAL" clId="{353F0493-D418-4CAD-B1B5-BE9543F6F6B7}" dt="2023-03-28T19:21:40.525" v="1617" actId="26606"/>
          <ac:spMkLst>
            <pc:docMk/>
            <pc:sldMk cId="3267100040" sldId="258"/>
            <ac:spMk id="22" creationId="{B6CDA21F-E7AF-4C75-8395-33F58D5B0E45}"/>
          </ac:spMkLst>
        </pc:spChg>
        <pc:spChg chg="add del">
          <ac:chgData name="Linda Sandqvist" userId="859b8159-b7c6-467c-a799-36b8ea16aeee" providerId="ADAL" clId="{353F0493-D418-4CAD-B1B5-BE9543F6F6B7}" dt="2023-03-28T19:21:40.525" v="1617" actId="26606"/>
          <ac:spMkLst>
            <pc:docMk/>
            <pc:sldMk cId="3267100040" sldId="258"/>
            <ac:spMk id="25" creationId="{747777CB-95BE-9B94-BC9C-8CFEF7DFFD3D}"/>
          </ac:spMkLst>
        </pc:spChg>
        <pc:spChg chg="add">
          <ac:chgData name="Linda Sandqvist" userId="859b8159-b7c6-467c-a799-36b8ea16aeee" providerId="ADAL" clId="{353F0493-D418-4CAD-B1B5-BE9543F6F6B7}" dt="2023-03-28T19:21:40.544" v="1618" actId="26606"/>
          <ac:spMkLst>
            <pc:docMk/>
            <pc:sldMk cId="3267100040" sldId="258"/>
            <ac:spMk id="28" creationId="{DBF61EA3-B236-439E-9C0B-340980D56BEE}"/>
          </ac:spMkLst>
        </pc:spChg>
        <pc:spChg chg="add">
          <ac:chgData name="Linda Sandqvist" userId="859b8159-b7c6-467c-a799-36b8ea16aeee" providerId="ADAL" clId="{353F0493-D418-4CAD-B1B5-BE9543F6F6B7}" dt="2023-03-28T19:21:40.544" v="1618" actId="26606"/>
          <ac:spMkLst>
            <pc:docMk/>
            <pc:sldMk cId="3267100040" sldId="258"/>
            <ac:spMk id="32" creationId="{E659831F-0D9A-4C63-9EBB-8435B85A440F}"/>
          </ac:spMkLst>
        </pc:spChg>
        <pc:spChg chg="add">
          <ac:chgData name="Linda Sandqvist" userId="859b8159-b7c6-467c-a799-36b8ea16aeee" providerId="ADAL" clId="{353F0493-D418-4CAD-B1B5-BE9543F6F6B7}" dt="2023-03-28T19:21:40.544" v="1618" actId="26606"/>
          <ac:spMkLst>
            <pc:docMk/>
            <pc:sldMk cId="3267100040" sldId="258"/>
            <ac:spMk id="33" creationId="{747777CB-95BE-9B94-BC9C-8CFEF7DFFD3D}"/>
          </ac:spMkLst>
        </pc:spChg>
        <pc:grpChg chg="add del">
          <ac:chgData name="Linda Sandqvist" userId="859b8159-b7c6-467c-a799-36b8ea16aeee" providerId="ADAL" clId="{353F0493-D418-4CAD-B1B5-BE9543F6F6B7}" dt="2023-03-28T19:21:40.525" v="1617" actId="26606"/>
          <ac:grpSpMkLst>
            <pc:docMk/>
            <pc:sldMk cId="3267100040" sldId="258"/>
            <ac:grpSpMk id="23" creationId="{AE1C45F0-260A-458C-96ED-C1F6D2151219}"/>
          </ac:grpSpMkLst>
        </pc:grpChg>
        <pc:grpChg chg="add">
          <ac:chgData name="Linda Sandqvist" userId="859b8159-b7c6-467c-a799-36b8ea16aeee" providerId="ADAL" clId="{353F0493-D418-4CAD-B1B5-BE9543F6F6B7}" dt="2023-03-28T19:21:40.544" v="1618" actId="26606"/>
          <ac:grpSpMkLst>
            <pc:docMk/>
            <pc:sldMk cId="3267100040" sldId="258"/>
            <ac:grpSpMk id="29" creationId="{28FAF094-D087-493F-8DF9-A486C2D6BBAA}"/>
          </ac:grpSpMkLst>
        </pc:grpChg>
        <pc:graphicFrameChg chg="add del">
          <ac:chgData name="Linda Sandqvist" userId="859b8159-b7c6-467c-a799-36b8ea16aeee" providerId="ADAL" clId="{353F0493-D418-4CAD-B1B5-BE9543F6F6B7}" dt="2023-03-28T19:21:35.192" v="1613" actId="26606"/>
          <ac:graphicFrameMkLst>
            <pc:docMk/>
            <pc:sldMk cId="3267100040" sldId="258"/>
            <ac:graphicFrameMk id="5" creationId="{75278B3E-A5BE-354D-626D-DBF925AF3FE6}"/>
          </ac:graphicFrameMkLst>
        </pc:graphicFrameChg>
        <pc:picChg chg="add del">
          <ac:chgData name="Linda Sandqvist" userId="859b8159-b7c6-467c-a799-36b8ea16aeee" providerId="ADAL" clId="{353F0493-D418-4CAD-B1B5-BE9543F6F6B7}" dt="2023-03-28T19:21:35.192" v="1613" actId="26606"/>
          <ac:picMkLst>
            <pc:docMk/>
            <pc:sldMk cId="3267100040" sldId="258"/>
            <ac:picMk id="6" creationId="{A54E0372-DA13-333A-F646-12C9D40A2166}"/>
          </ac:picMkLst>
        </pc:picChg>
        <pc:cxnChg chg="add del">
          <ac:chgData name="Linda Sandqvist" userId="859b8159-b7c6-467c-a799-36b8ea16aeee" providerId="ADAL" clId="{353F0493-D418-4CAD-B1B5-BE9543F6F6B7}" dt="2023-03-28T19:21:36.809" v="1615" actId="26606"/>
          <ac:cxnSpMkLst>
            <pc:docMk/>
            <pc:sldMk cId="3267100040" sldId="258"/>
            <ac:cxnSpMk id="19" creationId="{23AAC9B5-8015-485C-ACF9-A750390E9A56}"/>
          </ac:cxnSpMkLst>
        </pc:cxnChg>
        <pc:cxnChg chg="add del">
          <ac:chgData name="Linda Sandqvist" userId="859b8159-b7c6-467c-a799-36b8ea16aeee" providerId="ADAL" clId="{353F0493-D418-4CAD-B1B5-BE9543F6F6B7}" dt="2023-03-28T19:21:40.525" v="1617" actId="26606"/>
          <ac:cxnSpMkLst>
            <pc:docMk/>
            <pc:sldMk cId="3267100040" sldId="258"/>
            <ac:cxnSpMk id="26" creationId="{6CF1BAF6-AD41-4082-B212-8A1F9A2E8779}"/>
          </ac:cxnSpMkLst>
        </pc:cxnChg>
      </pc:sldChg>
      <pc:sldChg chg="addSp delSp modSp mod setBg">
        <pc:chgData name="Linda Sandqvist" userId="859b8159-b7c6-467c-a799-36b8ea16aeee" providerId="ADAL" clId="{353F0493-D418-4CAD-B1B5-BE9543F6F6B7}" dt="2023-03-28T19:21:13.390" v="1609" actId="26606"/>
        <pc:sldMkLst>
          <pc:docMk/>
          <pc:sldMk cId="2212171701" sldId="259"/>
        </pc:sldMkLst>
        <pc:spChg chg="mod">
          <ac:chgData name="Linda Sandqvist" userId="859b8159-b7c6-467c-a799-36b8ea16aeee" providerId="ADAL" clId="{353F0493-D418-4CAD-B1B5-BE9543F6F6B7}" dt="2023-03-28T19:21:13.390" v="1609" actId="26606"/>
          <ac:spMkLst>
            <pc:docMk/>
            <pc:sldMk cId="2212171701" sldId="259"/>
            <ac:spMk id="2" creationId="{37EDAD0E-6E93-87FE-7D5A-01AE7CA44805}"/>
          </ac:spMkLst>
        </pc:spChg>
        <pc:spChg chg="del mod">
          <ac:chgData name="Linda Sandqvist" userId="859b8159-b7c6-467c-a799-36b8ea16aeee" providerId="ADAL" clId="{353F0493-D418-4CAD-B1B5-BE9543F6F6B7}" dt="2023-03-28T19:21:13.390" v="1609" actId="26606"/>
          <ac:spMkLst>
            <pc:docMk/>
            <pc:sldMk cId="2212171701" sldId="259"/>
            <ac:spMk id="3" creationId="{D82FFA71-3B1D-4B83-2180-24A93E1753CA}"/>
          </ac:spMkLst>
        </pc:spChg>
        <pc:spChg chg="add del">
          <ac:chgData name="Linda Sandqvist" userId="859b8159-b7c6-467c-a799-36b8ea16aeee" providerId="ADAL" clId="{353F0493-D418-4CAD-B1B5-BE9543F6F6B7}" dt="2023-03-28T19:21:13.369" v="1608" actId="26606"/>
          <ac:spMkLst>
            <pc:docMk/>
            <pc:sldMk cId="2212171701" sldId="259"/>
            <ac:spMk id="8" creationId="{081EA652-8C6A-4E69-BEB9-170809474553}"/>
          </ac:spMkLst>
        </pc:spChg>
        <pc:spChg chg="add del">
          <ac:chgData name="Linda Sandqvist" userId="859b8159-b7c6-467c-a799-36b8ea16aeee" providerId="ADAL" clId="{353F0493-D418-4CAD-B1B5-BE9543F6F6B7}" dt="2023-03-28T19:21:13.369" v="1608" actId="26606"/>
          <ac:spMkLst>
            <pc:docMk/>
            <pc:sldMk cId="2212171701" sldId="259"/>
            <ac:spMk id="10" creationId="{5298780A-33B9-4EA2-8F67-DE68AD62841B}"/>
          </ac:spMkLst>
        </pc:spChg>
        <pc:spChg chg="add del">
          <ac:chgData name="Linda Sandqvist" userId="859b8159-b7c6-467c-a799-36b8ea16aeee" providerId="ADAL" clId="{353F0493-D418-4CAD-B1B5-BE9543F6F6B7}" dt="2023-03-28T19:21:13.369" v="1608" actId="26606"/>
          <ac:spMkLst>
            <pc:docMk/>
            <pc:sldMk cId="2212171701" sldId="259"/>
            <ac:spMk id="12" creationId="{7F488E8B-4E1E-4402-8935-D4E6C02615C7}"/>
          </ac:spMkLst>
        </pc:spChg>
        <pc:spChg chg="add">
          <ac:chgData name="Linda Sandqvist" userId="859b8159-b7c6-467c-a799-36b8ea16aeee" providerId="ADAL" clId="{353F0493-D418-4CAD-B1B5-BE9543F6F6B7}" dt="2023-03-28T19:21:13.390" v="1609" actId="26606"/>
          <ac:spMkLst>
            <pc:docMk/>
            <pc:sldMk cId="2212171701" sldId="259"/>
            <ac:spMk id="16" creationId="{4522B21E-B2B9-4C72-9A71-C87EFD137480}"/>
          </ac:spMkLst>
        </pc:spChg>
        <pc:spChg chg="add">
          <ac:chgData name="Linda Sandqvist" userId="859b8159-b7c6-467c-a799-36b8ea16aeee" providerId="ADAL" clId="{353F0493-D418-4CAD-B1B5-BE9543F6F6B7}" dt="2023-03-28T19:21:13.390" v="1609" actId="26606"/>
          <ac:spMkLst>
            <pc:docMk/>
            <pc:sldMk cId="2212171701" sldId="259"/>
            <ac:spMk id="17" creationId="{5EB7D2A2-F448-44D4-938C-DC84CBCB3B1E}"/>
          </ac:spMkLst>
        </pc:spChg>
        <pc:spChg chg="add">
          <ac:chgData name="Linda Sandqvist" userId="859b8159-b7c6-467c-a799-36b8ea16aeee" providerId="ADAL" clId="{353F0493-D418-4CAD-B1B5-BE9543F6F6B7}" dt="2023-03-28T19:21:13.390" v="1609" actId="26606"/>
          <ac:spMkLst>
            <pc:docMk/>
            <pc:sldMk cId="2212171701" sldId="259"/>
            <ac:spMk id="18" creationId="{871AEA07-1E14-44B4-8E55-64EF049CD66F}"/>
          </ac:spMkLst>
        </pc:spChg>
        <pc:cxnChg chg="add del">
          <ac:chgData name="Linda Sandqvist" userId="859b8159-b7c6-467c-a799-36b8ea16aeee" providerId="ADAL" clId="{353F0493-D418-4CAD-B1B5-BE9543F6F6B7}" dt="2023-03-28T19:21:13.369" v="1608" actId="26606"/>
          <ac:cxnSpMkLst>
            <pc:docMk/>
            <pc:sldMk cId="2212171701" sldId="259"/>
            <ac:cxnSpMk id="14" creationId="{23AAC9B5-8015-485C-ACF9-A750390E9A56}"/>
          </ac:cxnSpMkLst>
        </pc:cxnChg>
        <pc:cxnChg chg="add">
          <ac:chgData name="Linda Sandqvist" userId="859b8159-b7c6-467c-a799-36b8ea16aeee" providerId="ADAL" clId="{353F0493-D418-4CAD-B1B5-BE9543F6F6B7}" dt="2023-03-28T19:21:13.390" v="1609" actId="26606"/>
          <ac:cxnSpMkLst>
            <pc:docMk/>
            <pc:sldMk cId="2212171701" sldId="259"/>
            <ac:cxnSpMk id="19" creationId="{F7C8EA93-3210-4C62-99E9-153C275E3A87}"/>
          </ac:cxnSpMkLst>
        </pc:cxnChg>
      </pc:sldChg>
      <pc:sldChg chg="addSp modSp mod setBg">
        <pc:chgData name="Linda Sandqvist" userId="859b8159-b7c6-467c-a799-36b8ea16aeee" providerId="ADAL" clId="{353F0493-D418-4CAD-B1B5-BE9543F6F6B7}" dt="2023-03-29T16:15:10.451" v="3316" actId="20577"/>
        <pc:sldMkLst>
          <pc:docMk/>
          <pc:sldMk cId="692411263" sldId="260"/>
        </pc:sldMkLst>
        <pc:spChg chg="mod">
          <ac:chgData name="Linda Sandqvist" userId="859b8159-b7c6-467c-a799-36b8ea16aeee" providerId="ADAL" clId="{353F0493-D418-4CAD-B1B5-BE9543F6F6B7}" dt="2023-03-28T19:30:11.803" v="2402" actId="26606"/>
          <ac:spMkLst>
            <pc:docMk/>
            <pc:sldMk cId="692411263" sldId="260"/>
            <ac:spMk id="2" creationId="{381A646C-FCDC-7DC5-FFB3-8568F5344392}"/>
          </ac:spMkLst>
        </pc:spChg>
        <pc:spChg chg="mod">
          <ac:chgData name="Linda Sandqvist" userId="859b8159-b7c6-467c-a799-36b8ea16aeee" providerId="ADAL" clId="{353F0493-D418-4CAD-B1B5-BE9543F6F6B7}" dt="2023-03-29T16:15:10.451" v="3316" actId="20577"/>
          <ac:spMkLst>
            <pc:docMk/>
            <pc:sldMk cId="692411263" sldId="260"/>
            <ac:spMk id="3" creationId="{E7FE8E9C-3333-9B6B-7424-5C35D3D3FFEA}"/>
          </ac:spMkLst>
        </pc:spChg>
        <pc:spChg chg="add">
          <ac:chgData name="Linda Sandqvist" userId="859b8159-b7c6-467c-a799-36b8ea16aeee" providerId="ADAL" clId="{353F0493-D418-4CAD-B1B5-BE9543F6F6B7}" dt="2023-03-28T19:30:11.803" v="2402" actId="26606"/>
          <ac:spMkLst>
            <pc:docMk/>
            <pc:sldMk cId="692411263" sldId="260"/>
            <ac:spMk id="8" creationId="{081EA652-8C6A-4E69-BEB9-170809474553}"/>
          </ac:spMkLst>
        </pc:spChg>
        <pc:spChg chg="add">
          <ac:chgData name="Linda Sandqvist" userId="859b8159-b7c6-467c-a799-36b8ea16aeee" providerId="ADAL" clId="{353F0493-D418-4CAD-B1B5-BE9543F6F6B7}" dt="2023-03-28T19:30:11.803" v="2402" actId="26606"/>
          <ac:spMkLst>
            <pc:docMk/>
            <pc:sldMk cId="692411263" sldId="260"/>
            <ac:spMk id="10" creationId="{5298780A-33B9-4EA2-8F67-DE68AD62841B}"/>
          </ac:spMkLst>
        </pc:spChg>
        <pc:spChg chg="add">
          <ac:chgData name="Linda Sandqvist" userId="859b8159-b7c6-467c-a799-36b8ea16aeee" providerId="ADAL" clId="{353F0493-D418-4CAD-B1B5-BE9543F6F6B7}" dt="2023-03-28T19:30:11.803" v="2402" actId="26606"/>
          <ac:spMkLst>
            <pc:docMk/>
            <pc:sldMk cId="692411263" sldId="260"/>
            <ac:spMk id="12" creationId="{7F488E8B-4E1E-4402-8935-D4E6C02615C7}"/>
          </ac:spMkLst>
        </pc:spChg>
      </pc:sldChg>
      <pc:sldChg chg="addSp modSp mod setBg">
        <pc:chgData name="Linda Sandqvist" userId="859b8159-b7c6-467c-a799-36b8ea16aeee" providerId="ADAL" clId="{353F0493-D418-4CAD-B1B5-BE9543F6F6B7}" dt="2023-03-28T19:30:28.601" v="2407" actId="20577"/>
        <pc:sldMkLst>
          <pc:docMk/>
          <pc:sldMk cId="3119275444" sldId="261"/>
        </pc:sldMkLst>
        <pc:spChg chg="mod">
          <ac:chgData name="Linda Sandqvist" userId="859b8159-b7c6-467c-a799-36b8ea16aeee" providerId="ADAL" clId="{353F0493-D418-4CAD-B1B5-BE9543F6F6B7}" dt="2023-03-28T19:30:17.678" v="2403" actId="26606"/>
          <ac:spMkLst>
            <pc:docMk/>
            <pc:sldMk cId="3119275444" sldId="261"/>
            <ac:spMk id="2" creationId="{469EA61C-5095-10E1-D222-61495F2D5C84}"/>
          </ac:spMkLst>
        </pc:spChg>
        <pc:spChg chg="mod">
          <ac:chgData name="Linda Sandqvist" userId="859b8159-b7c6-467c-a799-36b8ea16aeee" providerId="ADAL" clId="{353F0493-D418-4CAD-B1B5-BE9543F6F6B7}" dt="2023-03-28T19:30:28.601" v="2407" actId="20577"/>
          <ac:spMkLst>
            <pc:docMk/>
            <pc:sldMk cId="3119275444" sldId="261"/>
            <ac:spMk id="3" creationId="{0F2A2261-E579-5A61-18D5-7394ED33A6FA}"/>
          </ac:spMkLst>
        </pc:spChg>
        <pc:spChg chg="add">
          <ac:chgData name="Linda Sandqvist" userId="859b8159-b7c6-467c-a799-36b8ea16aeee" providerId="ADAL" clId="{353F0493-D418-4CAD-B1B5-BE9543F6F6B7}" dt="2023-03-28T19:30:17.678" v="2403" actId="26606"/>
          <ac:spMkLst>
            <pc:docMk/>
            <pc:sldMk cId="3119275444" sldId="261"/>
            <ac:spMk id="8" creationId="{081EA652-8C6A-4E69-BEB9-170809474553}"/>
          </ac:spMkLst>
        </pc:spChg>
        <pc:spChg chg="add">
          <ac:chgData name="Linda Sandqvist" userId="859b8159-b7c6-467c-a799-36b8ea16aeee" providerId="ADAL" clId="{353F0493-D418-4CAD-B1B5-BE9543F6F6B7}" dt="2023-03-28T19:30:17.678" v="2403" actId="26606"/>
          <ac:spMkLst>
            <pc:docMk/>
            <pc:sldMk cId="3119275444" sldId="261"/>
            <ac:spMk id="10" creationId="{5298780A-33B9-4EA2-8F67-DE68AD62841B}"/>
          </ac:spMkLst>
        </pc:spChg>
        <pc:spChg chg="add">
          <ac:chgData name="Linda Sandqvist" userId="859b8159-b7c6-467c-a799-36b8ea16aeee" providerId="ADAL" clId="{353F0493-D418-4CAD-B1B5-BE9543F6F6B7}" dt="2023-03-28T19:30:17.678" v="2403" actId="26606"/>
          <ac:spMkLst>
            <pc:docMk/>
            <pc:sldMk cId="3119275444" sldId="261"/>
            <ac:spMk id="12" creationId="{7F488E8B-4E1E-4402-8935-D4E6C02615C7}"/>
          </ac:spMkLst>
        </pc:spChg>
      </pc:sldChg>
      <pc:sldChg chg="modSp mod">
        <pc:chgData name="Linda Sandqvist" userId="859b8159-b7c6-467c-a799-36b8ea16aeee" providerId="ADAL" clId="{353F0493-D418-4CAD-B1B5-BE9543F6F6B7}" dt="2023-03-29T16:19:02.136" v="3326" actId="207"/>
        <pc:sldMkLst>
          <pc:docMk/>
          <pc:sldMk cId="1419438890" sldId="262"/>
        </pc:sldMkLst>
        <pc:spChg chg="mod">
          <ac:chgData name="Linda Sandqvist" userId="859b8159-b7c6-467c-a799-36b8ea16aeee" providerId="ADAL" clId="{353F0493-D418-4CAD-B1B5-BE9543F6F6B7}" dt="2023-03-29T16:19:02.136" v="3326" actId="207"/>
          <ac:spMkLst>
            <pc:docMk/>
            <pc:sldMk cId="1419438890" sldId="262"/>
            <ac:spMk id="3" creationId="{992EAD98-74F1-1DFD-7145-B670A0E85F93}"/>
          </ac:spMkLst>
        </pc:spChg>
      </pc:sldChg>
      <pc:sldChg chg="modSp mod">
        <pc:chgData name="Linda Sandqvist" userId="859b8159-b7c6-467c-a799-36b8ea16aeee" providerId="ADAL" clId="{353F0493-D418-4CAD-B1B5-BE9543F6F6B7}" dt="2023-03-29T16:19:56.107" v="3340" actId="20577"/>
        <pc:sldMkLst>
          <pc:docMk/>
          <pc:sldMk cId="658604931" sldId="263"/>
        </pc:sldMkLst>
        <pc:spChg chg="mod">
          <ac:chgData name="Linda Sandqvist" userId="859b8159-b7c6-467c-a799-36b8ea16aeee" providerId="ADAL" clId="{353F0493-D418-4CAD-B1B5-BE9543F6F6B7}" dt="2023-03-29T16:19:56.107" v="3340" actId="20577"/>
          <ac:spMkLst>
            <pc:docMk/>
            <pc:sldMk cId="658604931" sldId="263"/>
            <ac:spMk id="3" creationId="{82930753-271A-B4EE-27E9-6BD9356DEBEA}"/>
          </ac:spMkLst>
        </pc:spChg>
      </pc:sldChg>
      <pc:sldChg chg="addSp modSp mod ord setBg">
        <pc:chgData name="Linda Sandqvist" userId="859b8159-b7c6-467c-a799-36b8ea16aeee" providerId="ADAL" clId="{353F0493-D418-4CAD-B1B5-BE9543F6F6B7}" dt="2023-03-29T16:22:14.256" v="3357" actId="20577"/>
        <pc:sldMkLst>
          <pc:docMk/>
          <pc:sldMk cId="1486002893" sldId="264"/>
        </pc:sldMkLst>
        <pc:spChg chg="mod">
          <ac:chgData name="Linda Sandqvist" userId="859b8159-b7c6-467c-a799-36b8ea16aeee" providerId="ADAL" clId="{353F0493-D418-4CAD-B1B5-BE9543F6F6B7}" dt="2023-03-29T16:11:38.616" v="3238" actId="122"/>
          <ac:spMkLst>
            <pc:docMk/>
            <pc:sldMk cId="1486002893" sldId="264"/>
            <ac:spMk id="2" creationId="{27429FF5-7730-9BE9-0519-503D005B01D4}"/>
          </ac:spMkLst>
        </pc:spChg>
        <pc:spChg chg="mod">
          <ac:chgData name="Linda Sandqvist" userId="859b8159-b7c6-467c-a799-36b8ea16aeee" providerId="ADAL" clId="{353F0493-D418-4CAD-B1B5-BE9543F6F6B7}" dt="2023-03-29T16:22:14.256" v="3357" actId="20577"/>
          <ac:spMkLst>
            <pc:docMk/>
            <pc:sldMk cId="1486002893" sldId="264"/>
            <ac:spMk id="3" creationId="{5958A4A7-1511-0405-0F85-96D0147D6609}"/>
          </ac:spMkLst>
        </pc:spChg>
        <pc:spChg chg="add">
          <ac:chgData name="Linda Sandqvist" userId="859b8159-b7c6-467c-a799-36b8ea16aeee" providerId="ADAL" clId="{353F0493-D418-4CAD-B1B5-BE9543F6F6B7}" dt="2023-03-28T19:53:36.776" v="2962" actId="26606"/>
          <ac:spMkLst>
            <pc:docMk/>
            <pc:sldMk cId="1486002893" sldId="264"/>
            <ac:spMk id="8" creationId="{081EA652-8C6A-4E69-BEB9-170809474553}"/>
          </ac:spMkLst>
        </pc:spChg>
        <pc:spChg chg="add">
          <ac:chgData name="Linda Sandqvist" userId="859b8159-b7c6-467c-a799-36b8ea16aeee" providerId="ADAL" clId="{353F0493-D418-4CAD-B1B5-BE9543F6F6B7}" dt="2023-03-28T19:53:36.776" v="2962" actId="26606"/>
          <ac:spMkLst>
            <pc:docMk/>
            <pc:sldMk cId="1486002893" sldId="264"/>
            <ac:spMk id="10" creationId="{5298780A-33B9-4EA2-8F67-DE68AD62841B}"/>
          </ac:spMkLst>
        </pc:spChg>
        <pc:spChg chg="add">
          <ac:chgData name="Linda Sandqvist" userId="859b8159-b7c6-467c-a799-36b8ea16aeee" providerId="ADAL" clId="{353F0493-D418-4CAD-B1B5-BE9543F6F6B7}" dt="2023-03-28T19:53:36.776" v="2962" actId="26606"/>
          <ac:spMkLst>
            <pc:docMk/>
            <pc:sldMk cId="1486002893" sldId="264"/>
            <ac:spMk id="12" creationId="{7F488E8B-4E1E-4402-8935-D4E6C02615C7}"/>
          </ac:spMkLst>
        </pc:spChg>
        <pc:cxnChg chg="add">
          <ac:chgData name="Linda Sandqvist" userId="859b8159-b7c6-467c-a799-36b8ea16aeee" providerId="ADAL" clId="{353F0493-D418-4CAD-B1B5-BE9543F6F6B7}" dt="2023-03-28T19:53:36.776" v="2962" actId="26606"/>
          <ac:cxnSpMkLst>
            <pc:docMk/>
            <pc:sldMk cId="1486002893" sldId="264"/>
            <ac:cxnSpMk id="14" creationId="{23AAC9B5-8015-485C-ACF9-A750390E9A56}"/>
          </ac:cxnSpMkLst>
        </pc:cxnChg>
      </pc:sldChg>
      <pc:sldChg chg="modSp mod">
        <pc:chgData name="Linda Sandqvist" userId="859b8159-b7c6-467c-a799-36b8ea16aeee" providerId="ADAL" clId="{353F0493-D418-4CAD-B1B5-BE9543F6F6B7}" dt="2023-03-29T17:28:09.981" v="3358" actId="20577"/>
        <pc:sldMkLst>
          <pc:docMk/>
          <pc:sldMk cId="2773806388" sldId="265"/>
        </pc:sldMkLst>
        <pc:spChg chg="mod">
          <ac:chgData name="Linda Sandqvist" userId="859b8159-b7c6-467c-a799-36b8ea16aeee" providerId="ADAL" clId="{353F0493-D418-4CAD-B1B5-BE9543F6F6B7}" dt="2023-03-29T17:28:09.981" v="3358" actId="20577"/>
          <ac:spMkLst>
            <pc:docMk/>
            <pc:sldMk cId="2773806388" sldId="265"/>
            <ac:spMk id="3" creationId="{B0F2533A-E2D9-5E9F-9731-06C3EE4916D6}"/>
          </ac:spMkLst>
        </pc:spChg>
      </pc:sldChg>
      <pc:sldChg chg="modSp mod ord">
        <pc:chgData name="Linda Sandqvist" userId="859b8159-b7c6-467c-a799-36b8ea16aeee" providerId="ADAL" clId="{353F0493-D418-4CAD-B1B5-BE9543F6F6B7}" dt="2023-03-29T16:10:57.750" v="3187"/>
        <pc:sldMkLst>
          <pc:docMk/>
          <pc:sldMk cId="2649303104" sldId="266"/>
        </pc:sldMkLst>
        <pc:spChg chg="mod">
          <ac:chgData name="Linda Sandqvist" userId="859b8159-b7c6-467c-a799-36b8ea16aeee" providerId="ADAL" clId="{353F0493-D418-4CAD-B1B5-BE9543F6F6B7}" dt="2023-03-29T14:46:14.576" v="3125" actId="207"/>
          <ac:spMkLst>
            <pc:docMk/>
            <pc:sldMk cId="2649303104" sldId="266"/>
            <ac:spMk id="3" creationId="{A1796A6A-6EEF-F751-B04F-2B40F1C8748F}"/>
          </ac:spMkLst>
        </pc:spChg>
      </pc:sldChg>
      <pc:sldChg chg="modSp mod">
        <pc:chgData name="Linda Sandqvist" userId="859b8159-b7c6-467c-a799-36b8ea16aeee" providerId="ADAL" clId="{353F0493-D418-4CAD-B1B5-BE9543F6F6B7}" dt="2023-03-28T19:33:20.311" v="2589" actId="20577"/>
        <pc:sldMkLst>
          <pc:docMk/>
          <pc:sldMk cId="1587158906" sldId="267"/>
        </pc:sldMkLst>
        <pc:spChg chg="mod">
          <ac:chgData name="Linda Sandqvist" userId="859b8159-b7c6-467c-a799-36b8ea16aeee" providerId="ADAL" clId="{353F0493-D418-4CAD-B1B5-BE9543F6F6B7}" dt="2023-03-28T19:33:20.311" v="2589" actId="20577"/>
          <ac:spMkLst>
            <pc:docMk/>
            <pc:sldMk cId="1587158906" sldId="267"/>
            <ac:spMk id="3" creationId="{E58E5D00-6804-3989-5C9C-C28DAF8567B9}"/>
          </ac:spMkLst>
        </pc:spChg>
      </pc:sldChg>
      <pc:sldChg chg="modSp new mod ord">
        <pc:chgData name="Linda Sandqvist" userId="859b8159-b7c6-467c-a799-36b8ea16aeee" providerId="ADAL" clId="{353F0493-D418-4CAD-B1B5-BE9543F6F6B7}" dt="2023-03-28T19:36:23.486" v="2836" actId="122"/>
        <pc:sldMkLst>
          <pc:docMk/>
          <pc:sldMk cId="1143972749" sldId="268"/>
        </pc:sldMkLst>
        <pc:spChg chg="mod">
          <ac:chgData name="Linda Sandqvist" userId="859b8159-b7c6-467c-a799-36b8ea16aeee" providerId="ADAL" clId="{353F0493-D418-4CAD-B1B5-BE9543F6F6B7}" dt="2023-03-28T19:36:23.486" v="2836" actId="122"/>
          <ac:spMkLst>
            <pc:docMk/>
            <pc:sldMk cId="1143972749" sldId="268"/>
            <ac:spMk id="2" creationId="{8C472341-6B0C-362D-82E8-184198F56F4A}"/>
          </ac:spMkLst>
        </pc:spChg>
      </pc:sldChg>
      <pc:sldChg chg="addSp delSp modSp new mod ord setBg">
        <pc:chgData name="Linda Sandqvist" userId="859b8159-b7c6-467c-a799-36b8ea16aeee" providerId="ADAL" clId="{353F0493-D418-4CAD-B1B5-BE9543F6F6B7}" dt="2023-03-28T19:46:55.633" v="2903" actId="26606"/>
        <pc:sldMkLst>
          <pc:docMk/>
          <pc:sldMk cId="1507630825" sldId="269"/>
        </pc:sldMkLst>
        <pc:spChg chg="mod">
          <ac:chgData name="Linda Sandqvist" userId="859b8159-b7c6-467c-a799-36b8ea16aeee" providerId="ADAL" clId="{353F0493-D418-4CAD-B1B5-BE9543F6F6B7}" dt="2023-03-28T19:46:55.633" v="2903" actId="26606"/>
          <ac:spMkLst>
            <pc:docMk/>
            <pc:sldMk cId="1507630825" sldId="269"/>
            <ac:spMk id="2" creationId="{3D937F82-7166-AC9E-A9A1-59176D975732}"/>
          </ac:spMkLst>
        </pc:spChg>
        <pc:spChg chg="mod">
          <ac:chgData name="Linda Sandqvist" userId="859b8159-b7c6-467c-a799-36b8ea16aeee" providerId="ADAL" clId="{353F0493-D418-4CAD-B1B5-BE9543F6F6B7}" dt="2023-03-28T19:46:55.633" v="2903" actId="26606"/>
          <ac:spMkLst>
            <pc:docMk/>
            <pc:sldMk cId="1507630825" sldId="269"/>
            <ac:spMk id="3" creationId="{A3932000-CAB9-CF61-7681-ACBA13B032ED}"/>
          </ac:spMkLst>
        </pc:spChg>
        <pc:spChg chg="add del">
          <ac:chgData name="Linda Sandqvist" userId="859b8159-b7c6-467c-a799-36b8ea16aeee" providerId="ADAL" clId="{353F0493-D418-4CAD-B1B5-BE9543F6F6B7}" dt="2023-03-28T19:46:37.347" v="2896" actId="26606"/>
          <ac:spMkLst>
            <pc:docMk/>
            <pc:sldMk cId="1507630825" sldId="269"/>
            <ac:spMk id="8" creationId="{081EA652-8C6A-4E69-BEB9-170809474553}"/>
          </ac:spMkLst>
        </pc:spChg>
        <pc:spChg chg="add del">
          <ac:chgData name="Linda Sandqvist" userId="859b8159-b7c6-467c-a799-36b8ea16aeee" providerId="ADAL" clId="{353F0493-D418-4CAD-B1B5-BE9543F6F6B7}" dt="2023-03-28T19:46:37.347" v="2896" actId="26606"/>
          <ac:spMkLst>
            <pc:docMk/>
            <pc:sldMk cId="1507630825" sldId="269"/>
            <ac:spMk id="10" creationId="{5298780A-33B9-4EA2-8F67-DE68AD62841B}"/>
          </ac:spMkLst>
        </pc:spChg>
        <pc:spChg chg="add del">
          <ac:chgData name="Linda Sandqvist" userId="859b8159-b7c6-467c-a799-36b8ea16aeee" providerId="ADAL" clId="{353F0493-D418-4CAD-B1B5-BE9543F6F6B7}" dt="2023-03-28T19:46:37.347" v="2896" actId="26606"/>
          <ac:spMkLst>
            <pc:docMk/>
            <pc:sldMk cId="1507630825" sldId="269"/>
            <ac:spMk id="12" creationId="{7F488E8B-4E1E-4402-8935-D4E6C02615C7}"/>
          </ac:spMkLst>
        </pc:spChg>
        <pc:spChg chg="add del">
          <ac:chgData name="Linda Sandqvist" userId="859b8159-b7c6-467c-a799-36b8ea16aeee" providerId="ADAL" clId="{353F0493-D418-4CAD-B1B5-BE9543F6F6B7}" dt="2023-03-28T19:46:39.202" v="2898" actId="26606"/>
          <ac:spMkLst>
            <pc:docMk/>
            <pc:sldMk cId="1507630825" sldId="269"/>
            <ac:spMk id="14" creationId="{CBC4F608-B4B8-48C3-9572-C0F061B1CD99}"/>
          </ac:spMkLst>
        </pc:spChg>
        <pc:spChg chg="add del">
          <ac:chgData name="Linda Sandqvist" userId="859b8159-b7c6-467c-a799-36b8ea16aeee" providerId="ADAL" clId="{353F0493-D418-4CAD-B1B5-BE9543F6F6B7}" dt="2023-03-28T19:46:39.202" v="2898" actId="26606"/>
          <ac:spMkLst>
            <pc:docMk/>
            <pc:sldMk cId="1507630825" sldId="269"/>
            <ac:spMk id="15" creationId="{4DA718D0-4865-4629-8134-44F68D41D574}"/>
          </ac:spMkLst>
        </pc:spChg>
        <pc:spChg chg="add del">
          <ac:chgData name="Linda Sandqvist" userId="859b8159-b7c6-467c-a799-36b8ea16aeee" providerId="ADAL" clId="{353F0493-D418-4CAD-B1B5-BE9543F6F6B7}" dt="2023-03-28T19:46:51.813" v="2900" actId="26606"/>
          <ac:spMkLst>
            <pc:docMk/>
            <pc:sldMk cId="1507630825" sldId="269"/>
            <ac:spMk id="19" creationId="{081EA652-8C6A-4E69-BEB9-170809474553}"/>
          </ac:spMkLst>
        </pc:spChg>
        <pc:spChg chg="add del">
          <ac:chgData name="Linda Sandqvist" userId="859b8159-b7c6-467c-a799-36b8ea16aeee" providerId="ADAL" clId="{353F0493-D418-4CAD-B1B5-BE9543F6F6B7}" dt="2023-03-28T19:46:51.813" v="2900" actId="26606"/>
          <ac:spMkLst>
            <pc:docMk/>
            <pc:sldMk cId="1507630825" sldId="269"/>
            <ac:spMk id="20" creationId="{5298780A-33B9-4EA2-8F67-DE68AD62841B}"/>
          </ac:spMkLst>
        </pc:spChg>
        <pc:spChg chg="add del">
          <ac:chgData name="Linda Sandqvist" userId="859b8159-b7c6-467c-a799-36b8ea16aeee" providerId="ADAL" clId="{353F0493-D418-4CAD-B1B5-BE9543F6F6B7}" dt="2023-03-28T19:46:51.813" v="2900" actId="26606"/>
          <ac:spMkLst>
            <pc:docMk/>
            <pc:sldMk cId="1507630825" sldId="269"/>
            <ac:spMk id="21" creationId="{7F488E8B-4E1E-4402-8935-D4E6C02615C7}"/>
          </ac:spMkLst>
        </pc:spChg>
        <pc:spChg chg="add del">
          <ac:chgData name="Linda Sandqvist" userId="859b8159-b7c6-467c-a799-36b8ea16aeee" providerId="ADAL" clId="{353F0493-D418-4CAD-B1B5-BE9543F6F6B7}" dt="2023-03-28T19:46:55.614" v="2902" actId="26606"/>
          <ac:spMkLst>
            <pc:docMk/>
            <pc:sldMk cId="1507630825" sldId="269"/>
            <ac:spMk id="24" creationId="{081EA652-8C6A-4E69-BEB9-170809474553}"/>
          </ac:spMkLst>
        </pc:spChg>
        <pc:spChg chg="add del">
          <ac:chgData name="Linda Sandqvist" userId="859b8159-b7c6-467c-a799-36b8ea16aeee" providerId="ADAL" clId="{353F0493-D418-4CAD-B1B5-BE9543F6F6B7}" dt="2023-03-28T19:46:55.614" v="2902" actId="26606"/>
          <ac:spMkLst>
            <pc:docMk/>
            <pc:sldMk cId="1507630825" sldId="269"/>
            <ac:spMk id="25" creationId="{A4026A73-1F7F-49F2-B319-8CA3B3D53269}"/>
          </ac:spMkLst>
        </pc:spChg>
        <pc:spChg chg="add del">
          <ac:chgData name="Linda Sandqvist" userId="859b8159-b7c6-467c-a799-36b8ea16aeee" providerId="ADAL" clId="{353F0493-D418-4CAD-B1B5-BE9543F6F6B7}" dt="2023-03-28T19:46:55.614" v="2902" actId="26606"/>
          <ac:spMkLst>
            <pc:docMk/>
            <pc:sldMk cId="1507630825" sldId="269"/>
            <ac:spMk id="26" creationId="{5298780A-33B9-4EA2-8F67-DE68AD62841B}"/>
          </ac:spMkLst>
        </pc:spChg>
        <pc:spChg chg="add del">
          <ac:chgData name="Linda Sandqvist" userId="859b8159-b7c6-467c-a799-36b8ea16aeee" providerId="ADAL" clId="{353F0493-D418-4CAD-B1B5-BE9543F6F6B7}" dt="2023-03-28T19:46:55.614" v="2902" actId="26606"/>
          <ac:spMkLst>
            <pc:docMk/>
            <pc:sldMk cId="1507630825" sldId="269"/>
            <ac:spMk id="27" creationId="{7F488E8B-4E1E-4402-8935-D4E6C02615C7}"/>
          </ac:spMkLst>
        </pc:spChg>
        <pc:spChg chg="add">
          <ac:chgData name="Linda Sandqvist" userId="859b8159-b7c6-467c-a799-36b8ea16aeee" providerId="ADAL" clId="{353F0493-D418-4CAD-B1B5-BE9543F6F6B7}" dt="2023-03-28T19:46:55.633" v="2903" actId="26606"/>
          <ac:spMkLst>
            <pc:docMk/>
            <pc:sldMk cId="1507630825" sldId="269"/>
            <ac:spMk id="30" creationId="{081EA652-8C6A-4E69-BEB9-170809474553}"/>
          </ac:spMkLst>
        </pc:spChg>
        <pc:spChg chg="add">
          <ac:chgData name="Linda Sandqvist" userId="859b8159-b7c6-467c-a799-36b8ea16aeee" providerId="ADAL" clId="{353F0493-D418-4CAD-B1B5-BE9543F6F6B7}" dt="2023-03-28T19:46:55.633" v="2903" actId="26606"/>
          <ac:spMkLst>
            <pc:docMk/>
            <pc:sldMk cId="1507630825" sldId="269"/>
            <ac:spMk id="31" creationId="{5298780A-33B9-4EA2-8F67-DE68AD62841B}"/>
          </ac:spMkLst>
        </pc:spChg>
        <pc:spChg chg="add">
          <ac:chgData name="Linda Sandqvist" userId="859b8159-b7c6-467c-a799-36b8ea16aeee" providerId="ADAL" clId="{353F0493-D418-4CAD-B1B5-BE9543F6F6B7}" dt="2023-03-28T19:46:55.633" v="2903" actId="26606"/>
          <ac:spMkLst>
            <pc:docMk/>
            <pc:sldMk cId="1507630825" sldId="269"/>
            <ac:spMk id="32" creationId="{7F488E8B-4E1E-4402-8935-D4E6C02615C7}"/>
          </ac:spMkLst>
        </pc:spChg>
        <pc:grpChg chg="add del">
          <ac:chgData name="Linda Sandqvist" userId="859b8159-b7c6-467c-a799-36b8ea16aeee" providerId="ADAL" clId="{353F0493-D418-4CAD-B1B5-BE9543F6F6B7}" dt="2023-03-28T19:46:39.202" v="2898" actId="26606"/>
          <ac:grpSpMkLst>
            <pc:docMk/>
            <pc:sldMk cId="1507630825" sldId="269"/>
            <ac:grpSpMk id="16" creationId="{65167ED7-6315-43AB-B1B6-C326D5FD8F84}"/>
          </ac:grpSpMkLst>
        </pc:grpChg>
        <pc:cxnChg chg="add del">
          <ac:chgData name="Linda Sandqvist" userId="859b8159-b7c6-467c-a799-36b8ea16aeee" providerId="ADAL" clId="{353F0493-D418-4CAD-B1B5-BE9543F6F6B7}" dt="2023-03-28T19:46:51.813" v="2900" actId="26606"/>
          <ac:cxnSpMkLst>
            <pc:docMk/>
            <pc:sldMk cId="1507630825" sldId="269"/>
            <ac:cxnSpMk id="22" creationId="{23AAC9B5-8015-485C-ACF9-A750390E9A56}"/>
          </ac:cxnSpMkLst>
        </pc:cxnChg>
        <pc:cxnChg chg="add del">
          <ac:chgData name="Linda Sandqvist" userId="859b8159-b7c6-467c-a799-36b8ea16aeee" providerId="ADAL" clId="{353F0493-D418-4CAD-B1B5-BE9543F6F6B7}" dt="2023-03-28T19:46:55.614" v="2902" actId="26606"/>
          <ac:cxnSpMkLst>
            <pc:docMk/>
            <pc:sldMk cId="1507630825" sldId="269"/>
            <ac:cxnSpMk id="28" creationId="{23AAC9B5-8015-485C-ACF9-A750390E9A56}"/>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1971B6-350A-DAF6-3B0E-ECDA335ABF7D}"/>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861B7B50-1232-0B18-DB54-B2280E616C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8D692281-85E2-40A5-23C3-B29017BFD42A}"/>
              </a:ext>
            </a:extLst>
          </p:cNvPr>
          <p:cNvSpPr>
            <a:spLocks noGrp="1"/>
          </p:cNvSpPr>
          <p:nvPr>
            <p:ph type="dt" sz="half" idx="10"/>
          </p:nvPr>
        </p:nvSpPr>
        <p:spPr/>
        <p:txBody>
          <a:bodyPr/>
          <a:lstStyle/>
          <a:p>
            <a:fld id="{0F58082D-9E11-40EC-9B7C-A8A4A4E50AC0}" type="datetimeFigureOut">
              <a:rPr lang="sv-SE" smtClean="0"/>
              <a:t>2023-03-28</a:t>
            </a:fld>
            <a:endParaRPr lang="sv-SE"/>
          </a:p>
        </p:txBody>
      </p:sp>
      <p:sp>
        <p:nvSpPr>
          <p:cNvPr id="5" name="Platshållare för sidfot 4">
            <a:extLst>
              <a:ext uri="{FF2B5EF4-FFF2-40B4-BE49-F238E27FC236}">
                <a16:creationId xmlns:a16="http://schemas.microsoft.com/office/drawing/2014/main" id="{DFABBFC4-87A6-30B1-77C7-EF5CF5DD9A0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590332D-32BD-DC84-8BBB-3A01E73164E5}"/>
              </a:ext>
            </a:extLst>
          </p:cNvPr>
          <p:cNvSpPr>
            <a:spLocks noGrp="1"/>
          </p:cNvSpPr>
          <p:nvPr>
            <p:ph type="sldNum" sz="quarter" idx="12"/>
          </p:nvPr>
        </p:nvSpPr>
        <p:spPr/>
        <p:txBody>
          <a:bodyPr/>
          <a:lstStyle/>
          <a:p>
            <a:fld id="{828746FE-E6A6-439D-A5AD-59A016474863}" type="slidenum">
              <a:rPr lang="sv-SE" smtClean="0"/>
              <a:t>‹#›</a:t>
            </a:fld>
            <a:endParaRPr lang="sv-SE"/>
          </a:p>
        </p:txBody>
      </p:sp>
    </p:spTree>
    <p:extLst>
      <p:ext uri="{BB962C8B-B14F-4D97-AF65-F5344CB8AC3E}">
        <p14:creationId xmlns:p14="http://schemas.microsoft.com/office/powerpoint/2010/main" val="2535831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62E561-3F45-1575-4894-522F470B5D33}"/>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90FCF8D-D459-EC20-0063-899A9CD066A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0E9F675-39F3-95DA-8473-33DE73ABA154}"/>
              </a:ext>
            </a:extLst>
          </p:cNvPr>
          <p:cNvSpPr>
            <a:spLocks noGrp="1"/>
          </p:cNvSpPr>
          <p:nvPr>
            <p:ph type="dt" sz="half" idx="10"/>
          </p:nvPr>
        </p:nvSpPr>
        <p:spPr/>
        <p:txBody>
          <a:bodyPr/>
          <a:lstStyle/>
          <a:p>
            <a:fld id="{0F58082D-9E11-40EC-9B7C-A8A4A4E50AC0}" type="datetimeFigureOut">
              <a:rPr lang="sv-SE" smtClean="0"/>
              <a:t>2023-03-28</a:t>
            </a:fld>
            <a:endParaRPr lang="sv-SE"/>
          </a:p>
        </p:txBody>
      </p:sp>
      <p:sp>
        <p:nvSpPr>
          <p:cNvPr id="5" name="Platshållare för sidfot 4">
            <a:extLst>
              <a:ext uri="{FF2B5EF4-FFF2-40B4-BE49-F238E27FC236}">
                <a16:creationId xmlns:a16="http://schemas.microsoft.com/office/drawing/2014/main" id="{58419C23-F916-2126-8A09-462BD668F7C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9515B78-85FC-912C-A8EB-807001BEF079}"/>
              </a:ext>
            </a:extLst>
          </p:cNvPr>
          <p:cNvSpPr>
            <a:spLocks noGrp="1"/>
          </p:cNvSpPr>
          <p:nvPr>
            <p:ph type="sldNum" sz="quarter" idx="12"/>
          </p:nvPr>
        </p:nvSpPr>
        <p:spPr/>
        <p:txBody>
          <a:bodyPr/>
          <a:lstStyle/>
          <a:p>
            <a:fld id="{828746FE-E6A6-439D-A5AD-59A016474863}" type="slidenum">
              <a:rPr lang="sv-SE" smtClean="0"/>
              <a:t>‹#›</a:t>
            </a:fld>
            <a:endParaRPr lang="sv-SE"/>
          </a:p>
        </p:txBody>
      </p:sp>
    </p:spTree>
    <p:extLst>
      <p:ext uri="{BB962C8B-B14F-4D97-AF65-F5344CB8AC3E}">
        <p14:creationId xmlns:p14="http://schemas.microsoft.com/office/powerpoint/2010/main" val="1439982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47F06668-03CF-1630-07DC-2934FD5F8227}"/>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B328E60-1503-AB0A-4E87-F839310F4083}"/>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1594713-070C-B3B5-BB63-6BBFAB62B1B7}"/>
              </a:ext>
            </a:extLst>
          </p:cNvPr>
          <p:cNvSpPr>
            <a:spLocks noGrp="1"/>
          </p:cNvSpPr>
          <p:nvPr>
            <p:ph type="dt" sz="half" idx="10"/>
          </p:nvPr>
        </p:nvSpPr>
        <p:spPr/>
        <p:txBody>
          <a:bodyPr/>
          <a:lstStyle/>
          <a:p>
            <a:fld id="{0F58082D-9E11-40EC-9B7C-A8A4A4E50AC0}" type="datetimeFigureOut">
              <a:rPr lang="sv-SE" smtClean="0"/>
              <a:t>2023-03-28</a:t>
            </a:fld>
            <a:endParaRPr lang="sv-SE"/>
          </a:p>
        </p:txBody>
      </p:sp>
      <p:sp>
        <p:nvSpPr>
          <p:cNvPr id="5" name="Platshållare för sidfot 4">
            <a:extLst>
              <a:ext uri="{FF2B5EF4-FFF2-40B4-BE49-F238E27FC236}">
                <a16:creationId xmlns:a16="http://schemas.microsoft.com/office/drawing/2014/main" id="{8A3FB9FD-9BEA-11F2-8133-882192045EE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EC7C4CA-C3C7-CDAB-5775-3AA80696D3C3}"/>
              </a:ext>
            </a:extLst>
          </p:cNvPr>
          <p:cNvSpPr>
            <a:spLocks noGrp="1"/>
          </p:cNvSpPr>
          <p:nvPr>
            <p:ph type="sldNum" sz="quarter" idx="12"/>
          </p:nvPr>
        </p:nvSpPr>
        <p:spPr/>
        <p:txBody>
          <a:bodyPr/>
          <a:lstStyle/>
          <a:p>
            <a:fld id="{828746FE-E6A6-439D-A5AD-59A016474863}" type="slidenum">
              <a:rPr lang="sv-SE" smtClean="0"/>
              <a:t>‹#›</a:t>
            </a:fld>
            <a:endParaRPr lang="sv-SE"/>
          </a:p>
        </p:txBody>
      </p:sp>
    </p:spTree>
    <p:extLst>
      <p:ext uri="{BB962C8B-B14F-4D97-AF65-F5344CB8AC3E}">
        <p14:creationId xmlns:p14="http://schemas.microsoft.com/office/powerpoint/2010/main" val="2957358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D56CC5-A01B-8EA0-9612-4EC5029DD27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31FD152-5E92-94BC-E6F5-401635E7758B}"/>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2D907E9-3960-7589-E51F-C4883658E095}"/>
              </a:ext>
            </a:extLst>
          </p:cNvPr>
          <p:cNvSpPr>
            <a:spLocks noGrp="1"/>
          </p:cNvSpPr>
          <p:nvPr>
            <p:ph type="dt" sz="half" idx="10"/>
          </p:nvPr>
        </p:nvSpPr>
        <p:spPr/>
        <p:txBody>
          <a:bodyPr/>
          <a:lstStyle/>
          <a:p>
            <a:fld id="{0F58082D-9E11-40EC-9B7C-A8A4A4E50AC0}" type="datetimeFigureOut">
              <a:rPr lang="sv-SE" smtClean="0"/>
              <a:t>2023-03-28</a:t>
            </a:fld>
            <a:endParaRPr lang="sv-SE"/>
          </a:p>
        </p:txBody>
      </p:sp>
      <p:sp>
        <p:nvSpPr>
          <p:cNvPr id="5" name="Platshållare för sidfot 4">
            <a:extLst>
              <a:ext uri="{FF2B5EF4-FFF2-40B4-BE49-F238E27FC236}">
                <a16:creationId xmlns:a16="http://schemas.microsoft.com/office/drawing/2014/main" id="{5239DC25-2616-0C95-CDAB-B9B8DB3090F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A7C028A-A355-74A1-BF74-4D2AB3AC6EC7}"/>
              </a:ext>
            </a:extLst>
          </p:cNvPr>
          <p:cNvSpPr>
            <a:spLocks noGrp="1"/>
          </p:cNvSpPr>
          <p:nvPr>
            <p:ph type="sldNum" sz="quarter" idx="12"/>
          </p:nvPr>
        </p:nvSpPr>
        <p:spPr/>
        <p:txBody>
          <a:bodyPr/>
          <a:lstStyle/>
          <a:p>
            <a:fld id="{828746FE-E6A6-439D-A5AD-59A016474863}" type="slidenum">
              <a:rPr lang="sv-SE" smtClean="0"/>
              <a:t>‹#›</a:t>
            </a:fld>
            <a:endParaRPr lang="sv-SE"/>
          </a:p>
        </p:txBody>
      </p:sp>
    </p:spTree>
    <p:extLst>
      <p:ext uri="{BB962C8B-B14F-4D97-AF65-F5344CB8AC3E}">
        <p14:creationId xmlns:p14="http://schemas.microsoft.com/office/powerpoint/2010/main" val="2424634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73149AC-20C6-FE5F-3A7F-B7431AE70662}"/>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55AFAEFA-62AA-2280-EB96-0BB2334154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48CB96B-5368-AC72-99D8-032FF2FB4C1D}"/>
              </a:ext>
            </a:extLst>
          </p:cNvPr>
          <p:cNvSpPr>
            <a:spLocks noGrp="1"/>
          </p:cNvSpPr>
          <p:nvPr>
            <p:ph type="dt" sz="half" idx="10"/>
          </p:nvPr>
        </p:nvSpPr>
        <p:spPr/>
        <p:txBody>
          <a:bodyPr/>
          <a:lstStyle/>
          <a:p>
            <a:fld id="{0F58082D-9E11-40EC-9B7C-A8A4A4E50AC0}" type="datetimeFigureOut">
              <a:rPr lang="sv-SE" smtClean="0"/>
              <a:t>2023-03-28</a:t>
            </a:fld>
            <a:endParaRPr lang="sv-SE"/>
          </a:p>
        </p:txBody>
      </p:sp>
      <p:sp>
        <p:nvSpPr>
          <p:cNvPr id="5" name="Platshållare för sidfot 4">
            <a:extLst>
              <a:ext uri="{FF2B5EF4-FFF2-40B4-BE49-F238E27FC236}">
                <a16:creationId xmlns:a16="http://schemas.microsoft.com/office/drawing/2014/main" id="{3EC0A8CF-4743-4A5A-62B1-23DFC098D63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EE6CE12-CE5D-26A9-0DCC-D13BD5C48DDF}"/>
              </a:ext>
            </a:extLst>
          </p:cNvPr>
          <p:cNvSpPr>
            <a:spLocks noGrp="1"/>
          </p:cNvSpPr>
          <p:nvPr>
            <p:ph type="sldNum" sz="quarter" idx="12"/>
          </p:nvPr>
        </p:nvSpPr>
        <p:spPr/>
        <p:txBody>
          <a:bodyPr/>
          <a:lstStyle/>
          <a:p>
            <a:fld id="{828746FE-E6A6-439D-A5AD-59A016474863}" type="slidenum">
              <a:rPr lang="sv-SE" smtClean="0"/>
              <a:t>‹#›</a:t>
            </a:fld>
            <a:endParaRPr lang="sv-SE"/>
          </a:p>
        </p:txBody>
      </p:sp>
    </p:spTree>
    <p:extLst>
      <p:ext uri="{BB962C8B-B14F-4D97-AF65-F5344CB8AC3E}">
        <p14:creationId xmlns:p14="http://schemas.microsoft.com/office/powerpoint/2010/main" val="1785432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FE52968-4846-A2DA-4374-3965442AE73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C822DFE-FC35-4927-3B8B-20451F9E915C}"/>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C1F6573-CC4D-AB5B-8A08-D6029CBEDD3A}"/>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E255E94-4B55-074A-D744-3914174250CA}"/>
              </a:ext>
            </a:extLst>
          </p:cNvPr>
          <p:cNvSpPr>
            <a:spLocks noGrp="1"/>
          </p:cNvSpPr>
          <p:nvPr>
            <p:ph type="dt" sz="half" idx="10"/>
          </p:nvPr>
        </p:nvSpPr>
        <p:spPr/>
        <p:txBody>
          <a:bodyPr/>
          <a:lstStyle/>
          <a:p>
            <a:fld id="{0F58082D-9E11-40EC-9B7C-A8A4A4E50AC0}" type="datetimeFigureOut">
              <a:rPr lang="sv-SE" smtClean="0"/>
              <a:t>2023-03-28</a:t>
            </a:fld>
            <a:endParaRPr lang="sv-SE"/>
          </a:p>
        </p:txBody>
      </p:sp>
      <p:sp>
        <p:nvSpPr>
          <p:cNvPr id="6" name="Platshållare för sidfot 5">
            <a:extLst>
              <a:ext uri="{FF2B5EF4-FFF2-40B4-BE49-F238E27FC236}">
                <a16:creationId xmlns:a16="http://schemas.microsoft.com/office/drawing/2014/main" id="{9EC7672D-63E2-4293-F6A6-1B842231E01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1486B72-8636-3DAE-D62F-674D45573725}"/>
              </a:ext>
            </a:extLst>
          </p:cNvPr>
          <p:cNvSpPr>
            <a:spLocks noGrp="1"/>
          </p:cNvSpPr>
          <p:nvPr>
            <p:ph type="sldNum" sz="quarter" idx="12"/>
          </p:nvPr>
        </p:nvSpPr>
        <p:spPr/>
        <p:txBody>
          <a:bodyPr/>
          <a:lstStyle/>
          <a:p>
            <a:fld id="{828746FE-E6A6-439D-A5AD-59A016474863}" type="slidenum">
              <a:rPr lang="sv-SE" smtClean="0"/>
              <a:t>‹#›</a:t>
            </a:fld>
            <a:endParaRPr lang="sv-SE"/>
          </a:p>
        </p:txBody>
      </p:sp>
    </p:spTree>
    <p:extLst>
      <p:ext uri="{BB962C8B-B14F-4D97-AF65-F5344CB8AC3E}">
        <p14:creationId xmlns:p14="http://schemas.microsoft.com/office/powerpoint/2010/main" val="3180843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0A998BA-B954-BC54-467C-AD84B97C4EC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FA8A851-3DF8-C0B6-0020-7F133C3694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16FD1A9-4609-E6C4-678C-843B69AE5FEF}"/>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951C151-2CE0-61AA-864A-D482742C7C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148A3584-D37B-F63A-94B8-5713C5E63049}"/>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EFF8A4DD-7322-5E00-A5CB-CE13B1228789}"/>
              </a:ext>
            </a:extLst>
          </p:cNvPr>
          <p:cNvSpPr>
            <a:spLocks noGrp="1"/>
          </p:cNvSpPr>
          <p:nvPr>
            <p:ph type="dt" sz="half" idx="10"/>
          </p:nvPr>
        </p:nvSpPr>
        <p:spPr/>
        <p:txBody>
          <a:bodyPr/>
          <a:lstStyle/>
          <a:p>
            <a:fld id="{0F58082D-9E11-40EC-9B7C-A8A4A4E50AC0}" type="datetimeFigureOut">
              <a:rPr lang="sv-SE" smtClean="0"/>
              <a:t>2023-03-28</a:t>
            </a:fld>
            <a:endParaRPr lang="sv-SE"/>
          </a:p>
        </p:txBody>
      </p:sp>
      <p:sp>
        <p:nvSpPr>
          <p:cNvPr id="8" name="Platshållare för sidfot 7">
            <a:extLst>
              <a:ext uri="{FF2B5EF4-FFF2-40B4-BE49-F238E27FC236}">
                <a16:creationId xmlns:a16="http://schemas.microsoft.com/office/drawing/2014/main" id="{5426D978-6917-2E17-D929-2C4AACBED83B}"/>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1DAE9E28-9C6A-F9FF-34EB-3A4511695E27}"/>
              </a:ext>
            </a:extLst>
          </p:cNvPr>
          <p:cNvSpPr>
            <a:spLocks noGrp="1"/>
          </p:cNvSpPr>
          <p:nvPr>
            <p:ph type="sldNum" sz="quarter" idx="12"/>
          </p:nvPr>
        </p:nvSpPr>
        <p:spPr/>
        <p:txBody>
          <a:bodyPr/>
          <a:lstStyle/>
          <a:p>
            <a:fld id="{828746FE-E6A6-439D-A5AD-59A016474863}" type="slidenum">
              <a:rPr lang="sv-SE" smtClean="0"/>
              <a:t>‹#›</a:t>
            </a:fld>
            <a:endParaRPr lang="sv-SE"/>
          </a:p>
        </p:txBody>
      </p:sp>
    </p:spTree>
    <p:extLst>
      <p:ext uri="{BB962C8B-B14F-4D97-AF65-F5344CB8AC3E}">
        <p14:creationId xmlns:p14="http://schemas.microsoft.com/office/powerpoint/2010/main" val="1761735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07E45BB-41ED-B77F-08D3-CD818E9C540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D852F2E-5B90-58E2-CBC3-D3B42FE0F8B0}"/>
              </a:ext>
            </a:extLst>
          </p:cNvPr>
          <p:cNvSpPr>
            <a:spLocks noGrp="1"/>
          </p:cNvSpPr>
          <p:nvPr>
            <p:ph type="dt" sz="half" idx="10"/>
          </p:nvPr>
        </p:nvSpPr>
        <p:spPr/>
        <p:txBody>
          <a:bodyPr/>
          <a:lstStyle/>
          <a:p>
            <a:fld id="{0F58082D-9E11-40EC-9B7C-A8A4A4E50AC0}" type="datetimeFigureOut">
              <a:rPr lang="sv-SE" smtClean="0"/>
              <a:t>2023-03-28</a:t>
            </a:fld>
            <a:endParaRPr lang="sv-SE"/>
          </a:p>
        </p:txBody>
      </p:sp>
      <p:sp>
        <p:nvSpPr>
          <p:cNvPr id="4" name="Platshållare för sidfot 3">
            <a:extLst>
              <a:ext uri="{FF2B5EF4-FFF2-40B4-BE49-F238E27FC236}">
                <a16:creationId xmlns:a16="http://schemas.microsoft.com/office/drawing/2014/main" id="{2C6F9CAD-C2DF-C6CC-2B88-58AEA0184E4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5D3B9E7B-523D-646D-FCFC-39321573E630}"/>
              </a:ext>
            </a:extLst>
          </p:cNvPr>
          <p:cNvSpPr>
            <a:spLocks noGrp="1"/>
          </p:cNvSpPr>
          <p:nvPr>
            <p:ph type="sldNum" sz="quarter" idx="12"/>
          </p:nvPr>
        </p:nvSpPr>
        <p:spPr/>
        <p:txBody>
          <a:bodyPr/>
          <a:lstStyle/>
          <a:p>
            <a:fld id="{828746FE-E6A6-439D-A5AD-59A016474863}" type="slidenum">
              <a:rPr lang="sv-SE" smtClean="0"/>
              <a:t>‹#›</a:t>
            </a:fld>
            <a:endParaRPr lang="sv-SE"/>
          </a:p>
        </p:txBody>
      </p:sp>
    </p:spTree>
    <p:extLst>
      <p:ext uri="{BB962C8B-B14F-4D97-AF65-F5344CB8AC3E}">
        <p14:creationId xmlns:p14="http://schemas.microsoft.com/office/powerpoint/2010/main" val="332613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431DEFAB-BAF6-1964-C78C-F1C082340742}"/>
              </a:ext>
            </a:extLst>
          </p:cNvPr>
          <p:cNvSpPr>
            <a:spLocks noGrp="1"/>
          </p:cNvSpPr>
          <p:nvPr>
            <p:ph type="dt" sz="half" idx="10"/>
          </p:nvPr>
        </p:nvSpPr>
        <p:spPr/>
        <p:txBody>
          <a:bodyPr/>
          <a:lstStyle/>
          <a:p>
            <a:fld id="{0F58082D-9E11-40EC-9B7C-A8A4A4E50AC0}" type="datetimeFigureOut">
              <a:rPr lang="sv-SE" smtClean="0"/>
              <a:t>2023-03-28</a:t>
            </a:fld>
            <a:endParaRPr lang="sv-SE"/>
          </a:p>
        </p:txBody>
      </p:sp>
      <p:sp>
        <p:nvSpPr>
          <p:cNvPr id="3" name="Platshållare för sidfot 2">
            <a:extLst>
              <a:ext uri="{FF2B5EF4-FFF2-40B4-BE49-F238E27FC236}">
                <a16:creationId xmlns:a16="http://schemas.microsoft.com/office/drawing/2014/main" id="{4A43F20C-C607-8D6E-CC37-C835A53A22BC}"/>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8E394960-1DC2-5EFE-51A5-F4047C7FD7F4}"/>
              </a:ext>
            </a:extLst>
          </p:cNvPr>
          <p:cNvSpPr>
            <a:spLocks noGrp="1"/>
          </p:cNvSpPr>
          <p:nvPr>
            <p:ph type="sldNum" sz="quarter" idx="12"/>
          </p:nvPr>
        </p:nvSpPr>
        <p:spPr/>
        <p:txBody>
          <a:bodyPr/>
          <a:lstStyle/>
          <a:p>
            <a:fld id="{828746FE-E6A6-439D-A5AD-59A016474863}" type="slidenum">
              <a:rPr lang="sv-SE" smtClean="0"/>
              <a:t>‹#›</a:t>
            </a:fld>
            <a:endParaRPr lang="sv-SE"/>
          </a:p>
        </p:txBody>
      </p:sp>
    </p:spTree>
    <p:extLst>
      <p:ext uri="{BB962C8B-B14F-4D97-AF65-F5344CB8AC3E}">
        <p14:creationId xmlns:p14="http://schemas.microsoft.com/office/powerpoint/2010/main" val="217786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8EE2297-4583-5253-5F43-315DFF41E20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49D9898-D028-6521-8D7D-256AF6F03B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1D3F4196-575B-AE98-BE87-0828D96E18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970C3B2-8646-A185-4A49-BB4C286CFA31}"/>
              </a:ext>
            </a:extLst>
          </p:cNvPr>
          <p:cNvSpPr>
            <a:spLocks noGrp="1"/>
          </p:cNvSpPr>
          <p:nvPr>
            <p:ph type="dt" sz="half" idx="10"/>
          </p:nvPr>
        </p:nvSpPr>
        <p:spPr/>
        <p:txBody>
          <a:bodyPr/>
          <a:lstStyle/>
          <a:p>
            <a:fld id="{0F58082D-9E11-40EC-9B7C-A8A4A4E50AC0}" type="datetimeFigureOut">
              <a:rPr lang="sv-SE" smtClean="0"/>
              <a:t>2023-03-28</a:t>
            </a:fld>
            <a:endParaRPr lang="sv-SE"/>
          </a:p>
        </p:txBody>
      </p:sp>
      <p:sp>
        <p:nvSpPr>
          <p:cNvPr id="6" name="Platshållare för sidfot 5">
            <a:extLst>
              <a:ext uri="{FF2B5EF4-FFF2-40B4-BE49-F238E27FC236}">
                <a16:creationId xmlns:a16="http://schemas.microsoft.com/office/drawing/2014/main" id="{55C39D17-F64B-53A2-19DC-FC2E6D74FD6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34E2164-E6DF-1817-AF61-0A9D1C066FB7}"/>
              </a:ext>
            </a:extLst>
          </p:cNvPr>
          <p:cNvSpPr>
            <a:spLocks noGrp="1"/>
          </p:cNvSpPr>
          <p:nvPr>
            <p:ph type="sldNum" sz="quarter" idx="12"/>
          </p:nvPr>
        </p:nvSpPr>
        <p:spPr/>
        <p:txBody>
          <a:bodyPr/>
          <a:lstStyle/>
          <a:p>
            <a:fld id="{828746FE-E6A6-439D-A5AD-59A016474863}" type="slidenum">
              <a:rPr lang="sv-SE" smtClean="0"/>
              <a:t>‹#›</a:t>
            </a:fld>
            <a:endParaRPr lang="sv-SE"/>
          </a:p>
        </p:txBody>
      </p:sp>
    </p:spTree>
    <p:extLst>
      <p:ext uri="{BB962C8B-B14F-4D97-AF65-F5344CB8AC3E}">
        <p14:creationId xmlns:p14="http://schemas.microsoft.com/office/powerpoint/2010/main" val="4102009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4A3832-1ED8-7F09-6CCC-6D02B198180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57025DD1-93FC-96AA-4F6B-14BF153596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2FFE5C81-1D6F-5B78-4F19-64725FC977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7B3050E-1631-81F7-259F-6893A0060254}"/>
              </a:ext>
            </a:extLst>
          </p:cNvPr>
          <p:cNvSpPr>
            <a:spLocks noGrp="1"/>
          </p:cNvSpPr>
          <p:nvPr>
            <p:ph type="dt" sz="half" idx="10"/>
          </p:nvPr>
        </p:nvSpPr>
        <p:spPr/>
        <p:txBody>
          <a:bodyPr/>
          <a:lstStyle/>
          <a:p>
            <a:fld id="{0F58082D-9E11-40EC-9B7C-A8A4A4E50AC0}" type="datetimeFigureOut">
              <a:rPr lang="sv-SE" smtClean="0"/>
              <a:t>2023-03-28</a:t>
            </a:fld>
            <a:endParaRPr lang="sv-SE"/>
          </a:p>
        </p:txBody>
      </p:sp>
      <p:sp>
        <p:nvSpPr>
          <p:cNvPr id="6" name="Platshållare för sidfot 5">
            <a:extLst>
              <a:ext uri="{FF2B5EF4-FFF2-40B4-BE49-F238E27FC236}">
                <a16:creationId xmlns:a16="http://schemas.microsoft.com/office/drawing/2014/main" id="{F5F97331-80C3-D5B3-44FB-FEE3608547C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97995E4-CA33-5991-6412-5CBA46BC3240}"/>
              </a:ext>
            </a:extLst>
          </p:cNvPr>
          <p:cNvSpPr>
            <a:spLocks noGrp="1"/>
          </p:cNvSpPr>
          <p:nvPr>
            <p:ph type="sldNum" sz="quarter" idx="12"/>
          </p:nvPr>
        </p:nvSpPr>
        <p:spPr/>
        <p:txBody>
          <a:bodyPr/>
          <a:lstStyle/>
          <a:p>
            <a:fld id="{828746FE-E6A6-439D-A5AD-59A016474863}" type="slidenum">
              <a:rPr lang="sv-SE" smtClean="0"/>
              <a:t>‹#›</a:t>
            </a:fld>
            <a:endParaRPr lang="sv-SE"/>
          </a:p>
        </p:txBody>
      </p:sp>
    </p:spTree>
    <p:extLst>
      <p:ext uri="{BB962C8B-B14F-4D97-AF65-F5344CB8AC3E}">
        <p14:creationId xmlns:p14="http://schemas.microsoft.com/office/powerpoint/2010/main" val="3830868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72BD26E8-5333-86A8-DD29-6E087007A0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811B739-C4C2-38C2-C135-2E04C16CBE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206F83C-D157-0974-5927-C7CE477AD5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58082D-9E11-40EC-9B7C-A8A4A4E50AC0}" type="datetimeFigureOut">
              <a:rPr lang="sv-SE" smtClean="0"/>
              <a:t>2023-03-28</a:t>
            </a:fld>
            <a:endParaRPr lang="sv-SE"/>
          </a:p>
        </p:txBody>
      </p:sp>
      <p:sp>
        <p:nvSpPr>
          <p:cNvPr id="5" name="Platshållare för sidfot 4">
            <a:extLst>
              <a:ext uri="{FF2B5EF4-FFF2-40B4-BE49-F238E27FC236}">
                <a16:creationId xmlns:a16="http://schemas.microsoft.com/office/drawing/2014/main" id="{F4B780A7-A6FD-79FA-21B6-ED325DB5AB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8239BBA4-63D7-C27B-821D-C5C7E01A7B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8746FE-E6A6-439D-A5AD-59A016474863}" type="slidenum">
              <a:rPr lang="sv-SE" smtClean="0"/>
              <a:t>‹#›</a:t>
            </a:fld>
            <a:endParaRPr lang="sv-SE"/>
          </a:p>
        </p:txBody>
      </p:sp>
    </p:spTree>
    <p:extLst>
      <p:ext uri="{BB962C8B-B14F-4D97-AF65-F5344CB8AC3E}">
        <p14:creationId xmlns:p14="http://schemas.microsoft.com/office/powerpoint/2010/main" val="669870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85EC644B-8705-96FA-1EF5-8AD49A07CF93}"/>
              </a:ext>
            </a:extLst>
          </p:cNvPr>
          <p:cNvSpPr>
            <a:spLocks noGrp="1"/>
          </p:cNvSpPr>
          <p:nvPr>
            <p:ph type="ctrTitle"/>
          </p:nvPr>
        </p:nvSpPr>
        <p:spPr>
          <a:xfrm>
            <a:off x="1285241" y="1008993"/>
            <a:ext cx="9231410" cy="3542045"/>
          </a:xfrm>
        </p:spPr>
        <p:txBody>
          <a:bodyPr anchor="b">
            <a:normAutofit/>
          </a:bodyPr>
          <a:lstStyle/>
          <a:p>
            <a:r>
              <a:rPr lang="sv-SE" sz="11500" dirty="0"/>
              <a:t>Föräldramöte </a:t>
            </a:r>
            <a:br>
              <a:rPr lang="sv-SE" sz="11500" dirty="0"/>
            </a:br>
            <a:r>
              <a:rPr lang="sv-SE" sz="11500" dirty="0"/>
              <a:t>F 10 MIK</a:t>
            </a:r>
          </a:p>
        </p:txBody>
      </p:sp>
      <p:sp>
        <p:nvSpPr>
          <p:cNvPr id="3" name="Underrubrik 2">
            <a:extLst>
              <a:ext uri="{FF2B5EF4-FFF2-40B4-BE49-F238E27FC236}">
                <a16:creationId xmlns:a16="http://schemas.microsoft.com/office/drawing/2014/main" id="{A051E317-DE96-3AC7-D652-F98C33ED5DE0}"/>
              </a:ext>
            </a:extLst>
          </p:cNvPr>
          <p:cNvSpPr>
            <a:spLocks noGrp="1"/>
          </p:cNvSpPr>
          <p:nvPr>
            <p:ph type="subTitle" idx="1"/>
          </p:nvPr>
        </p:nvSpPr>
        <p:spPr>
          <a:xfrm>
            <a:off x="1285241" y="4582814"/>
            <a:ext cx="7132335" cy="1312657"/>
          </a:xfrm>
        </p:spPr>
        <p:txBody>
          <a:bodyPr anchor="t">
            <a:normAutofit lnSpcReduction="10000"/>
          </a:bodyPr>
          <a:lstStyle/>
          <a:p>
            <a:r>
              <a:rPr lang="sv-SE" dirty="0"/>
              <a:t>29 mars 2023</a:t>
            </a:r>
          </a:p>
          <a:p>
            <a:r>
              <a:rPr lang="sv-SE" sz="6000" dirty="0">
                <a:solidFill>
                  <a:srgbClr val="FF0000"/>
                </a:solidFill>
              </a:rPr>
              <a:t>VÄLKOMNA</a:t>
            </a:r>
          </a:p>
          <a:p>
            <a:endParaRPr lang="sv-SE" dirty="0"/>
          </a:p>
        </p:txBody>
      </p:sp>
    </p:spTree>
    <p:extLst>
      <p:ext uri="{BB962C8B-B14F-4D97-AF65-F5344CB8AC3E}">
        <p14:creationId xmlns:p14="http://schemas.microsoft.com/office/powerpoint/2010/main" val="242815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A071D8D-AF1E-BF16-E22E-F8FFDEF5B6C9}"/>
              </a:ext>
            </a:extLst>
          </p:cNvPr>
          <p:cNvSpPr>
            <a:spLocks noGrp="1"/>
          </p:cNvSpPr>
          <p:nvPr>
            <p:ph type="title"/>
          </p:nvPr>
        </p:nvSpPr>
        <p:spPr/>
        <p:txBody>
          <a:bodyPr/>
          <a:lstStyle/>
          <a:p>
            <a:pPr algn="ctr"/>
            <a:r>
              <a:rPr lang="sv-SE" dirty="0"/>
              <a:t>Föräldraansvar</a:t>
            </a:r>
          </a:p>
        </p:txBody>
      </p:sp>
      <p:sp>
        <p:nvSpPr>
          <p:cNvPr id="3" name="Platshållare för innehåll 2">
            <a:extLst>
              <a:ext uri="{FF2B5EF4-FFF2-40B4-BE49-F238E27FC236}">
                <a16:creationId xmlns:a16="http://schemas.microsoft.com/office/drawing/2014/main" id="{A1796A6A-6EEF-F751-B04F-2B40F1C8748F}"/>
              </a:ext>
            </a:extLst>
          </p:cNvPr>
          <p:cNvSpPr>
            <a:spLocks noGrp="1"/>
          </p:cNvSpPr>
          <p:nvPr>
            <p:ph idx="1"/>
          </p:nvPr>
        </p:nvSpPr>
        <p:spPr/>
        <p:txBody>
          <a:bodyPr/>
          <a:lstStyle/>
          <a:p>
            <a:r>
              <a:rPr lang="sv-SE" dirty="0"/>
              <a:t>Delta i städning av klubbstugan samt kiosk- och matchansvar vid våra hemmamatcher. </a:t>
            </a:r>
          </a:p>
          <a:p>
            <a:r>
              <a:rPr lang="sv-SE" dirty="0"/>
              <a:t>Körschema till våra bortamatcher.</a:t>
            </a:r>
          </a:p>
          <a:p>
            <a:r>
              <a:rPr lang="sv-SE" dirty="0"/>
              <a:t>Vid matcher, låt oss coacha tjejerna. All publik på motsatt sida.</a:t>
            </a:r>
          </a:p>
          <a:p>
            <a:r>
              <a:rPr lang="sv-SE" dirty="0"/>
              <a:t>Likaså här; TRÄNA MED TANKEN SPELA MED KÄNSLA</a:t>
            </a:r>
          </a:p>
          <a:p>
            <a:r>
              <a:rPr lang="sv-SE" dirty="0"/>
              <a:t>Ordentligt påfyllda med mat innan träning</a:t>
            </a:r>
          </a:p>
          <a:p>
            <a:r>
              <a:rPr lang="sv-SE" dirty="0"/>
              <a:t>Påminn gärna tjejerna om att de representerar Mariebo och då följer dess värderingar.</a:t>
            </a:r>
          </a:p>
          <a:p>
            <a:endParaRPr lang="sv-SE" dirty="0"/>
          </a:p>
          <a:p>
            <a:endParaRPr lang="sv-SE" dirty="0"/>
          </a:p>
        </p:txBody>
      </p:sp>
    </p:spTree>
    <p:extLst>
      <p:ext uri="{BB962C8B-B14F-4D97-AF65-F5344CB8AC3E}">
        <p14:creationId xmlns:p14="http://schemas.microsoft.com/office/powerpoint/2010/main" val="2649303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F36010-0568-6CFF-3DA8-91D7F22DE329}"/>
              </a:ext>
            </a:extLst>
          </p:cNvPr>
          <p:cNvSpPr>
            <a:spLocks noGrp="1"/>
          </p:cNvSpPr>
          <p:nvPr>
            <p:ph type="title"/>
          </p:nvPr>
        </p:nvSpPr>
        <p:spPr/>
        <p:txBody>
          <a:bodyPr/>
          <a:lstStyle/>
          <a:p>
            <a:pPr algn="ctr"/>
            <a:r>
              <a:rPr lang="sv-SE" dirty="0"/>
              <a:t>Insamling av pengar</a:t>
            </a:r>
          </a:p>
        </p:txBody>
      </p:sp>
      <p:sp>
        <p:nvSpPr>
          <p:cNvPr id="3" name="Platshållare för innehåll 2">
            <a:extLst>
              <a:ext uri="{FF2B5EF4-FFF2-40B4-BE49-F238E27FC236}">
                <a16:creationId xmlns:a16="http://schemas.microsoft.com/office/drawing/2014/main" id="{B0F2533A-E2D9-5E9F-9731-06C3EE4916D6}"/>
              </a:ext>
            </a:extLst>
          </p:cNvPr>
          <p:cNvSpPr>
            <a:spLocks noGrp="1"/>
          </p:cNvSpPr>
          <p:nvPr>
            <p:ph idx="1"/>
          </p:nvPr>
        </p:nvSpPr>
        <p:spPr>
          <a:xfrm>
            <a:off x="838200" y="1378226"/>
            <a:ext cx="10515600" cy="5208104"/>
          </a:xfrm>
        </p:spPr>
        <p:txBody>
          <a:bodyPr>
            <a:normAutofit fontScale="85000" lnSpcReduction="20000"/>
          </a:bodyPr>
          <a:lstStyle/>
          <a:p>
            <a:endParaRPr lang="sv-SE" dirty="0"/>
          </a:p>
          <a:p>
            <a:r>
              <a:rPr lang="sv-SE" dirty="0"/>
              <a:t>Vi har flera saker på gång framöver under säsongen. Närmaste en kick off med  samarbetskul på Bodaborg i Sävsjö. Vi är också mitt i planeringsstarten för ytterligare gruppaktivitet på annan ort. Sedan har vi sommarens höjdpunkt. Eskilscupen i Helsingborg första helgen i augusti. </a:t>
            </a:r>
          </a:p>
          <a:p>
            <a:endParaRPr lang="sv-SE" dirty="0"/>
          </a:p>
          <a:p>
            <a:r>
              <a:rPr lang="sv-SE" dirty="0"/>
              <a:t>Vi behöver täcka dessa kostnader så det kommer bli en kostnad på </a:t>
            </a:r>
            <a:r>
              <a:rPr lang="sv-SE" dirty="0">
                <a:solidFill>
                  <a:srgbClr val="FF0000"/>
                </a:solidFill>
              </a:rPr>
              <a:t>2500 kr / tjej</a:t>
            </a:r>
            <a:r>
              <a:rPr lang="sv-SE" dirty="0"/>
              <a:t>. </a:t>
            </a:r>
          </a:p>
          <a:p>
            <a:endParaRPr lang="sv-SE" dirty="0"/>
          </a:p>
          <a:p>
            <a:r>
              <a:rPr lang="sv-SE" dirty="0"/>
              <a:t>Vi kommer även under den här säsongen erbjuda två olika tillfällen att samla pengar till sin lagkassedel. </a:t>
            </a:r>
          </a:p>
          <a:p>
            <a:r>
              <a:rPr lang="sv-SE"/>
              <a:t>Skräpplockning </a:t>
            </a:r>
            <a:r>
              <a:rPr lang="sv-SE" dirty="0"/>
              <a:t>närmast 22/4</a:t>
            </a:r>
          </a:p>
          <a:p>
            <a:r>
              <a:rPr lang="sv-SE" dirty="0"/>
              <a:t>Torgförsäljning 1 tillfälle under våren</a:t>
            </a:r>
          </a:p>
          <a:p>
            <a:endParaRPr lang="sv-SE" dirty="0"/>
          </a:p>
          <a:p>
            <a:r>
              <a:rPr lang="sv-SE" dirty="0"/>
              <a:t>Vi har haft flera erbjudande tidigare som bingolottoförsäljning och RC-</a:t>
            </a:r>
            <a:r>
              <a:rPr lang="sv-SE" dirty="0" err="1"/>
              <a:t>appar</a:t>
            </a:r>
            <a:r>
              <a:rPr lang="sv-SE" dirty="0"/>
              <a:t>, där många tjejer redan dragit en hel del pengar.</a:t>
            </a:r>
          </a:p>
          <a:p>
            <a:endParaRPr lang="sv-SE" dirty="0"/>
          </a:p>
          <a:p>
            <a:endParaRPr lang="sv-SE" dirty="0"/>
          </a:p>
          <a:p>
            <a:endParaRPr lang="sv-SE" dirty="0"/>
          </a:p>
          <a:p>
            <a:pPr marL="0" indent="0">
              <a:buNone/>
            </a:pPr>
            <a:endParaRPr lang="sv-SE" dirty="0"/>
          </a:p>
          <a:p>
            <a:endParaRPr lang="sv-SE" dirty="0"/>
          </a:p>
          <a:p>
            <a:endParaRPr lang="sv-SE" dirty="0"/>
          </a:p>
        </p:txBody>
      </p:sp>
    </p:spTree>
    <p:extLst>
      <p:ext uri="{BB962C8B-B14F-4D97-AF65-F5344CB8AC3E}">
        <p14:creationId xmlns:p14="http://schemas.microsoft.com/office/powerpoint/2010/main" val="2773806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7429FF5-7730-9BE9-0519-503D005B01D4}"/>
              </a:ext>
            </a:extLst>
          </p:cNvPr>
          <p:cNvSpPr>
            <a:spLocks noGrp="1"/>
          </p:cNvSpPr>
          <p:nvPr>
            <p:ph type="title"/>
          </p:nvPr>
        </p:nvSpPr>
        <p:spPr>
          <a:xfrm>
            <a:off x="1075767" y="1188637"/>
            <a:ext cx="2988234" cy="4480726"/>
          </a:xfrm>
        </p:spPr>
        <p:txBody>
          <a:bodyPr>
            <a:normAutofit/>
          </a:bodyPr>
          <a:lstStyle/>
          <a:p>
            <a:pPr algn="ctr"/>
            <a:r>
              <a:rPr lang="sv-SE" sz="4100" dirty="0" err="1"/>
              <a:t>Fotbollscamp</a:t>
            </a:r>
            <a:r>
              <a:rPr lang="sv-SE" sz="4100" dirty="0"/>
              <a:t> för barn födda 2010</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tshållare för innehåll 2">
            <a:extLst>
              <a:ext uri="{FF2B5EF4-FFF2-40B4-BE49-F238E27FC236}">
                <a16:creationId xmlns:a16="http://schemas.microsoft.com/office/drawing/2014/main" id="{5958A4A7-1511-0405-0F85-96D0147D6609}"/>
              </a:ext>
            </a:extLst>
          </p:cNvPr>
          <p:cNvSpPr>
            <a:spLocks noGrp="1"/>
          </p:cNvSpPr>
          <p:nvPr>
            <p:ph idx="1"/>
          </p:nvPr>
        </p:nvSpPr>
        <p:spPr>
          <a:xfrm>
            <a:off x="5255260" y="1648870"/>
            <a:ext cx="4702848" cy="3560260"/>
          </a:xfrm>
        </p:spPr>
        <p:txBody>
          <a:bodyPr anchor="ctr">
            <a:normAutofit/>
          </a:bodyPr>
          <a:lstStyle/>
          <a:p>
            <a:r>
              <a:rPr lang="sv-SE" sz="2400" dirty="0"/>
              <a:t>På Mariebovallen </a:t>
            </a:r>
          </a:p>
          <a:p>
            <a:r>
              <a:rPr lang="sv-SE" sz="2400" dirty="0"/>
              <a:t>måndag 19/6 – torsdag 22/6</a:t>
            </a:r>
          </a:p>
          <a:p>
            <a:r>
              <a:rPr lang="sv-SE" sz="2400" dirty="0"/>
              <a:t>kl. 9.00 - 12.00 </a:t>
            </a:r>
          </a:p>
          <a:p>
            <a:r>
              <a:rPr lang="sv-SE" sz="2400" dirty="0"/>
              <a:t>Anmälan finns på laget</a:t>
            </a:r>
          </a:p>
          <a:p>
            <a:r>
              <a:rPr lang="sv-SE" sz="2400" dirty="0"/>
              <a:t>Vuxenansvar</a:t>
            </a:r>
          </a:p>
        </p:txBody>
      </p:sp>
    </p:spTree>
    <p:extLst>
      <p:ext uri="{BB962C8B-B14F-4D97-AF65-F5344CB8AC3E}">
        <p14:creationId xmlns:p14="http://schemas.microsoft.com/office/powerpoint/2010/main" val="1486002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6E512C-348D-DA52-CD93-1A8BA1707B5C}"/>
              </a:ext>
            </a:extLst>
          </p:cNvPr>
          <p:cNvSpPr>
            <a:spLocks noGrp="1"/>
          </p:cNvSpPr>
          <p:nvPr>
            <p:ph type="title"/>
          </p:nvPr>
        </p:nvSpPr>
        <p:spPr/>
        <p:txBody>
          <a:bodyPr/>
          <a:lstStyle/>
          <a:p>
            <a:pPr algn="ctr"/>
            <a:r>
              <a:rPr lang="sv-SE" dirty="0"/>
              <a:t>Aktiviteter framöver</a:t>
            </a:r>
          </a:p>
        </p:txBody>
      </p:sp>
      <p:sp>
        <p:nvSpPr>
          <p:cNvPr id="3" name="Platshållare för innehåll 2">
            <a:extLst>
              <a:ext uri="{FF2B5EF4-FFF2-40B4-BE49-F238E27FC236}">
                <a16:creationId xmlns:a16="http://schemas.microsoft.com/office/drawing/2014/main" id="{E58E5D00-6804-3989-5C9C-C28DAF8567B9}"/>
              </a:ext>
            </a:extLst>
          </p:cNvPr>
          <p:cNvSpPr>
            <a:spLocks noGrp="1"/>
          </p:cNvSpPr>
          <p:nvPr>
            <p:ph idx="1"/>
          </p:nvPr>
        </p:nvSpPr>
        <p:spPr/>
        <p:txBody>
          <a:bodyPr/>
          <a:lstStyle/>
          <a:p>
            <a:r>
              <a:rPr lang="sv-SE" dirty="0"/>
              <a:t>Match annandag påsk 10/4 april kl.10.00 på </a:t>
            </a:r>
            <a:r>
              <a:rPr lang="sv-SE" dirty="0" err="1"/>
              <a:t>Junebäcken</a:t>
            </a:r>
            <a:r>
              <a:rPr lang="sv-SE" dirty="0"/>
              <a:t> i Friaredalen</a:t>
            </a:r>
          </a:p>
          <a:p>
            <a:r>
              <a:rPr lang="sv-SE" dirty="0"/>
              <a:t>Städdag kombinerat med uppstart och kick-off lördagen 22/4. Heldag för tjejerna</a:t>
            </a:r>
          </a:p>
          <a:p>
            <a:r>
              <a:rPr lang="sv-SE" dirty="0"/>
              <a:t>Maj, match samt trivselaktivitet på annan ort samt </a:t>
            </a:r>
          </a:p>
          <a:p>
            <a:r>
              <a:rPr lang="sv-SE" dirty="0"/>
              <a:t>Utbildningsläger 13/5 och 16/8 i Habo</a:t>
            </a:r>
          </a:p>
          <a:p>
            <a:r>
              <a:rPr lang="sv-SE" dirty="0"/>
              <a:t>Fotbollsskola 19/6 -22/6 förmiddagar 9-12. Anmälan krävs</a:t>
            </a:r>
          </a:p>
          <a:p>
            <a:r>
              <a:rPr lang="sv-SE" dirty="0"/>
              <a:t>Eskilscupen, Helsingborg 3/8-6/8</a:t>
            </a:r>
          </a:p>
          <a:p>
            <a:endParaRPr lang="sv-SE" dirty="0"/>
          </a:p>
          <a:p>
            <a:endParaRPr lang="sv-SE" dirty="0"/>
          </a:p>
        </p:txBody>
      </p:sp>
    </p:spTree>
    <p:extLst>
      <p:ext uri="{BB962C8B-B14F-4D97-AF65-F5344CB8AC3E}">
        <p14:creationId xmlns:p14="http://schemas.microsoft.com/office/powerpoint/2010/main" val="1587158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472341-6B0C-362D-82E8-184198F56F4A}"/>
              </a:ext>
            </a:extLst>
          </p:cNvPr>
          <p:cNvSpPr>
            <a:spLocks noGrp="1"/>
          </p:cNvSpPr>
          <p:nvPr>
            <p:ph type="title"/>
          </p:nvPr>
        </p:nvSpPr>
        <p:spPr/>
        <p:txBody>
          <a:bodyPr/>
          <a:lstStyle/>
          <a:p>
            <a:pPr algn="ctr"/>
            <a:r>
              <a:rPr lang="sv-SE" dirty="0"/>
              <a:t>Övrigt</a:t>
            </a:r>
          </a:p>
        </p:txBody>
      </p:sp>
      <p:sp>
        <p:nvSpPr>
          <p:cNvPr id="3" name="Platshållare för innehåll 2">
            <a:extLst>
              <a:ext uri="{FF2B5EF4-FFF2-40B4-BE49-F238E27FC236}">
                <a16:creationId xmlns:a16="http://schemas.microsoft.com/office/drawing/2014/main" id="{6E458225-0575-0417-8301-91D1E4258790}"/>
              </a:ext>
            </a:extLst>
          </p:cNvPr>
          <p:cNvSpPr>
            <a:spLocks noGrp="1"/>
          </p:cNvSpPr>
          <p:nvPr>
            <p:ph idx="1"/>
          </p:nvPr>
        </p:nvSpPr>
        <p:spPr/>
        <p:txBody>
          <a:bodyPr/>
          <a:lstStyle/>
          <a:p>
            <a:endParaRPr lang="sv-SE" dirty="0"/>
          </a:p>
        </p:txBody>
      </p:sp>
    </p:spTree>
    <p:extLst>
      <p:ext uri="{BB962C8B-B14F-4D97-AF65-F5344CB8AC3E}">
        <p14:creationId xmlns:p14="http://schemas.microsoft.com/office/powerpoint/2010/main" val="1143972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9">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8C2823FC-0E2F-3D7B-2C0D-C8496E50F7A4}"/>
              </a:ext>
            </a:extLst>
          </p:cNvPr>
          <p:cNvSpPr>
            <a:spLocks noGrp="1"/>
          </p:cNvSpPr>
          <p:nvPr>
            <p:ph type="title"/>
          </p:nvPr>
        </p:nvSpPr>
        <p:spPr>
          <a:xfrm>
            <a:off x="1006900" y="1188637"/>
            <a:ext cx="3141430" cy="4480726"/>
          </a:xfrm>
        </p:spPr>
        <p:txBody>
          <a:bodyPr>
            <a:normAutofit/>
          </a:bodyPr>
          <a:lstStyle/>
          <a:p>
            <a:pPr algn="r"/>
            <a:r>
              <a:rPr lang="sv-SE" sz="4600" b="1" dirty="0"/>
              <a:t>Dagordning</a:t>
            </a:r>
          </a:p>
        </p:txBody>
      </p:sp>
      <p:cxnSp>
        <p:nvCxnSpPr>
          <p:cNvPr id="16" name="Straight Connector 15">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tshållare för innehåll 2">
            <a:extLst>
              <a:ext uri="{FF2B5EF4-FFF2-40B4-BE49-F238E27FC236}">
                <a16:creationId xmlns:a16="http://schemas.microsoft.com/office/drawing/2014/main" id="{EC79993E-C839-3455-40F9-8B2DF09CCCB6}"/>
              </a:ext>
            </a:extLst>
          </p:cNvPr>
          <p:cNvSpPr>
            <a:spLocks noGrp="1"/>
          </p:cNvSpPr>
          <p:nvPr>
            <p:ph idx="1"/>
          </p:nvPr>
        </p:nvSpPr>
        <p:spPr>
          <a:xfrm>
            <a:off x="5138928" y="1470991"/>
            <a:ext cx="4795584" cy="4048280"/>
          </a:xfrm>
        </p:spPr>
        <p:txBody>
          <a:bodyPr anchor="ctr">
            <a:normAutofit fontScale="85000" lnSpcReduction="20000"/>
          </a:bodyPr>
          <a:lstStyle/>
          <a:p>
            <a:endParaRPr lang="sv-SE" sz="2000" b="1" dirty="0"/>
          </a:p>
          <a:p>
            <a:r>
              <a:rPr lang="sv-SE" sz="2000" b="1" dirty="0"/>
              <a:t>Välkomna, presentation, laget F10</a:t>
            </a:r>
          </a:p>
          <a:p>
            <a:r>
              <a:rPr lang="sv-SE" sz="2000" b="1" dirty="0"/>
              <a:t>Diplomerad förening</a:t>
            </a:r>
          </a:p>
          <a:p>
            <a:r>
              <a:rPr lang="sv-SE" sz="2000" b="1" dirty="0"/>
              <a:t>Våra MÅL för säsongen</a:t>
            </a:r>
          </a:p>
          <a:p>
            <a:r>
              <a:rPr lang="sv-SE" sz="2000" b="1" dirty="0"/>
              <a:t>Sammanhållningen</a:t>
            </a:r>
          </a:p>
          <a:p>
            <a:r>
              <a:rPr lang="sv-SE" sz="2000" b="1" dirty="0"/>
              <a:t>Hållbart idrottande</a:t>
            </a:r>
          </a:p>
          <a:p>
            <a:r>
              <a:rPr lang="sv-SE" sz="2000" b="1" dirty="0"/>
              <a:t>Ny spelform, 9 mot 9</a:t>
            </a:r>
          </a:p>
          <a:p>
            <a:r>
              <a:rPr lang="sv-SE" sz="2000" b="1" dirty="0"/>
              <a:t>Träningar och matcher, upplägg</a:t>
            </a:r>
          </a:p>
          <a:p>
            <a:r>
              <a:rPr lang="sv-SE" sz="2000" b="1" dirty="0"/>
              <a:t>Föräldraansvar</a:t>
            </a:r>
          </a:p>
          <a:p>
            <a:r>
              <a:rPr lang="sv-SE" sz="2000" b="1" dirty="0"/>
              <a:t>Insamling av pengar</a:t>
            </a:r>
          </a:p>
          <a:p>
            <a:r>
              <a:rPr lang="sv-SE" sz="2000" b="1" dirty="0"/>
              <a:t>Fotbollcamp</a:t>
            </a:r>
          </a:p>
          <a:p>
            <a:r>
              <a:rPr lang="sv-SE" sz="2000" b="1" dirty="0"/>
              <a:t>Aktiviteter framöver</a:t>
            </a:r>
          </a:p>
          <a:p>
            <a:r>
              <a:rPr lang="sv-SE" sz="2000" b="1" dirty="0"/>
              <a:t>Övriga frågor</a:t>
            </a:r>
          </a:p>
          <a:p>
            <a:endParaRPr lang="sv-SE" sz="2000" dirty="0"/>
          </a:p>
          <a:p>
            <a:endParaRPr lang="sv-SE" sz="2000" dirty="0"/>
          </a:p>
        </p:txBody>
      </p:sp>
    </p:spTree>
    <p:extLst>
      <p:ext uri="{BB962C8B-B14F-4D97-AF65-F5344CB8AC3E}">
        <p14:creationId xmlns:p14="http://schemas.microsoft.com/office/powerpoint/2010/main" val="993843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4C241EB-596F-01B9-AC82-5A352716C4A7}"/>
              </a:ext>
            </a:extLst>
          </p:cNvPr>
          <p:cNvSpPr>
            <a:spLocks noGrp="1"/>
          </p:cNvSpPr>
          <p:nvPr>
            <p:ph type="title"/>
          </p:nvPr>
        </p:nvSpPr>
        <p:spPr>
          <a:xfrm>
            <a:off x="808638" y="386930"/>
            <a:ext cx="9236700" cy="1188950"/>
          </a:xfrm>
        </p:spPr>
        <p:txBody>
          <a:bodyPr anchor="b">
            <a:normAutofit/>
          </a:bodyPr>
          <a:lstStyle/>
          <a:p>
            <a:r>
              <a:rPr lang="sv-SE" sz="5000" b="1"/>
              <a:t>Välkomna, presentation, laget F10</a:t>
            </a:r>
          </a:p>
        </p:txBody>
      </p:sp>
      <p:grpSp>
        <p:nvGrpSpPr>
          <p:cNvPr id="29"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30"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Platshållare för innehåll 2">
            <a:extLst>
              <a:ext uri="{FF2B5EF4-FFF2-40B4-BE49-F238E27FC236}">
                <a16:creationId xmlns:a16="http://schemas.microsoft.com/office/drawing/2014/main" id="{747777CB-95BE-9B94-BC9C-8CFEF7DFFD3D}"/>
              </a:ext>
            </a:extLst>
          </p:cNvPr>
          <p:cNvSpPr>
            <a:spLocks noGrp="1"/>
          </p:cNvSpPr>
          <p:nvPr>
            <p:ph idx="1"/>
          </p:nvPr>
        </p:nvSpPr>
        <p:spPr>
          <a:xfrm>
            <a:off x="793660" y="2599509"/>
            <a:ext cx="10143668" cy="3435531"/>
          </a:xfrm>
        </p:spPr>
        <p:txBody>
          <a:bodyPr anchor="ctr">
            <a:normAutofit/>
          </a:bodyPr>
          <a:lstStyle/>
          <a:p>
            <a:r>
              <a:rPr lang="sv-SE" sz="2000"/>
              <a:t>I dagsläget är vi 20 tjejer i truppen</a:t>
            </a:r>
          </a:p>
          <a:p>
            <a:r>
              <a:rPr lang="sv-SE" sz="2000"/>
              <a:t>Tjejer från 5 skolor</a:t>
            </a:r>
          </a:p>
          <a:p>
            <a:r>
              <a:rPr lang="sv-SE" sz="2000">
                <a:effectLst/>
                <a:latin typeface="Arial" panose="020B0604020202020204" pitchFamily="34" charset="0"/>
                <a:ea typeface="Calibri" panose="020F0502020204030204" pitchFamily="34" charset="0"/>
              </a:rPr>
              <a:t>Under den riktiga fotbollssäsongen1 april – 30 september genomförde vi; 45 träningar 2 dagar i veckan och erbjöd även en extra träning som några av tjejerna nappade på. </a:t>
            </a:r>
          </a:p>
          <a:p>
            <a:r>
              <a:rPr lang="sv-SE" sz="2000">
                <a:effectLst/>
                <a:latin typeface="Arial" panose="020B0604020202020204" pitchFamily="34" charset="0"/>
                <a:ea typeface="Calibri" panose="020F0502020204030204" pitchFamily="34" charset="0"/>
              </a:rPr>
              <a:t>Vi hade då en 72%: ig träningsnärvaro bland våra 18 tjejer.</a:t>
            </a:r>
          </a:p>
          <a:p>
            <a:r>
              <a:rPr lang="sv-SE" sz="2000">
                <a:effectLst/>
                <a:latin typeface="Arial" panose="020B0604020202020204" pitchFamily="34" charset="0"/>
                <a:ea typeface="Calibri" panose="020F0502020204030204" pitchFamily="34" charset="0"/>
              </a:rPr>
              <a:t>Vi spelade 14 seriematcher och ett antal träningsmatcher.</a:t>
            </a:r>
          </a:p>
          <a:p>
            <a:r>
              <a:rPr lang="sv-SE" sz="2000">
                <a:effectLst/>
                <a:latin typeface="Arial" panose="020B0604020202020204" pitchFamily="34" charset="0"/>
                <a:ea typeface="Calibri" panose="020F0502020204030204" pitchFamily="34" charset="0"/>
              </a:rPr>
              <a:t>Hade 16 övriga aktiviteter. Här hittar vi diverse försäljningar, skräpplockardagen, bollflickor till vårt A-lag men höjdpunkterna var Habo cup och Oddebollen samt vår Stockholmsresa.</a:t>
            </a:r>
          </a:p>
          <a:p>
            <a:pPr marL="0" indent="0">
              <a:buNone/>
            </a:pPr>
            <a:endParaRPr lang="sv-SE" sz="2000">
              <a:effectLst/>
              <a:latin typeface="Calibri" panose="020F0502020204030204" pitchFamily="34" charset="0"/>
              <a:ea typeface="Calibri" panose="020F0502020204030204" pitchFamily="34" charset="0"/>
            </a:endParaRPr>
          </a:p>
          <a:p>
            <a:endParaRPr lang="sv-SE" sz="2000">
              <a:effectLst/>
              <a:latin typeface="Arial" panose="020B0604020202020204" pitchFamily="34" charset="0"/>
              <a:ea typeface="Calibri" panose="020F0502020204030204" pitchFamily="34" charset="0"/>
            </a:endParaRPr>
          </a:p>
          <a:p>
            <a:pPr marL="0" indent="0">
              <a:buNone/>
            </a:pPr>
            <a:endParaRPr lang="sv-SE" sz="2000">
              <a:effectLst/>
              <a:latin typeface="Calibri" panose="020F0502020204030204" pitchFamily="34" charset="0"/>
              <a:ea typeface="Calibri" panose="020F0502020204030204" pitchFamily="34" charset="0"/>
            </a:endParaRPr>
          </a:p>
          <a:p>
            <a:endParaRPr lang="sv-SE" sz="2000"/>
          </a:p>
        </p:txBody>
      </p:sp>
    </p:spTree>
    <p:extLst>
      <p:ext uri="{BB962C8B-B14F-4D97-AF65-F5344CB8AC3E}">
        <p14:creationId xmlns:p14="http://schemas.microsoft.com/office/powerpoint/2010/main" val="3267100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D937F82-7166-AC9E-A9A1-59176D975732}"/>
              </a:ext>
            </a:extLst>
          </p:cNvPr>
          <p:cNvSpPr>
            <a:spLocks noGrp="1"/>
          </p:cNvSpPr>
          <p:nvPr>
            <p:ph type="title"/>
          </p:nvPr>
        </p:nvSpPr>
        <p:spPr>
          <a:xfrm>
            <a:off x="1285240" y="1050595"/>
            <a:ext cx="8074815" cy="1618489"/>
          </a:xfrm>
        </p:spPr>
        <p:txBody>
          <a:bodyPr anchor="ctr">
            <a:normAutofit/>
          </a:bodyPr>
          <a:lstStyle/>
          <a:p>
            <a:r>
              <a:rPr lang="sv-SE" sz="7200"/>
              <a:t>Diplomerad förening</a:t>
            </a:r>
          </a:p>
        </p:txBody>
      </p:sp>
      <p:sp>
        <p:nvSpPr>
          <p:cNvPr id="3" name="Platshållare för innehåll 2">
            <a:extLst>
              <a:ext uri="{FF2B5EF4-FFF2-40B4-BE49-F238E27FC236}">
                <a16:creationId xmlns:a16="http://schemas.microsoft.com/office/drawing/2014/main" id="{A3932000-CAB9-CF61-7681-ACBA13B032ED}"/>
              </a:ext>
            </a:extLst>
          </p:cNvPr>
          <p:cNvSpPr>
            <a:spLocks noGrp="1"/>
          </p:cNvSpPr>
          <p:nvPr>
            <p:ph idx="1"/>
          </p:nvPr>
        </p:nvSpPr>
        <p:spPr>
          <a:xfrm>
            <a:off x="1285240" y="2969469"/>
            <a:ext cx="8074815" cy="2800395"/>
          </a:xfrm>
        </p:spPr>
        <p:txBody>
          <a:bodyPr anchor="t">
            <a:normAutofit/>
          </a:bodyPr>
          <a:lstStyle/>
          <a:p>
            <a:r>
              <a:rPr lang="sv-SE" sz="2200" dirty="0"/>
              <a:t>I korta drag;</a:t>
            </a:r>
          </a:p>
          <a:p>
            <a:r>
              <a:rPr lang="sv-SE" sz="2200" dirty="0"/>
              <a:t>Att det finns en struktur för föreningar att arbeta med sin utveckling.</a:t>
            </a:r>
          </a:p>
          <a:p>
            <a:r>
              <a:rPr lang="sv-SE" sz="2200" dirty="0"/>
              <a:t>Svensk fotboll vill genom lanseringen av Diplomerad förening sätta fokus på vikten av att vi skapar en föreningsmiljö där barn och ungdomar har roligt, är trygga, mår bra och får lära sig fotboll. Därför är det viktigt att föreningen bland annat har en väl fungerande organisation samt utbildade ledare.</a:t>
            </a:r>
          </a:p>
        </p:txBody>
      </p:sp>
    </p:spTree>
    <p:extLst>
      <p:ext uri="{BB962C8B-B14F-4D97-AF65-F5344CB8AC3E}">
        <p14:creationId xmlns:p14="http://schemas.microsoft.com/office/powerpoint/2010/main" val="1507630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7EDAD0E-6E93-87FE-7D5A-01AE7CA44805}"/>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3400" kern="1200">
                <a:solidFill>
                  <a:schemeClr val="tx1"/>
                </a:solidFill>
                <a:latin typeface="+mj-lt"/>
                <a:ea typeface="+mj-ea"/>
                <a:cs typeface="+mj-cs"/>
              </a:rPr>
              <a:t>MÅL</a:t>
            </a:r>
            <a:br>
              <a:rPr lang="en-US" sz="3400" kern="1200">
                <a:solidFill>
                  <a:schemeClr val="tx1"/>
                </a:solidFill>
                <a:latin typeface="+mj-lt"/>
                <a:ea typeface="+mj-ea"/>
                <a:cs typeface="+mj-cs"/>
              </a:rPr>
            </a:br>
            <a:r>
              <a:rPr lang="en-US" sz="3400" kern="1200">
                <a:solidFill>
                  <a:schemeClr val="tx1"/>
                </a:solidFill>
                <a:latin typeface="+mj-lt"/>
                <a:ea typeface="+mj-ea"/>
                <a:cs typeface="+mj-cs"/>
              </a:rPr>
              <a:t>* Att behålla så många tjejer så länge som möjligt</a:t>
            </a:r>
            <a:br>
              <a:rPr lang="en-US" sz="3400" kern="1200">
                <a:solidFill>
                  <a:schemeClr val="tx1"/>
                </a:solidFill>
                <a:latin typeface="+mj-lt"/>
                <a:ea typeface="+mj-ea"/>
                <a:cs typeface="+mj-cs"/>
              </a:rPr>
            </a:br>
            <a:br>
              <a:rPr lang="en-US" sz="3400" kern="1200">
                <a:solidFill>
                  <a:schemeClr val="tx1"/>
                </a:solidFill>
                <a:latin typeface="+mj-lt"/>
                <a:ea typeface="+mj-ea"/>
                <a:cs typeface="+mj-cs"/>
              </a:rPr>
            </a:br>
            <a:r>
              <a:rPr lang="en-US" sz="3400" kern="1200">
                <a:solidFill>
                  <a:schemeClr val="tx1"/>
                </a:solidFill>
                <a:latin typeface="+mj-lt"/>
                <a:ea typeface="+mj-ea"/>
                <a:cs typeface="+mj-cs"/>
              </a:rPr>
              <a:t>* Att få till ett hållbart idrottande</a:t>
            </a:r>
            <a:br>
              <a:rPr lang="en-US" sz="3400" kern="1200">
                <a:solidFill>
                  <a:schemeClr val="tx1"/>
                </a:solidFill>
                <a:latin typeface="+mj-lt"/>
                <a:ea typeface="+mj-ea"/>
                <a:cs typeface="+mj-cs"/>
              </a:rPr>
            </a:br>
            <a:endParaRPr lang="en-US" sz="3400" kern="1200">
              <a:solidFill>
                <a:schemeClr val="tx1"/>
              </a:solidFill>
              <a:latin typeface="+mj-lt"/>
              <a:ea typeface="+mj-ea"/>
              <a:cs typeface="+mj-cs"/>
            </a:endParaRPr>
          </a:p>
        </p:txBody>
      </p:sp>
      <p:cxnSp>
        <p:nvCxnSpPr>
          <p:cNvPr id="19"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2171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81A646C-FCDC-7DC5-FFB3-8568F5344392}"/>
              </a:ext>
            </a:extLst>
          </p:cNvPr>
          <p:cNvSpPr>
            <a:spLocks noGrp="1"/>
          </p:cNvSpPr>
          <p:nvPr>
            <p:ph type="title"/>
          </p:nvPr>
        </p:nvSpPr>
        <p:spPr>
          <a:xfrm>
            <a:off x="1285240" y="1050595"/>
            <a:ext cx="8074815" cy="1618489"/>
          </a:xfrm>
        </p:spPr>
        <p:txBody>
          <a:bodyPr anchor="ctr">
            <a:normAutofit/>
          </a:bodyPr>
          <a:lstStyle/>
          <a:p>
            <a:r>
              <a:rPr lang="sv-SE" sz="5000" dirty="0"/>
              <a:t>Behålla så många så länge som möjligt - sammanhållningen</a:t>
            </a:r>
          </a:p>
        </p:txBody>
      </p:sp>
      <p:sp>
        <p:nvSpPr>
          <p:cNvPr id="3" name="Platshållare för innehåll 2">
            <a:extLst>
              <a:ext uri="{FF2B5EF4-FFF2-40B4-BE49-F238E27FC236}">
                <a16:creationId xmlns:a16="http://schemas.microsoft.com/office/drawing/2014/main" id="{E7FE8E9C-3333-9B6B-7424-5C35D3D3FFEA}"/>
              </a:ext>
            </a:extLst>
          </p:cNvPr>
          <p:cNvSpPr>
            <a:spLocks noGrp="1"/>
          </p:cNvSpPr>
          <p:nvPr>
            <p:ph idx="1"/>
          </p:nvPr>
        </p:nvSpPr>
        <p:spPr>
          <a:xfrm>
            <a:off x="1285240" y="2969469"/>
            <a:ext cx="8074815" cy="2800395"/>
          </a:xfrm>
        </p:spPr>
        <p:txBody>
          <a:bodyPr anchor="t">
            <a:normAutofit lnSpcReduction="10000"/>
          </a:bodyPr>
          <a:lstStyle/>
          <a:p>
            <a:r>
              <a:rPr lang="sv-SE" sz="2000" dirty="0"/>
              <a:t>Delta på träningar</a:t>
            </a:r>
          </a:p>
          <a:p>
            <a:r>
              <a:rPr lang="sv-SE" sz="2000" dirty="0"/>
              <a:t>Vara med på gemensamma aktiviteter</a:t>
            </a:r>
          </a:p>
          <a:p>
            <a:r>
              <a:rPr lang="sv-SE" sz="2000" dirty="0"/>
              <a:t>Gemensamt snack i omklädningsrum med ombyte och dusch</a:t>
            </a:r>
          </a:p>
          <a:p>
            <a:r>
              <a:rPr lang="sv-SE" sz="2000" dirty="0"/>
              <a:t>Bidra till positiv stämning i gruppen</a:t>
            </a:r>
          </a:p>
          <a:p>
            <a:r>
              <a:rPr lang="sv-SE" sz="2000" dirty="0"/>
              <a:t>Alltid prata positivt om varandra oavsett om vi är på träning där det finns vuxna, i skolan eller dolt bakom en skärm på sociala medier. Vi representerar Mariebo i alla lägen!</a:t>
            </a:r>
          </a:p>
          <a:p>
            <a:r>
              <a:rPr lang="sv-SE" sz="2000" dirty="0"/>
              <a:t>HA KUL! </a:t>
            </a:r>
          </a:p>
          <a:p>
            <a:endParaRPr lang="sv-SE" sz="2000" dirty="0"/>
          </a:p>
          <a:p>
            <a:endParaRPr lang="sv-SE" sz="2000" dirty="0"/>
          </a:p>
          <a:p>
            <a:endParaRPr lang="sv-SE" sz="2000" dirty="0"/>
          </a:p>
        </p:txBody>
      </p:sp>
    </p:spTree>
    <p:extLst>
      <p:ext uri="{BB962C8B-B14F-4D97-AF65-F5344CB8AC3E}">
        <p14:creationId xmlns:p14="http://schemas.microsoft.com/office/powerpoint/2010/main" val="692411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69EA61C-5095-10E1-D222-61495F2D5C84}"/>
              </a:ext>
            </a:extLst>
          </p:cNvPr>
          <p:cNvSpPr>
            <a:spLocks noGrp="1"/>
          </p:cNvSpPr>
          <p:nvPr>
            <p:ph type="title"/>
          </p:nvPr>
        </p:nvSpPr>
        <p:spPr>
          <a:xfrm>
            <a:off x="1285240" y="1050595"/>
            <a:ext cx="8074815" cy="1618489"/>
          </a:xfrm>
        </p:spPr>
        <p:txBody>
          <a:bodyPr anchor="ctr">
            <a:normAutofit/>
          </a:bodyPr>
          <a:lstStyle/>
          <a:p>
            <a:r>
              <a:rPr lang="sv-SE" sz="5000"/>
              <a:t>Hållbart idrottande</a:t>
            </a:r>
            <a:br>
              <a:rPr lang="sv-SE" sz="5000"/>
            </a:br>
            <a:endParaRPr lang="sv-SE" sz="5000"/>
          </a:p>
        </p:txBody>
      </p:sp>
      <p:sp>
        <p:nvSpPr>
          <p:cNvPr id="3" name="Platshållare för innehåll 2">
            <a:extLst>
              <a:ext uri="{FF2B5EF4-FFF2-40B4-BE49-F238E27FC236}">
                <a16:creationId xmlns:a16="http://schemas.microsoft.com/office/drawing/2014/main" id="{0F2A2261-E579-5A61-18D5-7394ED33A6FA}"/>
              </a:ext>
            </a:extLst>
          </p:cNvPr>
          <p:cNvSpPr>
            <a:spLocks noGrp="1"/>
          </p:cNvSpPr>
          <p:nvPr>
            <p:ph idx="1"/>
          </p:nvPr>
        </p:nvSpPr>
        <p:spPr>
          <a:xfrm>
            <a:off x="1285240" y="2969469"/>
            <a:ext cx="8074815" cy="2800395"/>
          </a:xfrm>
        </p:spPr>
        <p:txBody>
          <a:bodyPr anchor="t">
            <a:normAutofit/>
          </a:bodyPr>
          <a:lstStyle/>
          <a:p>
            <a:pPr marL="0" indent="0">
              <a:buNone/>
            </a:pPr>
            <a:endParaRPr lang="sv-SE" sz="2400" dirty="0"/>
          </a:p>
          <a:p>
            <a:r>
              <a:rPr lang="sv-SE" sz="2400" dirty="0"/>
              <a:t>Aktivera sig på olika sätt så länge som möjligt (kan vara andra fysiska aktiviteter i annan förening men också på egen hand) </a:t>
            </a:r>
          </a:p>
          <a:p>
            <a:r>
              <a:rPr lang="sv-SE" sz="2400" dirty="0"/>
              <a:t>Kost, Var noga med att äta ordentligt både under dagen men också framför allt innan och efter träning.</a:t>
            </a:r>
          </a:p>
          <a:p>
            <a:r>
              <a:rPr lang="sv-SE" sz="2400" dirty="0"/>
              <a:t>FILM</a:t>
            </a:r>
          </a:p>
        </p:txBody>
      </p:sp>
    </p:spTree>
    <p:extLst>
      <p:ext uri="{BB962C8B-B14F-4D97-AF65-F5344CB8AC3E}">
        <p14:creationId xmlns:p14="http://schemas.microsoft.com/office/powerpoint/2010/main" val="3119275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A240F14-A86F-555A-F76F-EB333C544059}"/>
              </a:ext>
            </a:extLst>
          </p:cNvPr>
          <p:cNvSpPr>
            <a:spLocks noGrp="1"/>
          </p:cNvSpPr>
          <p:nvPr>
            <p:ph type="title"/>
          </p:nvPr>
        </p:nvSpPr>
        <p:spPr/>
        <p:txBody>
          <a:bodyPr/>
          <a:lstStyle/>
          <a:p>
            <a:pPr algn="ctr"/>
            <a:r>
              <a:rPr lang="sv-SE" dirty="0"/>
              <a:t>Ny spelform 9 mot 9</a:t>
            </a:r>
          </a:p>
        </p:txBody>
      </p:sp>
      <p:sp>
        <p:nvSpPr>
          <p:cNvPr id="3" name="Platshållare för innehåll 2">
            <a:extLst>
              <a:ext uri="{FF2B5EF4-FFF2-40B4-BE49-F238E27FC236}">
                <a16:creationId xmlns:a16="http://schemas.microsoft.com/office/drawing/2014/main" id="{992EAD98-74F1-1DFD-7145-B670A0E85F93}"/>
              </a:ext>
            </a:extLst>
          </p:cNvPr>
          <p:cNvSpPr>
            <a:spLocks noGrp="1"/>
          </p:cNvSpPr>
          <p:nvPr>
            <p:ph idx="1"/>
          </p:nvPr>
        </p:nvSpPr>
        <p:spPr>
          <a:xfrm>
            <a:off x="838200" y="1563757"/>
            <a:ext cx="10515600" cy="4929118"/>
          </a:xfrm>
        </p:spPr>
        <p:txBody>
          <a:bodyPr>
            <a:normAutofit/>
          </a:bodyPr>
          <a:lstStyle/>
          <a:p>
            <a:r>
              <a:rPr lang="sv-SE" dirty="0">
                <a:solidFill>
                  <a:srgbClr val="FF0000"/>
                </a:solidFill>
              </a:rPr>
              <a:t>Vad innebär det?</a:t>
            </a:r>
          </a:p>
          <a:p>
            <a:r>
              <a:rPr lang="sv-SE" dirty="0"/>
              <a:t>Offside</a:t>
            </a:r>
          </a:p>
          <a:p>
            <a:r>
              <a:rPr lang="sv-SE" dirty="0"/>
              <a:t>Större spelytor, mer att springa</a:t>
            </a:r>
          </a:p>
          <a:p>
            <a:r>
              <a:rPr lang="sv-SE" dirty="0"/>
              <a:t>Mer speltid</a:t>
            </a:r>
          </a:p>
          <a:p>
            <a:r>
              <a:rPr lang="sv-SE" dirty="0"/>
              <a:t>Färre avbytare</a:t>
            </a:r>
          </a:p>
          <a:p>
            <a:endParaRPr lang="sv-SE" dirty="0"/>
          </a:p>
          <a:p>
            <a:r>
              <a:rPr lang="sv-SE" dirty="0">
                <a:solidFill>
                  <a:srgbClr val="FF0000"/>
                </a:solidFill>
              </a:rPr>
              <a:t>Vad krävs av dig som fotbollsspelare?</a:t>
            </a:r>
          </a:p>
          <a:p>
            <a:r>
              <a:rPr lang="sv-SE" dirty="0"/>
              <a:t>- kondition, fysisk styrka, bollkontroll, samarbete, spelsinne, teori</a:t>
            </a:r>
          </a:p>
          <a:p>
            <a:pPr marL="0" indent="0">
              <a:buNone/>
            </a:pPr>
            <a:r>
              <a:rPr lang="sv-SE" dirty="0"/>
              <a:t>		</a:t>
            </a:r>
            <a:r>
              <a:rPr lang="sv-SE" dirty="0">
                <a:solidFill>
                  <a:srgbClr val="FF0000"/>
                </a:solidFill>
              </a:rPr>
              <a:t>TRÄNA MED TANKEN SPELA MED KÄNSLA</a:t>
            </a:r>
          </a:p>
        </p:txBody>
      </p:sp>
    </p:spTree>
    <p:extLst>
      <p:ext uri="{BB962C8B-B14F-4D97-AF65-F5344CB8AC3E}">
        <p14:creationId xmlns:p14="http://schemas.microsoft.com/office/powerpoint/2010/main" val="1419438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903C0DC-F571-3D45-6CAF-25311408C547}"/>
              </a:ext>
            </a:extLst>
          </p:cNvPr>
          <p:cNvSpPr>
            <a:spLocks noGrp="1"/>
          </p:cNvSpPr>
          <p:nvPr>
            <p:ph type="title"/>
          </p:nvPr>
        </p:nvSpPr>
        <p:spPr/>
        <p:txBody>
          <a:bodyPr/>
          <a:lstStyle/>
          <a:p>
            <a:pPr algn="ctr"/>
            <a:r>
              <a:rPr lang="sv-SE" dirty="0"/>
              <a:t>Träningar och matcher</a:t>
            </a:r>
          </a:p>
        </p:txBody>
      </p:sp>
      <p:sp>
        <p:nvSpPr>
          <p:cNvPr id="3" name="Platshållare för innehåll 2">
            <a:extLst>
              <a:ext uri="{FF2B5EF4-FFF2-40B4-BE49-F238E27FC236}">
                <a16:creationId xmlns:a16="http://schemas.microsoft.com/office/drawing/2014/main" id="{82930753-271A-B4EE-27E9-6BD9356DEBEA}"/>
              </a:ext>
            </a:extLst>
          </p:cNvPr>
          <p:cNvSpPr>
            <a:spLocks noGrp="1"/>
          </p:cNvSpPr>
          <p:nvPr>
            <p:ph idx="1"/>
          </p:nvPr>
        </p:nvSpPr>
        <p:spPr>
          <a:xfrm>
            <a:off x="838200" y="1470991"/>
            <a:ext cx="10515600" cy="4705972"/>
          </a:xfrm>
        </p:spPr>
        <p:txBody>
          <a:bodyPr/>
          <a:lstStyle/>
          <a:p>
            <a:r>
              <a:rPr lang="sv-SE" dirty="0"/>
              <a:t>3 träningar i veckan ( det är rekommendationer från SvFF). Troligtvis måndagar, onsdagar och fredagar</a:t>
            </a:r>
          </a:p>
          <a:p>
            <a:r>
              <a:rPr lang="sv-SE" dirty="0"/>
              <a:t>Finns möjlighet att träna mer men vi rekommenderar med tanke på vad vi sa tidigare att man också kan välja något annat</a:t>
            </a:r>
          </a:p>
          <a:p>
            <a:r>
              <a:rPr lang="sv-SE" dirty="0"/>
              <a:t>Våra träningar kommer vara uppbyggda så att vi gör olika moment olika träningar, därför viktigt att delta. Teknik, uthållighet, styrka, spelträning.</a:t>
            </a:r>
          </a:p>
          <a:p>
            <a:r>
              <a:rPr lang="sv-SE" dirty="0"/>
              <a:t>Vi kommer i princip spela en match per helg. Man kommer få stå över matcher och grundprincipen är att alla står över några matcher. Men sedan är det träningsnärvaro som kommer avgöra vilka som spelar.</a:t>
            </a:r>
          </a:p>
        </p:txBody>
      </p:sp>
    </p:spTree>
    <p:extLst>
      <p:ext uri="{BB962C8B-B14F-4D97-AF65-F5344CB8AC3E}">
        <p14:creationId xmlns:p14="http://schemas.microsoft.com/office/powerpoint/2010/main" val="65860493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3472</TotalTime>
  <Words>762</Words>
  <Application>Microsoft Office PowerPoint</Application>
  <PresentationFormat>Bredbild</PresentationFormat>
  <Paragraphs>95</Paragraphs>
  <Slides>14</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14</vt:i4>
      </vt:variant>
    </vt:vector>
  </HeadingPairs>
  <TitlesOfParts>
    <vt:vector size="18" baseType="lpstr">
      <vt:lpstr>Arial</vt:lpstr>
      <vt:lpstr>Calibri</vt:lpstr>
      <vt:lpstr>Calibri Light</vt:lpstr>
      <vt:lpstr>Office-tema</vt:lpstr>
      <vt:lpstr>Föräldramöte  F 10 MIK</vt:lpstr>
      <vt:lpstr>Dagordning</vt:lpstr>
      <vt:lpstr>Välkomna, presentation, laget F10</vt:lpstr>
      <vt:lpstr>Diplomerad förening</vt:lpstr>
      <vt:lpstr>MÅL * Att behålla så många tjejer så länge som möjligt  * Att få till ett hållbart idrottande </vt:lpstr>
      <vt:lpstr>Behålla så många så länge som möjligt - sammanhållningen</vt:lpstr>
      <vt:lpstr>Hållbart idrottande </vt:lpstr>
      <vt:lpstr>Ny spelform 9 mot 9</vt:lpstr>
      <vt:lpstr>Träningar och matcher</vt:lpstr>
      <vt:lpstr>Föräldraansvar</vt:lpstr>
      <vt:lpstr>Insamling av pengar</vt:lpstr>
      <vt:lpstr>Fotbollscamp för barn födda 2010</vt:lpstr>
      <vt:lpstr>Aktiviteter framöver</vt:lpstr>
      <vt:lpstr>Övrigt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F 10 MIK</dc:title>
  <dc:creator>Linda Sandqvist</dc:creator>
  <cp:lastModifiedBy>Linda Sandqvist</cp:lastModifiedBy>
  <cp:revision>1</cp:revision>
  <dcterms:created xsi:type="dcterms:W3CDTF">2023-03-26T06:31:03Z</dcterms:created>
  <dcterms:modified xsi:type="dcterms:W3CDTF">2023-03-29T17:28:18Z</dcterms:modified>
</cp:coreProperties>
</file>