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1" d="100"/>
          <a:sy n="31" d="100"/>
        </p:scale>
        <p:origin x="22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558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629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5374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239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694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9954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0978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249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151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237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5133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7988B-1393-4F40-BA32-2C43436B9DA3}" type="datetimeFigureOut">
              <a:rPr lang="sv-SE" smtClean="0"/>
              <a:t>2020-04-30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F3522-9090-42FA-9C9C-952F1029297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725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B1878D12-78B8-48BB-A288-1F26C42274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1628"/>
              </p:ext>
            </p:extLst>
          </p:nvPr>
        </p:nvGraphicFramePr>
        <p:xfrm>
          <a:off x="446600" y="3158359"/>
          <a:ext cx="11182634" cy="11814272"/>
        </p:xfrm>
        <a:graphic>
          <a:graphicData uri="http://schemas.openxmlformats.org/drawingml/2006/table">
            <a:tbl>
              <a:tblPr firstRow="1" firstCol="1" bandRow="1"/>
              <a:tblGrid>
                <a:gridCol w="1335901">
                  <a:extLst>
                    <a:ext uri="{9D8B030D-6E8A-4147-A177-3AD203B41FA5}">
                      <a16:colId xmlns:a16="http://schemas.microsoft.com/office/drawing/2014/main" val="2075628941"/>
                    </a:ext>
                  </a:extLst>
                </a:gridCol>
                <a:gridCol w="1261641">
                  <a:extLst>
                    <a:ext uri="{9D8B030D-6E8A-4147-A177-3AD203B41FA5}">
                      <a16:colId xmlns:a16="http://schemas.microsoft.com/office/drawing/2014/main" val="3064560546"/>
                    </a:ext>
                  </a:extLst>
                </a:gridCol>
                <a:gridCol w="1713053">
                  <a:extLst>
                    <a:ext uri="{9D8B030D-6E8A-4147-A177-3AD203B41FA5}">
                      <a16:colId xmlns:a16="http://schemas.microsoft.com/office/drawing/2014/main" val="352816050"/>
                    </a:ext>
                  </a:extLst>
                </a:gridCol>
                <a:gridCol w="2141316">
                  <a:extLst>
                    <a:ext uri="{9D8B030D-6E8A-4147-A177-3AD203B41FA5}">
                      <a16:colId xmlns:a16="http://schemas.microsoft.com/office/drawing/2014/main" val="3495277948"/>
                    </a:ext>
                  </a:extLst>
                </a:gridCol>
                <a:gridCol w="810228">
                  <a:extLst>
                    <a:ext uri="{9D8B030D-6E8A-4147-A177-3AD203B41FA5}">
                      <a16:colId xmlns:a16="http://schemas.microsoft.com/office/drawing/2014/main" val="3870487911"/>
                    </a:ext>
                  </a:extLst>
                </a:gridCol>
                <a:gridCol w="1203767">
                  <a:extLst>
                    <a:ext uri="{9D8B030D-6E8A-4147-A177-3AD203B41FA5}">
                      <a16:colId xmlns:a16="http://schemas.microsoft.com/office/drawing/2014/main" val="211799505"/>
                    </a:ext>
                  </a:extLst>
                </a:gridCol>
                <a:gridCol w="2716728">
                  <a:extLst>
                    <a:ext uri="{9D8B030D-6E8A-4147-A177-3AD203B41FA5}">
                      <a16:colId xmlns:a16="http://schemas.microsoft.com/office/drawing/2014/main" val="2133702422"/>
                    </a:ext>
                  </a:extLst>
                </a:gridCol>
              </a:tblGrid>
              <a:tr h="5337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Hemmalag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Bortalag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Plats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Grupp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Tvätt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Matchvärd  + kiosk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27856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Hovslätt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20-05-02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Hovets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Agnes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87704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Tenhult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20-05-03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Annie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50698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20-05-10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Lykke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841789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Lekeryd/ Svarttorp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20-05-10 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Furuvi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56294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Habo IF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20-05-16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Slättens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39695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Hallby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20-05-17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+ 3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Isabelle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2856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20-05-24 11:00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Agnes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7524106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Vetlanda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20-05-31 ????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Vitalavallen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450047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20-06-06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Vapenvallen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9415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Egnahem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20-06-07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Isabelle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5509921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20-06-14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Felicia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Selma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55293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Nässjö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20-06-14 17:00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Skogsvallen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Vanessa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0707095"/>
                  </a:ext>
                </a:extLst>
              </a:tr>
              <a:tr h="481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Sommaruppehåll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501155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Hovslätt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20-08-09 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Iris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Leona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191970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Tenhult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20-08-09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Kabevallen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36997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Haga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20-08-11 18:00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Strömsbergsvallen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Leila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09543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20-08-16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Malak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Felicia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148771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IF Hallby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20-08-22 14:00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Skandiamäklarnas IP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6463617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Habo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20-08-23  13:30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Rebecca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Olivia 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896454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20-08-30 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Ekhagsvallen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Jasmine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06749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Vetlanda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20-09-06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Leona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Saga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1598405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HFF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20-09-13 16:00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Emma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Beata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716883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EBK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20-09-13 10:00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Runnåkra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+ 1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6350602"/>
                  </a:ext>
                </a:extLst>
              </a:tr>
              <a:tr h="422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Bankeryd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20-09-19 12:00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Furuvik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Saga 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676703"/>
                  </a:ext>
                </a:extLst>
              </a:tr>
              <a:tr h="5337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Nässjö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20-09-20 13:30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Mariebovallen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 + 2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Tuva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Jasmine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221302"/>
                  </a:ext>
                </a:extLst>
              </a:tr>
            </a:tbl>
          </a:graphicData>
        </a:graphic>
      </p:graphicFrame>
      <p:pic>
        <p:nvPicPr>
          <p:cNvPr id="10" name="Bildobjekt 9" descr="En bild som visar ritning, mat, tecken&#10;&#10;Automatiskt genererad beskrivning">
            <a:extLst>
              <a:ext uri="{FF2B5EF4-FFF2-40B4-BE49-F238E27FC236}">
                <a16:creationId xmlns:a16="http://schemas.microsoft.com/office/drawing/2014/main" id="{3AF04295-3042-4600-8304-E18A623D8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2962" y="567464"/>
            <a:ext cx="2585357" cy="1447800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0298D86D-A66A-43C5-B873-87D872934599}"/>
              </a:ext>
            </a:extLst>
          </p:cNvPr>
          <p:cNvSpPr/>
          <p:nvPr/>
        </p:nvSpPr>
        <p:spPr>
          <a:xfrm>
            <a:off x="492899" y="1424630"/>
            <a:ext cx="11090036" cy="1341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Grupp:1 Tuva, Agnes,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Lykke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Olivia J, Tyra, Felicia, Linda(ledare), William (ledare)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2: Rebecca, Selma P, Olivia HH, Isabelle, Vanessa, Leila, Johan (ledare)</a:t>
            </a:r>
          </a:p>
          <a:p>
            <a:pPr indent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3: Ida, Astrid, Annie, Iris, Vera,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Leona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Saga A, Anders (ledare), Evelina (ledare)</a:t>
            </a:r>
          </a:p>
          <a:p>
            <a:pPr indent="828040">
              <a:lnSpc>
                <a:spcPct val="115000"/>
              </a:lnSpc>
              <a:spcAft>
                <a:spcPts val="0"/>
              </a:spcAft>
            </a:pP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Grupp 4: Emma, Greta, Beata, Selma J, </a:t>
            </a:r>
            <a:r>
              <a:rPr lang="sv-SE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Malak</a:t>
            </a:r>
            <a:r>
              <a:rPr lang="sv-SE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Jasmine, Joakim (ledare), Robert (ledare)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AC575844-E8CA-4A5B-AB1B-AED5BB0CB615}"/>
              </a:ext>
            </a:extLst>
          </p:cNvPr>
          <p:cNvSpPr/>
          <p:nvPr/>
        </p:nvSpPr>
        <p:spPr>
          <a:xfrm>
            <a:off x="-393539" y="15155035"/>
            <a:ext cx="12361762" cy="9176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Eventuellt byte av ansvarsuppgift sköter ni själva, namn och nummer finns i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kontaktuppgifter på Laget.se 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Bortamatcher reser vi om möjligt i samlad trupp så vi kan åka tillsammans, utgångspunkt Mariebovallen,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tider Laget.se </a:t>
            </a:r>
          </a:p>
          <a:p>
            <a:pPr marL="828040">
              <a:lnSpc>
                <a:spcPct val="115000"/>
              </a:lnSpc>
              <a:spcAft>
                <a:spcPts val="0"/>
              </a:spcAft>
            </a:pPr>
            <a:r>
              <a:rPr lang="sv-SE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Vad som skall packas i väskan, </a:t>
            </a:r>
            <a:r>
              <a:rPr lang="sv-SE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Laget.se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7BC18C8-A105-4A4D-B255-E19B969D91C2}"/>
              </a:ext>
            </a:extLst>
          </p:cNvPr>
          <p:cNvSpPr/>
          <p:nvPr/>
        </p:nvSpPr>
        <p:spPr>
          <a:xfrm>
            <a:off x="1664176" y="498924"/>
            <a:ext cx="8446543" cy="6104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sv-SE" sz="3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Matchschema Mariebo F10 säsongen 2020</a:t>
            </a:r>
            <a:endParaRPr lang="sv-SE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999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405</Words>
  <Application>Microsoft Office PowerPoint</Application>
  <PresentationFormat>Anpassad</PresentationFormat>
  <Paragraphs>191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Ledhagen</dc:creator>
  <cp:lastModifiedBy>Linda Sandqvist</cp:lastModifiedBy>
  <cp:revision>6</cp:revision>
  <dcterms:created xsi:type="dcterms:W3CDTF">2020-04-22T07:47:55Z</dcterms:created>
  <dcterms:modified xsi:type="dcterms:W3CDTF">2020-04-30T13:59:40Z</dcterms:modified>
</cp:coreProperties>
</file>