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197"/>
  </p:normalViewPr>
  <p:slideViewPr>
    <p:cSldViewPr snapToGrid="0">
      <p:cViewPr varScale="1">
        <p:scale>
          <a:sx n="85" d="100"/>
          <a:sy n="85" d="100"/>
        </p:scale>
        <p:origin x="30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158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988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560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559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2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2372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6336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387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8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43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413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58209-C466-C840-87A1-6829E99FCA8A}" type="datetimeFigureOut">
              <a:rPr lang="sv-SE" smtClean="0"/>
              <a:t>2023-06-07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48302-DA99-9D42-8874-86CF517C38D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318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59839D2D-E126-81E6-FB1E-C64CB3848286}"/>
              </a:ext>
            </a:extLst>
          </p:cNvPr>
          <p:cNvSpPr txBox="1"/>
          <p:nvPr/>
        </p:nvSpPr>
        <p:spPr>
          <a:xfrm>
            <a:off x="241068" y="2178001"/>
            <a:ext cx="55763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Sommarutmaningen F15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8DEEE22-6321-219D-D0FA-FA07AC3C831E}"/>
              </a:ext>
            </a:extLst>
          </p:cNvPr>
          <p:cNvSpPr txBox="1"/>
          <p:nvPr/>
        </p:nvSpPr>
        <p:spPr>
          <a:xfrm>
            <a:off x="573373" y="3533811"/>
            <a:ext cx="5891133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Öva 20 passningar</a:t>
            </a:r>
          </a:p>
          <a:p>
            <a:endParaRPr lang="sv-SE" sz="1400" dirty="0"/>
          </a:p>
          <a:p>
            <a:r>
              <a:rPr lang="sv-SE" sz="1400" dirty="0"/>
              <a:t>Bollkontroll, driv med bollen 1 varv runt en fotbollsplan</a:t>
            </a:r>
          </a:p>
          <a:p>
            <a:endParaRPr lang="sv-SE" sz="1400" dirty="0"/>
          </a:p>
          <a:p>
            <a:r>
              <a:rPr lang="sv-SE" sz="1400" dirty="0"/>
              <a:t>Gör 5 armhävningar</a:t>
            </a:r>
          </a:p>
          <a:p>
            <a:endParaRPr lang="sv-SE" sz="1400" dirty="0"/>
          </a:p>
          <a:p>
            <a:r>
              <a:rPr lang="sv-SE" sz="1400" dirty="0"/>
              <a:t>Rita en fotbollsspelare </a:t>
            </a:r>
          </a:p>
          <a:p>
            <a:r>
              <a:rPr lang="sv-SE" sz="1200" dirty="0"/>
              <a:t>(skicka bilden som dm till marieboik_F2015 om du vill visa den på vårt </a:t>
            </a:r>
            <a:r>
              <a:rPr lang="sv-SE" sz="1200" dirty="0" err="1"/>
              <a:t>instagram</a:t>
            </a:r>
            <a:r>
              <a:rPr lang="sv-SE" sz="1200" dirty="0"/>
              <a:t>)</a:t>
            </a:r>
          </a:p>
          <a:p>
            <a:endParaRPr lang="sv-SE" sz="1400" dirty="0"/>
          </a:p>
          <a:p>
            <a:r>
              <a:rPr lang="sv-SE" sz="1400" dirty="0"/>
              <a:t>Klättra i ett träd</a:t>
            </a:r>
          </a:p>
          <a:p>
            <a:endParaRPr lang="sv-SE" sz="1400" dirty="0"/>
          </a:p>
          <a:p>
            <a:r>
              <a:rPr lang="sv-SE" sz="1400" dirty="0"/>
              <a:t>Gå balansgång på något klurigt ställe</a:t>
            </a:r>
          </a:p>
          <a:p>
            <a:endParaRPr lang="sv-SE" sz="1400" dirty="0"/>
          </a:p>
          <a:p>
            <a:r>
              <a:rPr lang="sv-SE" sz="1400" dirty="0"/>
              <a:t>Spring så snabbt att hjärtat dunkar</a:t>
            </a:r>
          </a:p>
          <a:p>
            <a:endParaRPr lang="sv-SE" sz="1400" dirty="0"/>
          </a:p>
          <a:p>
            <a:r>
              <a:rPr lang="sv-SE" sz="1400" dirty="0"/>
              <a:t>Träna skott på mål i 10 minuter</a:t>
            </a:r>
          </a:p>
          <a:p>
            <a:endParaRPr lang="sv-SE" sz="1400" dirty="0"/>
          </a:p>
          <a:p>
            <a:r>
              <a:rPr lang="sv-SE" sz="1400" dirty="0"/>
              <a:t>Läs en bra bok</a:t>
            </a:r>
          </a:p>
          <a:p>
            <a:endParaRPr lang="sv-SE" sz="1400" dirty="0"/>
          </a:p>
          <a:p>
            <a:r>
              <a:rPr lang="sv-SE" sz="1400" dirty="0"/>
              <a:t>Försök att göra minst tre kickar </a:t>
            </a:r>
            <a:r>
              <a:rPr lang="sv-SE" sz="1200" dirty="0"/>
              <a:t>(använd fot, knä, huvud, axlar och/eller bröst)</a:t>
            </a:r>
          </a:p>
          <a:p>
            <a:endParaRPr lang="sv-SE" sz="1400" dirty="0"/>
          </a:p>
          <a:p>
            <a:r>
              <a:rPr lang="sv-SE" sz="1400" dirty="0"/>
              <a:t>Ät en glass!</a:t>
            </a:r>
          </a:p>
          <a:p>
            <a:endParaRPr lang="sv-SE" sz="1400" dirty="0"/>
          </a:p>
          <a:p>
            <a:r>
              <a:rPr lang="sv-SE" sz="1400" dirty="0"/>
              <a:t>Leta upp minst två namn på fotbollstjejer som spelar i ett landslag.</a:t>
            </a:r>
          </a:p>
          <a:p>
            <a:endParaRPr lang="sv-SE" sz="1400" dirty="0"/>
          </a:p>
          <a:p>
            <a:r>
              <a:rPr lang="sv-SE" sz="1400" dirty="0"/>
              <a:t>Namn 1</a:t>
            </a:r>
          </a:p>
          <a:p>
            <a:endParaRPr lang="sv-SE" sz="1400" dirty="0"/>
          </a:p>
          <a:p>
            <a:r>
              <a:rPr lang="sv-SE" sz="1400" dirty="0"/>
              <a:t>Namn 2</a:t>
            </a:r>
          </a:p>
          <a:p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C47C56E-59C6-3755-FA22-F74DDED38C44}"/>
              </a:ext>
            </a:extLst>
          </p:cNvPr>
          <p:cNvSpPr txBox="1"/>
          <p:nvPr/>
        </p:nvSpPr>
        <p:spPr>
          <a:xfrm>
            <a:off x="218929" y="2785975"/>
            <a:ext cx="2833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Namn:</a:t>
            </a:r>
          </a:p>
        </p:txBody>
      </p:sp>
      <p:cxnSp>
        <p:nvCxnSpPr>
          <p:cNvPr id="10" name="Rak 9">
            <a:extLst>
              <a:ext uri="{FF2B5EF4-FFF2-40B4-BE49-F238E27FC236}">
                <a16:creationId xmlns:a16="http://schemas.microsoft.com/office/drawing/2014/main" id="{5577599D-817D-1659-BB87-5D8883BA596D}"/>
              </a:ext>
            </a:extLst>
          </p:cNvPr>
          <p:cNvCxnSpPr/>
          <p:nvPr/>
        </p:nvCxnSpPr>
        <p:spPr>
          <a:xfrm>
            <a:off x="1433134" y="3167506"/>
            <a:ext cx="2278505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Uppgifter: Kosovare Asllani nära Milan | GP">
            <a:extLst>
              <a:ext uri="{FF2B5EF4-FFF2-40B4-BE49-F238E27FC236}">
                <a16:creationId xmlns:a16="http://schemas.microsoft.com/office/drawing/2014/main" id="{D5C668D4-B259-8EEC-0E64-48A922FF2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5294"/>
            <a:ext cx="2698230" cy="1686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07897408-91A5-7FF0-BCB1-0A1BE0D4A0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866" t="16885" b="10186"/>
          <a:stretch/>
        </p:blipFill>
        <p:spPr>
          <a:xfrm>
            <a:off x="2624041" y="345294"/>
            <a:ext cx="1442042" cy="1686394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2159D138-E10F-D8DC-386A-D02C84A64B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6895" y="341571"/>
            <a:ext cx="2566655" cy="1686395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FA703F82-508B-C287-7C5D-12AD7F9035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93204" y="341572"/>
            <a:ext cx="1264796" cy="1686394"/>
          </a:xfrm>
          <a:prstGeom prst="rect">
            <a:avLst/>
          </a:prstGeom>
        </p:spPr>
      </p:pic>
      <p:sp>
        <p:nvSpPr>
          <p:cNvPr id="15" name="Ellips 14">
            <a:extLst>
              <a:ext uri="{FF2B5EF4-FFF2-40B4-BE49-F238E27FC236}">
                <a16:creationId xmlns:a16="http://schemas.microsoft.com/office/drawing/2014/main" id="{760BF8B7-C771-3353-8277-7FBBBA6AD28D}"/>
              </a:ext>
            </a:extLst>
          </p:cNvPr>
          <p:cNvSpPr/>
          <p:nvPr/>
        </p:nvSpPr>
        <p:spPr>
          <a:xfrm>
            <a:off x="241068" y="3533811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8A1F6E12-848F-56F3-8178-FF93290D298B}"/>
              </a:ext>
            </a:extLst>
          </p:cNvPr>
          <p:cNvSpPr/>
          <p:nvPr/>
        </p:nvSpPr>
        <p:spPr>
          <a:xfrm>
            <a:off x="241068" y="3972346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B439D843-0EB3-97A1-6399-BB286531C403}"/>
              </a:ext>
            </a:extLst>
          </p:cNvPr>
          <p:cNvSpPr/>
          <p:nvPr/>
        </p:nvSpPr>
        <p:spPr>
          <a:xfrm>
            <a:off x="241068" y="4427383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AD1C8CE8-0928-68B3-B492-587730226BBA}"/>
              </a:ext>
            </a:extLst>
          </p:cNvPr>
          <p:cNvSpPr/>
          <p:nvPr/>
        </p:nvSpPr>
        <p:spPr>
          <a:xfrm>
            <a:off x="241068" y="4904961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429F5ECB-6753-7F40-3648-945EF3AA293F}"/>
              </a:ext>
            </a:extLst>
          </p:cNvPr>
          <p:cNvSpPr/>
          <p:nvPr/>
        </p:nvSpPr>
        <p:spPr>
          <a:xfrm>
            <a:off x="241068" y="5405568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id="{42B97161-47BA-06D1-EB60-EC48B4F19035}"/>
              </a:ext>
            </a:extLst>
          </p:cNvPr>
          <p:cNvSpPr/>
          <p:nvPr/>
        </p:nvSpPr>
        <p:spPr>
          <a:xfrm>
            <a:off x="244336" y="5843970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8" name="Ellips 27">
            <a:extLst>
              <a:ext uri="{FF2B5EF4-FFF2-40B4-BE49-F238E27FC236}">
                <a16:creationId xmlns:a16="http://schemas.microsoft.com/office/drawing/2014/main" id="{FA7FCF17-88EC-7DF6-423E-D0CC3CB5FBEF}"/>
              </a:ext>
            </a:extLst>
          </p:cNvPr>
          <p:cNvSpPr/>
          <p:nvPr/>
        </p:nvSpPr>
        <p:spPr>
          <a:xfrm>
            <a:off x="244336" y="6269164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9" name="Ellips 28">
            <a:extLst>
              <a:ext uri="{FF2B5EF4-FFF2-40B4-BE49-F238E27FC236}">
                <a16:creationId xmlns:a16="http://schemas.microsoft.com/office/drawing/2014/main" id="{2BBB1DBC-DDC5-114C-10B2-4352EC1B3227}"/>
              </a:ext>
            </a:extLst>
          </p:cNvPr>
          <p:cNvSpPr/>
          <p:nvPr/>
        </p:nvSpPr>
        <p:spPr>
          <a:xfrm>
            <a:off x="244336" y="6697683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0" name="Ellips 29">
            <a:extLst>
              <a:ext uri="{FF2B5EF4-FFF2-40B4-BE49-F238E27FC236}">
                <a16:creationId xmlns:a16="http://schemas.microsoft.com/office/drawing/2014/main" id="{056E5DDA-F3E9-B8C6-E6C4-842483F74E9A}"/>
              </a:ext>
            </a:extLst>
          </p:cNvPr>
          <p:cNvSpPr/>
          <p:nvPr/>
        </p:nvSpPr>
        <p:spPr>
          <a:xfrm>
            <a:off x="244336" y="7132624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1" name="Ellips 30">
            <a:extLst>
              <a:ext uri="{FF2B5EF4-FFF2-40B4-BE49-F238E27FC236}">
                <a16:creationId xmlns:a16="http://schemas.microsoft.com/office/drawing/2014/main" id="{2BC38D9B-1087-D3EB-EF9E-01778ACAF174}"/>
              </a:ext>
            </a:extLst>
          </p:cNvPr>
          <p:cNvSpPr/>
          <p:nvPr/>
        </p:nvSpPr>
        <p:spPr>
          <a:xfrm>
            <a:off x="244336" y="7526993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2" name="Ellips 31">
            <a:extLst>
              <a:ext uri="{FF2B5EF4-FFF2-40B4-BE49-F238E27FC236}">
                <a16:creationId xmlns:a16="http://schemas.microsoft.com/office/drawing/2014/main" id="{2E0C246D-B5F0-99CA-50C0-A01F817699EF}"/>
              </a:ext>
            </a:extLst>
          </p:cNvPr>
          <p:cNvSpPr/>
          <p:nvPr/>
        </p:nvSpPr>
        <p:spPr>
          <a:xfrm>
            <a:off x="244336" y="7941386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3" name="Ellips 32">
            <a:extLst>
              <a:ext uri="{FF2B5EF4-FFF2-40B4-BE49-F238E27FC236}">
                <a16:creationId xmlns:a16="http://schemas.microsoft.com/office/drawing/2014/main" id="{A021C0D7-3091-1A09-0F05-7870E88005FC}"/>
              </a:ext>
            </a:extLst>
          </p:cNvPr>
          <p:cNvSpPr/>
          <p:nvPr/>
        </p:nvSpPr>
        <p:spPr>
          <a:xfrm>
            <a:off x="244336" y="8417949"/>
            <a:ext cx="298316" cy="298316"/>
          </a:xfrm>
          <a:prstGeom prst="ellipse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34" name="Rak 33">
            <a:extLst>
              <a:ext uri="{FF2B5EF4-FFF2-40B4-BE49-F238E27FC236}">
                <a16:creationId xmlns:a16="http://schemas.microsoft.com/office/drawing/2014/main" id="{C80BD244-F98B-88C8-7CCD-074AF1D543D1}"/>
              </a:ext>
            </a:extLst>
          </p:cNvPr>
          <p:cNvCxnSpPr/>
          <p:nvPr/>
        </p:nvCxnSpPr>
        <p:spPr>
          <a:xfrm>
            <a:off x="1333802" y="9069412"/>
            <a:ext cx="2278505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34">
            <a:extLst>
              <a:ext uri="{FF2B5EF4-FFF2-40B4-BE49-F238E27FC236}">
                <a16:creationId xmlns:a16="http://schemas.microsoft.com/office/drawing/2014/main" id="{8793A478-C49E-53F3-928B-3D7E3D8A9F9A}"/>
              </a:ext>
            </a:extLst>
          </p:cNvPr>
          <p:cNvCxnSpPr/>
          <p:nvPr/>
        </p:nvCxnSpPr>
        <p:spPr>
          <a:xfrm>
            <a:off x="1333802" y="9458118"/>
            <a:ext cx="2278505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Bildobjekt 35">
            <a:extLst>
              <a:ext uri="{FF2B5EF4-FFF2-40B4-BE49-F238E27FC236}">
                <a16:creationId xmlns:a16="http://schemas.microsoft.com/office/drawing/2014/main" id="{FF769F8A-973C-7E26-699B-8C46ECCCA5B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0386" r="19614"/>
          <a:stretch/>
        </p:blipFill>
        <p:spPr>
          <a:xfrm>
            <a:off x="5632906" y="2252582"/>
            <a:ext cx="1006165" cy="939087"/>
          </a:xfrm>
          <a:prstGeom prst="rect">
            <a:avLst/>
          </a:prstGeom>
        </p:spPr>
      </p:pic>
      <p:sp>
        <p:nvSpPr>
          <p:cNvPr id="37" name="textruta 36">
            <a:extLst>
              <a:ext uri="{FF2B5EF4-FFF2-40B4-BE49-F238E27FC236}">
                <a16:creationId xmlns:a16="http://schemas.microsoft.com/office/drawing/2014/main" id="{AA50FCA9-3827-9BD4-A9BB-443F88BB23E1}"/>
              </a:ext>
            </a:extLst>
          </p:cNvPr>
          <p:cNvSpPr txBox="1"/>
          <p:nvPr/>
        </p:nvSpPr>
        <p:spPr>
          <a:xfrm>
            <a:off x="4078003" y="9069412"/>
            <a:ext cx="2064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Lämna in efter sommaren och var med och tävla om ett pris!</a:t>
            </a:r>
          </a:p>
        </p:txBody>
      </p:sp>
    </p:spTree>
    <p:extLst>
      <p:ext uri="{BB962C8B-B14F-4D97-AF65-F5344CB8AC3E}">
        <p14:creationId xmlns:p14="http://schemas.microsoft.com/office/powerpoint/2010/main" val="1992563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95</TotalTime>
  <Words>122</Words>
  <Application>Microsoft Macintosh PowerPoint</Application>
  <PresentationFormat>A4 (210 x 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Fröderberg</dc:creator>
  <cp:lastModifiedBy>Anna Fröderberg</cp:lastModifiedBy>
  <cp:revision>6</cp:revision>
  <dcterms:created xsi:type="dcterms:W3CDTF">2023-06-05T09:02:56Z</dcterms:created>
  <dcterms:modified xsi:type="dcterms:W3CDTF">2023-06-07T13:59:06Z</dcterms:modified>
</cp:coreProperties>
</file>