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75" r:id="rId5"/>
    <p:sldId id="259" r:id="rId6"/>
    <p:sldId id="267" r:id="rId7"/>
    <p:sldId id="271" r:id="rId8"/>
    <p:sldId id="272" r:id="rId9"/>
    <p:sldId id="261" r:id="rId10"/>
    <p:sldId id="262" r:id="rId11"/>
    <p:sldId id="274" r:id="rId12"/>
    <p:sldId id="265" r:id="rId13"/>
    <p:sldId id="273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3EBCDD-BF7D-4692-ACB9-EEACB9365D7A}" v="112" dt="2025-04-21T15:54:05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Andersson" userId="7b9369cc-481e-4ef9-95bd-ac4b3d1894fd" providerId="ADAL" clId="{6C3EBCDD-BF7D-4692-ACB9-EEACB9365D7A}"/>
    <pc:docChg chg="undo custSel addSld delSld modSld modMainMaster">
      <pc:chgData name="Fredrik Andersson" userId="7b9369cc-481e-4ef9-95bd-ac4b3d1894fd" providerId="ADAL" clId="{6C3EBCDD-BF7D-4692-ACB9-EEACB9365D7A}" dt="2025-04-30T19:29:34.109" v="1457" actId="478"/>
      <pc:docMkLst>
        <pc:docMk/>
      </pc:docMkLst>
      <pc:sldChg chg="addSp delSp modSp mod setBg delDesignElem">
        <pc:chgData name="Fredrik Andersson" userId="7b9369cc-481e-4ef9-95bd-ac4b3d1894fd" providerId="ADAL" clId="{6C3EBCDD-BF7D-4692-ACB9-EEACB9365D7A}" dt="2025-04-21T15:15:18.006" v="720"/>
        <pc:sldMkLst>
          <pc:docMk/>
          <pc:sldMk cId="3361661176" sldId="256"/>
        </pc:sldMkLst>
        <pc:spChg chg="mod">
          <ac:chgData name="Fredrik Andersson" userId="7b9369cc-481e-4ef9-95bd-ac4b3d1894fd" providerId="ADAL" clId="{6C3EBCDD-BF7D-4692-ACB9-EEACB9365D7A}" dt="2025-04-21T15:02:33.688" v="550" actId="26606"/>
          <ac:spMkLst>
            <pc:docMk/>
            <pc:sldMk cId="3361661176" sldId="256"/>
            <ac:spMk id="2" creationId="{6D135542-311D-6FF1-833D-AE2487E969F9}"/>
          </ac:spMkLst>
        </pc:spChg>
        <pc:spChg chg="mod">
          <ac:chgData name="Fredrik Andersson" userId="7b9369cc-481e-4ef9-95bd-ac4b3d1894fd" providerId="ADAL" clId="{6C3EBCDD-BF7D-4692-ACB9-EEACB9365D7A}" dt="2025-04-21T15:02:33.688" v="550" actId="26606"/>
          <ac:spMkLst>
            <pc:docMk/>
            <pc:sldMk cId="3361661176" sldId="256"/>
            <ac:spMk id="3" creationId="{5018A5F0-9E48-F719-D9B6-9F9579E57F9E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3361661176" sldId="256"/>
            <ac:spMk id="9" creationId="{A3363022-C969-41E9-8EB2-E4C94908C1FA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3361661176" sldId="256"/>
            <ac:spMk id="11" creationId="{8D1AD6B3-BE88-4CEB-BA17-790657CC4729}"/>
          </ac:spMkLst>
        </pc:s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3361661176" sldId="256"/>
            <ac:grpSpMk id="13" creationId="{89D1390B-7E13-4B4F-9CB2-391063412E54}"/>
          </ac:grpSpMkLst>
        </pc:grpChg>
        <pc:picChg chg="mod">
          <ac:chgData name="Fredrik Andersson" userId="7b9369cc-481e-4ef9-95bd-ac4b3d1894fd" providerId="ADAL" clId="{6C3EBCDD-BF7D-4692-ACB9-EEACB9365D7A}" dt="2025-04-21T15:02:33.688" v="550" actId="26606"/>
          <ac:picMkLst>
            <pc:docMk/>
            <pc:sldMk cId="3361661176" sldId="256"/>
            <ac:picMk id="4" creationId="{CE5F83A3-426E-52C9-AA91-DF153DE637C7}"/>
          </ac:picMkLst>
        </pc:picChg>
      </pc:sldChg>
      <pc:sldChg chg="addSp delSp modSp mod setBg delDesignElem">
        <pc:chgData name="Fredrik Andersson" userId="7b9369cc-481e-4ef9-95bd-ac4b3d1894fd" providerId="ADAL" clId="{6C3EBCDD-BF7D-4692-ACB9-EEACB9365D7A}" dt="2025-04-21T15:15:18.006" v="720"/>
        <pc:sldMkLst>
          <pc:docMk/>
          <pc:sldMk cId="3836768220" sldId="257"/>
        </pc:sldMkLst>
        <pc:spChg chg="mod">
          <ac:chgData name="Fredrik Andersson" userId="7b9369cc-481e-4ef9-95bd-ac4b3d1894fd" providerId="ADAL" clId="{6C3EBCDD-BF7D-4692-ACB9-EEACB9365D7A}" dt="2025-04-21T15:02:44.949" v="551" actId="26606"/>
          <ac:spMkLst>
            <pc:docMk/>
            <pc:sldMk cId="3836768220" sldId="257"/>
            <ac:spMk id="2" creationId="{BC3F6491-AAAE-A407-8763-8D7B0D5A2569}"/>
          </ac:spMkLst>
        </pc:spChg>
        <pc:spChg chg="mod">
          <ac:chgData name="Fredrik Andersson" userId="7b9369cc-481e-4ef9-95bd-ac4b3d1894fd" providerId="ADAL" clId="{6C3EBCDD-BF7D-4692-ACB9-EEACB9365D7A}" dt="2025-04-21T15:02:44.949" v="551" actId="26606"/>
          <ac:spMkLst>
            <pc:docMk/>
            <pc:sldMk cId="3836768220" sldId="257"/>
            <ac:spMk id="3" creationId="{9DF28CA2-750C-2259-AB9A-F78356BBB74F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3836768220" sldId="257"/>
            <ac:spMk id="9" creationId="{B6FACB3C-9069-4791-BC5C-0DB7CD19B853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3836768220" sldId="257"/>
            <ac:spMk id="11" creationId="{71F2038E-D777-4B76-81DD-DD13EE91B9DD}"/>
          </ac:spMkLst>
        </pc:s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3836768220" sldId="257"/>
            <ac:grpSpMk id="13" creationId="{DD354807-230F-4402-B1B9-F733A8F1F190}"/>
          </ac:grpSpMkLst>
        </pc:grpChg>
        <pc:picChg chg="mod">
          <ac:chgData name="Fredrik Andersson" userId="7b9369cc-481e-4ef9-95bd-ac4b3d1894fd" providerId="ADAL" clId="{6C3EBCDD-BF7D-4692-ACB9-EEACB9365D7A}" dt="2025-04-21T15:02:44.949" v="551" actId="26606"/>
          <ac:picMkLst>
            <pc:docMk/>
            <pc:sldMk cId="3836768220" sldId="257"/>
            <ac:picMk id="4" creationId="{BFABBB9B-83CE-1643-19B0-48A6794C8252}"/>
          </ac:picMkLst>
        </pc:picChg>
      </pc:sldChg>
      <pc:sldChg chg="addSp delSp modSp mod setBg delDesignElem">
        <pc:chgData name="Fredrik Andersson" userId="7b9369cc-481e-4ef9-95bd-ac4b3d1894fd" providerId="ADAL" clId="{6C3EBCDD-BF7D-4692-ACB9-EEACB9365D7A}" dt="2025-04-21T15:15:18.006" v="720"/>
        <pc:sldMkLst>
          <pc:docMk/>
          <pc:sldMk cId="2135509623" sldId="258"/>
        </pc:sldMkLst>
        <pc:spChg chg="mod">
          <ac:chgData name="Fredrik Andersson" userId="7b9369cc-481e-4ef9-95bd-ac4b3d1894fd" providerId="ADAL" clId="{6C3EBCDD-BF7D-4692-ACB9-EEACB9365D7A}" dt="2025-04-21T15:02:51.806" v="552" actId="26606"/>
          <ac:spMkLst>
            <pc:docMk/>
            <pc:sldMk cId="2135509623" sldId="258"/>
            <ac:spMk id="2" creationId="{C6DC8B88-D011-8627-2BE4-F18ED86AB4B9}"/>
          </ac:spMkLst>
        </pc:spChg>
        <pc:spChg chg="mod">
          <ac:chgData name="Fredrik Andersson" userId="7b9369cc-481e-4ef9-95bd-ac4b3d1894fd" providerId="ADAL" clId="{6C3EBCDD-BF7D-4692-ACB9-EEACB9365D7A}" dt="2025-04-21T15:03:07.456" v="554" actId="403"/>
          <ac:spMkLst>
            <pc:docMk/>
            <pc:sldMk cId="2135509623" sldId="258"/>
            <ac:spMk id="3" creationId="{E200D532-671F-214F-7EA9-17186DC65018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2135509623" sldId="258"/>
            <ac:spMk id="9" creationId="{B6FACB3C-9069-4791-BC5C-0DB7CD19B853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2135509623" sldId="258"/>
            <ac:spMk id="11" creationId="{71F2038E-D777-4B76-81DD-DD13EE91B9DD}"/>
          </ac:spMkLst>
        </pc:s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2135509623" sldId="258"/>
            <ac:grpSpMk id="13" creationId="{DD354807-230F-4402-B1B9-F733A8F1F190}"/>
          </ac:grpSpMkLst>
        </pc:grpChg>
        <pc:picChg chg="add mod">
          <ac:chgData name="Fredrik Andersson" userId="7b9369cc-481e-4ef9-95bd-ac4b3d1894fd" providerId="ADAL" clId="{6C3EBCDD-BF7D-4692-ACB9-EEACB9365D7A}" dt="2025-04-21T15:02:51.806" v="552" actId="26606"/>
          <ac:picMkLst>
            <pc:docMk/>
            <pc:sldMk cId="2135509623" sldId="258"/>
            <ac:picMk id="4" creationId="{591F299A-E0AB-EBC1-B953-F63078184843}"/>
          </ac:picMkLst>
        </pc:picChg>
      </pc:sldChg>
      <pc:sldChg chg="addSp delSp modSp mod setBg delDesignElem modNotesTx">
        <pc:chgData name="Fredrik Andersson" userId="7b9369cc-481e-4ef9-95bd-ac4b3d1894fd" providerId="ADAL" clId="{6C3EBCDD-BF7D-4692-ACB9-EEACB9365D7A}" dt="2025-04-22T05:23:34.177" v="1076" actId="20577"/>
        <pc:sldMkLst>
          <pc:docMk/>
          <pc:sldMk cId="3418476694" sldId="259"/>
        </pc:sldMkLst>
        <pc:spChg chg="mod">
          <ac:chgData name="Fredrik Andersson" userId="7b9369cc-481e-4ef9-95bd-ac4b3d1894fd" providerId="ADAL" clId="{6C3EBCDD-BF7D-4692-ACB9-EEACB9365D7A}" dt="2025-04-21T15:04:25.542" v="564" actId="1076"/>
          <ac:spMkLst>
            <pc:docMk/>
            <pc:sldMk cId="3418476694" sldId="259"/>
            <ac:spMk id="2" creationId="{C99AA0C5-AF0F-019B-F74F-E55CCA196D0B}"/>
          </ac:spMkLst>
        </pc:spChg>
        <pc:spChg chg="mod">
          <ac:chgData name="Fredrik Andersson" userId="7b9369cc-481e-4ef9-95bd-ac4b3d1894fd" providerId="ADAL" clId="{6C3EBCDD-BF7D-4692-ACB9-EEACB9365D7A}" dt="2025-04-22T05:21:44.816" v="920" actId="20577"/>
          <ac:spMkLst>
            <pc:docMk/>
            <pc:sldMk cId="3418476694" sldId="259"/>
            <ac:spMk id="3" creationId="{B218180F-4670-72A1-B19F-44DF9020FD51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3418476694" sldId="259"/>
            <ac:spMk id="9" creationId="{1E020063-2385-44AC-BD67-258E1F0B9FCE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3418476694" sldId="259"/>
            <ac:spMk id="11" creationId="{7E014A0B-5338-4077-AFE9-A90D04D4492B}"/>
          </ac:spMkLst>
        </pc:s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3418476694" sldId="259"/>
            <ac:grpSpMk id="13" creationId="{78127680-150F-4A90-9950-F66392578116}"/>
          </ac:grpSpMkLst>
        </pc:gr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3418476694" sldId="259"/>
            <ac:grpSpMk id="19" creationId="{466920E5-8640-4C24-A775-8647637094A7}"/>
          </ac:grpSpMkLst>
        </pc:grpChg>
        <pc:picChg chg="add mod">
          <ac:chgData name="Fredrik Andersson" userId="7b9369cc-481e-4ef9-95bd-ac4b3d1894fd" providerId="ADAL" clId="{6C3EBCDD-BF7D-4692-ACB9-EEACB9365D7A}" dt="2025-04-21T15:04:42.041" v="567" actId="1076"/>
          <ac:picMkLst>
            <pc:docMk/>
            <pc:sldMk cId="3418476694" sldId="259"/>
            <ac:picMk id="4" creationId="{DD7BBE33-65A9-396A-1147-397C21496BDB}"/>
          </ac:picMkLst>
        </pc:picChg>
      </pc:sldChg>
      <pc:sldChg chg="addSp delSp modSp mod setBg delDesignElem">
        <pc:chgData name="Fredrik Andersson" userId="7b9369cc-481e-4ef9-95bd-ac4b3d1894fd" providerId="ADAL" clId="{6C3EBCDD-BF7D-4692-ACB9-EEACB9365D7A}" dt="2025-04-21T15:15:18.006" v="720"/>
        <pc:sldMkLst>
          <pc:docMk/>
          <pc:sldMk cId="368845398" sldId="260"/>
        </pc:sldMkLst>
        <pc:spChg chg="mod">
          <ac:chgData name="Fredrik Andersson" userId="7b9369cc-481e-4ef9-95bd-ac4b3d1894fd" providerId="ADAL" clId="{6C3EBCDD-BF7D-4692-ACB9-EEACB9365D7A}" dt="2025-04-21T15:06:33.561" v="572" actId="1076"/>
          <ac:spMkLst>
            <pc:docMk/>
            <pc:sldMk cId="368845398" sldId="260"/>
            <ac:spMk id="2" creationId="{DB6ECD32-3E4A-2162-DFD9-F15B2DB64566}"/>
          </ac:spMkLst>
        </pc:spChg>
        <pc:spChg chg="mod">
          <ac:chgData name="Fredrik Andersson" userId="7b9369cc-481e-4ef9-95bd-ac4b3d1894fd" providerId="ADAL" clId="{6C3EBCDD-BF7D-4692-ACB9-EEACB9365D7A}" dt="2025-04-21T15:06:48.244" v="579" actId="403"/>
          <ac:spMkLst>
            <pc:docMk/>
            <pc:sldMk cId="368845398" sldId="260"/>
            <ac:spMk id="3" creationId="{B154F95A-EF54-3483-689D-201B2BC3666F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368845398" sldId="260"/>
            <ac:spMk id="9" creationId="{1E020063-2385-44AC-BD67-258E1F0B9FCE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368845398" sldId="260"/>
            <ac:spMk id="11" creationId="{7E014A0B-5338-4077-AFE9-A90D04D4492B}"/>
          </ac:spMkLst>
        </pc:s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368845398" sldId="260"/>
            <ac:grpSpMk id="13" creationId="{78127680-150F-4A90-9950-F66392578116}"/>
          </ac:grpSpMkLst>
        </pc:gr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368845398" sldId="260"/>
            <ac:grpSpMk id="19" creationId="{466920E5-8640-4C24-A775-8647637094A7}"/>
          </ac:grpSpMkLst>
        </pc:grpChg>
        <pc:picChg chg="add mod">
          <ac:chgData name="Fredrik Andersson" userId="7b9369cc-481e-4ef9-95bd-ac4b3d1894fd" providerId="ADAL" clId="{6C3EBCDD-BF7D-4692-ACB9-EEACB9365D7A}" dt="2025-04-21T15:06:26.343" v="570" actId="26606"/>
          <ac:picMkLst>
            <pc:docMk/>
            <pc:sldMk cId="368845398" sldId="260"/>
            <ac:picMk id="4" creationId="{71C3EC29-60DA-2CEA-B140-3AB41D93F169}"/>
          </ac:picMkLst>
        </pc:picChg>
      </pc:sldChg>
      <pc:sldChg chg="addSp delSp modSp mod setBg delDesignElem">
        <pc:chgData name="Fredrik Andersson" userId="7b9369cc-481e-4ef9-95bd-ac4b3d1894fd" providerId="ADAL" clId="{6C3EBCDD-BF7D-4692-ACB9-EEACB9365D7A}" dt="2025-04-22T16:48:42.519" v="1156" actId="20577"/>
        <pc:sldMkLst>
          <pc:docMk/>
          <pc:sldMk cId="2445499890" sldId="261"/>
        </pc:sldMkLst>
        <pc:spChg chg="mod">
          <ac:chgData name="Fredrik Andersson" userId="7b9369cc-481e-4ef9-95bd-ac4b3d1894fd" providerId="ADAL" clId="{6C3EBCDD-BF7D-4692-ACB9-EEACB9365D7A}" dt="2025-04-21T15:07:16.065" v="584" actId="1076"/>
          <ac:spMkLst>
            <pc:docMk/>
            <pc:sldMk cId="2445499890" sldId="261"/>
            <ac:spMk id="2" creationId="{CD068CBE-AE4B-8DFE-ABD7-10895DFE8B86}"/>
          </ac:spMkLst>
        </pc:spChg>
        <pc:spChg chg="mod">
          <ac:chgData name="Fredrik Andersson" userId="7b9369cc-481e-4ef9-95bd-ac4b3d1894fd" providerId="ADAL" clId="{6C3EBCDD-BF7D-4692-ACB9-EEACB9365D7A}" dt="2025-04-22T16:48:42.519" v="1156" actId="20577"/>
          <ac:spMkLst>
            <pc:docMk/>
            <pc:sldMk cId="2445499890" sldId="261"/>
            <ac:spMk id="3" creationId="{B78679DD-F16F-D341-9975-FFB9169A904B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2445499890" sldId="261"/>
            <ac:spMk id="9" creationId="{EDDBB197-D710-4A4F-A9CA-FD2177498BE8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2445499890" sldId="261"/>
            <ac:spMk id="11" creationId="{975D1CFA-2CDB-4B64-BD9F-85744E8DA12F}"/>
          </ac:spMkLst>
        </pc:s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2445499890" sldId="261"/>
            <ac:grpSpMk id="13" creationId="{25EE5136-01F1-466C-962D-BA9B4C6757AA}"/>
          </ac:grpSpMkLst>
        </pc:grpChg>
        <pc:picChg chg="add mod">
          <ac:chgData name="Fredrik Andersson" userId="7b9369cc-481e-4ef9-95bd-ac4b3d1894fd" providerId="ADAL" clId="{6C3EBCDD-BF7D-4692-ACB9-EEACB9365D7A}" dt="2025-04-21T15:07:04.963" v="580" actId="26606"/>
          <ac:picMkLst>
            <pc:docMk/>
            <pc:sldMk cId="2445499890" sldId="261"/>
            <ac:picMk id="4" creationId="{7A2ED173-07FF-DD88-726F-A761080B9EB2}"/>
          </ac:picMkLst>
        </pc:picChg>
      </pc:sldChg>
      <pc:sldChg chg="addSp delSp modSp new mod setBg delDesignElem">
        <pc:chgData name="Fredrik Andersson" userId="7b9369cc-481e-4ef9-95bd-ac4b3d1894fd" providerId="ADAL" clId="{6C3EBCDD-BF7D-4692-ACB9-EEACB9365D7A}" dt="2025-04-22T16:48:53.270" v="1161" actId="20577"/>
        <pc:sldMkLst>
          <pc:docMk/>
          <pc:sldMk cId="550635988" sldId="262"/>
        </pc:sldMkLst>
        <pc:spChg chg="mod">
          <ac:chgData name="Fredrik Andersson" userId="7b9369cc-481e-4ef9-95bd-ac4b3d1894fd" providerId="ADAL" clId="{6C3EBCDD-BF7D-4692-ACB9-EEACB9365D7A}" dt="2025-04-21T15:08:50.925" v="596" actId="26606"/>
          <ac:spMkLst>
            <pc:docMk/>
            <pc:sldMk cId="550635988" sldId="262"/>
            <ac:spMk id="2" creationId="{72AD2119-E215-A1A7-BDF9-A1A9FB5F3FAA}"/>
          </ac:spMkLst>
        </pc:spChg>
        <pc:spChg chg="mod">
          <ac:chgData name="Fredrik Andersson" userId="7b9369cc-481e-4ef9-95bd-ac4b3d1894fd" providerId="ADAL" clId="{6C3EBCDD-BF7D-4692-ACB9-EEACB9365D7A}" dt="2025-04-22T16:48:53.270" v="1161" actId="20577"/>
          <ac:spMkLst>
            <pc:docMk/>
            <pc:sldMk cId="550635988" sldId="262"/>
            <ac:spMk id="3" creationId="{358C8A30-1AB0-F969-C048-BC2E386233F7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550635988" sldId="262"/>
            <ac:spMk id="9" creationId="{1E020063-2385-44AC-BD67-258E1F0B9FCE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550635988" sldId="262"/>
            <ac:spMk id="11" creationId="{7E014A0B-5338-4077-AFE9-A90D04D4492B}"/>
          </ac:spMkLst>
        </pc:s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550635988" sldId="262"/>
            <ac:grpSpMk id="13" creationId="{78127680-150F-4A90-9950-F66392578116}"/>
          </ac:grpSpMkLst>
        </pc:gr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550635988" sldId="262"/>
            <ac:grpSpMk id="19" creationId="{466920E5-8640-4C24-A775-8647637094A7}"/>
          </ac:grpSpMkLst>
        </pc:grpChg>
        <pc:picChg chg="add mod">
          <ac:chgData name="Fredrik Andersson" userId="7b9369cc-481e-4ef9-95bd-ac4b3d1894fd" providerId="ADAL" clId="{6C3EBCDD-BF7D-4692-ACB9-EEACB9365D7A}" dt="2025-04-21T15:08:50.925" v="596" actId="26606"/>
          <ac:picMkLst>
            <pc:docMk/>
            <pc:sldMk cId="550635988" sldId="262"/>
            <ac:picMk id="4" creationId="{DB6B7DF4-00E6-0226-E508-A00292125201}"/>
          </ac:picMkLst>
        </pc:picChg>
      </pc:sldChg>
      <pc:sldChg chg="addSp delSp modSp new mod setBg delDesignElem">
        <pc:chgData name="Fredrik Andersson" userId="7b9369cc-481e-4ef9-95bd-ac4b3d1894fd" providerId="ADAL" clId="{6C3EBCDD-BF7D-4692-ACB9-EEACB9365D7A}" dt="2025-04-30T19:29:34.109" v="1457" actId="478"/>
        <pc:sldMkLst>
          <pc:docMk/>
          <pc:sldMk cId="1664694171" sldId="263"/>
        </pc:sldMkLst>
        <pc:spChg chg="mod">
          <ac:chgData name="Fredrik Andersson" userId="7b9369cc-481e-4ef9-95bd-ac4b3d1894fd" providerId="ADAL" clId="{6C3EBCDD-BF7D-4692-ACB9-EEACB9365D7A}" dt="2025-04-21T15:09:55.539" v="600" actId="1076"/>
          <ac:spMkLst>
            <pc:docMk/>
            <pc:sldMk cId="1664694171" sldId="263"/>
            <ac:spMk id="2" creationId="{C906B791-4986-869A-EE11-975B131C3FB3}"/>
          </ac:spMkLst>
        </pc:spChg>
        <pc:spChg chg="mod">
          <ac:chgData name="Fredrik Andersson" userId="7b9369cc-481e-4ef9-95bd-ac4b3d1894fd" providerId="ADAL" clId="{6C3EBCDD-BF7D-4692-ACB9-EEACB9365D7A}" dt="2025-04-30T19:29:26.188" v="1456" actId="20577"/>
          <ac:spMkLst>
            <pc:docMk/>
            <pc:sldMk cId="1664694171" sldId="263"/>
            <ac:spMk id="3" creationId="{F1D03DDC-B95F-8642-66DF-A58B65CE7AA5}"/>
          </ac:spMkLst>
        </pc:spChg>
        <pc:spChg chg="add del">
          <ac:chgData name="Fredrik Andersson" userId="7b9369cc-481e-4ef9-95bd-ac4b3d1894fd" providerId="ADAL" clId="{6C3EBCDD-BF7D-4692-ACB9-EEACB9365D7A}" dt="2025-04-21T15:15:18.006" v="720"/>
          <ac:spMkLst>
            <pc:docMk/>
            <pc:sldMk cId="1664694171" sldId="263"/>
            <ac:spMk id="11" creationId="{6B92FAF7-0AD3-4B47-9111-D0E9CD79E247}"/>
          </ac:spMkLst>
        </pc:s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1664694171" sldId="263"/>
            <ac:grpSpMk id="13" creationId="{D6A77139-BADB-4B2C-BD41-B67A4D37D758}"/>
          </ac:grpSpMkLst>
        </pc:grpChg>
        <pc:grpChg chg="add del">
          <ac:chgData name="Fredrik Andersson" userId="7b9369cc-481e-4ef9-95bd-ac4b3d1894fd" providerId="ADAL" clId="{6C3EBCDD-BF7D-4692-ACB9-EEACB9365D7A}" dt="2025-04-21T15:15:18.006" v="720"/>
          <ac:grpSpMkLst>
            <pc:docMk/>
            <pc:sldMk cId="1664694171" sldId="263"/>
            <ac:grpSpMk id="19" creationId="{2786ABD8-AB9F-46F2-A7D9-36F1F7338CF9}"/>
          </ac:grpSpMkLst>
        </pc:grpChg>
        <pc:picChg chg="add del mod">
          <ac:chgData name="Fredrik Andersson" userId="7b9369cc-481e-4ef9-95bd-ac4b3d1894fd" providerId="ADAL" clId="{6C3EBCDD-BF7D-4692-ACB9-EEACB9365D7A}" dt="2025-04-30T19:29:34.109" v="1457" actId="478"/>
          <ac:picMkLst>
            <pc:docMk/>
            <pc:sldMk cId="1664694171" sldId="263"/>
            <ac:picMk id="5" creationId="{26A0BD41-B41A-1C05-5939-DF5CD2F46271}"/>
          </ac:picMkLst>
        </pc:picChg>
        <pc:picChg chg="add mod ord">
          <ac:chgData name="Fredrik Andersson" userId="7b9369cc-481e-4ef9-95bd-ac4b3d1894fd" providerId="ADAL" clId="{6C3EBCDD-BF7D-4692-ACB9-EEACB9365D7A}" dt="2025-04-21T15:09:37.493" v="597" actId="26606"/>
          <ac:picMkLst>
            <pc:docMk/>
            <pc:sldMk cId="1664694171" sldId="263"/>
            <ac:picMk id="6" creationId="{5893A979-45BE-1DF6-58E9-897E6EDA97ED}"/>
          </ac:picMkLst>
        </pc:picChg>
      </pc:sldChg>
      <pc:sldChg chg="modSp new del mod">
        <pc:chgData name="Fredrik Andersson" userId="7b9369cc-481e-4ef9-95bd-ac4b3d1894fd" providerId="ADAL" clId="{6C3EBCDD-BF7D-4692-ACB9-EEACB9365D7A}" dt="2025-04-22T05:18:24.193" v="902" actId="47"/>
        <pc:sldMkLst>
          <pc:docMk/>
          <pc:sldMk cId="1561167904" sldId="264"/>
        </pc:sldMkLst>
      </pc:sldChg>
      <pc:sldChg chg="addSp delSp modSp add mod">
        <pc:chgData name="Fredrik Andersson" userId="7b9369cc-481e-4ef9-95bd-ac4b3d1894fd" providerId="ADAL" clId="{6C3EBCDD-BF7D-4692-ACB9-EEACB9365D7A}" dt="2025-04-22T05:19:26.028" v="918" actId="1076"/>
        <pc:sldMkLst>
          <pc:docMk/>
          <pc:sldMk cId="1064560069" sldId="265"/>
        </pc:sldMkLst>
        <pc:spChg chg="mod">
          <ac:chgData name="Fredrik Andersson" userId="7b9369cc-481e-4ef9-95bd-ac4b3d1894fd" providerId="ADAL" clId="{6C3EBCDD-BF7D-4692-ACB9-EEACB9365D7A}" dt="2025-04-22T05:19:26.028" v="918" actId="1076"/>
          <ac:spMkLst>
            <pc:docMk/>
            <pc:sldMk cId="1064560069" sldId="265"/>
            <ac:spMk id="2" creationId="{57EB2DBD-26B3-FDB6-9767-082A6A90DFBC}"/>
          </ac:spMkLst>
        </pc:spChg>
      </pc:sldChg>
      <pc:sldMasterChg chg="setBg modSldLayout">
        <pc:chgData name="Fredrik Andersson" userId="7b9369cc-481e-4ef9-95bd-ac4b3d1894fd" providerId="ADAL" clId="{6C3EBCDD-BF7D-4692-ACB9-EEACB9365D7A}" dt="2025-04-21T15:12:39.836" v="698"/>
        <pc:sldMasterMkLst>
          <pc:docMk/>
          <pc:sldMasterMk cId="1638729234" sldId="2147483648"/>
        </pc:sldMasterMkLst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1107892993" sldId="2147483649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1239853206" sldId="2147483650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3708091624" sldId="2147483651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1949591097" sldId="2147483652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4082970696" sldId="2147483653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1465106599" sldId="2147483654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4179971539" sldId="2147483655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4082033671" sldId="2147483656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2826408611" sldId="2147483657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2473618008" sldId="2147483658"/>
          </pc:sldLayoutMkLst>
        </pc:sldLayoutChg>
        <pc:sldLayoutChg chg="setBg">
          <pc:chgData name="Fredrik Andersson" userId="7b9369cc-481e-4ef9-95bd-ac4b3d1894fd" providerId="ADAL" clId="{6C3EBCDD-BF7D-4692-ACB9-EEACB9365D7A}" dt="2025-04-21T15:12:39.836" v="698"/>
          <pc:sldLayoutMkLst>
            <pc:docMk/>
            <pc:sldMasterMk cId="1638729234" sldId="2147483648"/>
            <pc:sldLayoutMk cId="822867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5976F-5254-4044-BDFE-E0C19C5CE0FE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72FF9-72D5-43F9-9506-4B80C140D3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6619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C72FF9-72D5-43F9-9506-4B80C140D3F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7300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C72FF9-72D5-43F9-9506-4B80C140D3F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31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Vad vi som ledare förhåller oss till, och är en bas för hur bedriver ungdomsverksamheten </a:t>
            </a:r>
            <a:r>
              <a:rPr lang="sv-SE"/>
              <a:t>inom MIK.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C72FF9-72D5-43F9-9506-4B80C140D3F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0074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2ED0B-18CB-FEAC-B96D-4E384C5BC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48324A-772B-33A6-3736-3BE4E85FEF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053E89-7B0F-B710-4042-7726C69A1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AB3E1-7B5A-1EC6-D001-02C3781D5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C72FF9-72D5-43F9-9506-4B80C140D3F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720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DDDBA-333E-293A-0BEC-9EFCCF6EE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B938D9-186A-0C4C-04A9-E6747ECA87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F76C0-BB39-7B23-723B-3A75102F5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A5B5D-F9E7-1ADE-72DB-56C219CF1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A6295-0CF8-271E-72F5-EFF6B5DC3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7892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A6836-F049-12A4-661C-EFD429A21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8B7C44-D185-BEC9-DD3A-0E90B45A3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59BB1-ED53-DCCC-C078-4BEA86EAA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9D953-8A8B-F0E4-F42A-E59E873D8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2A2AD-2CCD-5835-61F5-48192DABE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3618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2ECC04-9B1C-EDEF-81A2-D2B3222119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0C0F0-1269-574E-1750-9AFDA278A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D9C40-F4A0-CB89-4EAD-B7255DFB6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61DEE-E5D8-07D0-ABD1-D7A128E46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794C3-2AD1-47AB-B66C-BDD116A9B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8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B4C13-0641-B57C-BA53-856BB8A78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09DEC-C11E-D910-65F3-BA2BCDA43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82E5C-B117-BE55-01D1-2F43E078C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BBD83-7BC2-2489-1934-168AF061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5E8A59-CDE9-8C2D-2FCA-A65EE1D19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985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46DC1-ED0A-DA92-47CF-A864ABDAE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4ADA4-2526-C72F-939F-E6881C7F2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1DED5-D661-F39F-756F-CDADD7198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DB6CE-4248-FFBE-6564-7503DA73C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79D0E-0A6B-0B1C-317E-BB7EF7BE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091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796EB-5A84-2586-469E-246E268CE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98E7F-B6DA-6FC5-67E4-E6D722D45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08918-1B4B-157C-4571-F121D0EED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6F952-ACC2-5893-DBC4-C6BCD3785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707A9-FCA6-B0BC-0F9B-788AFC86C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BC140-F4EB-E44C-DBB5-535F0390A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9591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9153A-CFD1-AA23-41C6-4B787E521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ECFA7-9991-8582-E12F-1F6F7FDDA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CDC5D-2561-4F65-6245-151109A3E1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3BEDEB-7722-FEE1-80A4-BD43D3D58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1D1898-3C0D-A108-E202-C05E4C8E0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1A58E4-E924-7342-A160-184BA30F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34EFF5-D5CE-CF81-8852-5631638A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7D9AEC-4183-439D-95AE-817DD7A9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97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59A9C-DF75-A13A-2676-B3D70504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0CC53D-6D9B-8315-FEB3-B88BD646E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0E3248-20E7-E06F-F942-CFF14AC9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94EDF-4C72-D448-72A3-BF640D26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5106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69BEA5-A243-A2EE-E2E7-4E11A2524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47C6D1-D2BA-5D86-D0A8-187DFADC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CA09F-0FFB-81AC-20F7-B6ED60DE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997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81588-8C7B-7240-D7C4-19755963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90D7B-4A7B-AFDB-1144-F744AB9CD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2D021F-9DE4-107A-0F91-7A7D4D179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3E0729-EFE9-2D84-C279-C7558EFD7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11BCE-2D46-8D8A-798D-E641D0B5A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3C804-9B7A-7D42-DF0A-52EFF8DA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03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A4A02-381E-6CCD-29E7-77BED6A03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387153-59E9-3E24-0484-DAD9063BE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0B543-8088-EE58-4AC9-4BC6853F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DA59A6-AE67-2599-3D87-C130B8333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AC3E8-4270-76DF-2ECC-B59F3106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EA895-FDAC-4406-CB83-4D5CE747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6408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38E69-5E56-EA0B-B416-1A45A2056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B704-727F-F858-D9BF-3AD82C96F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5F33A-9093-E3A3-A767-0FC734655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D2EA60-4D55-45F0-B762-CAFE85E0FEDF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D6760-C1D4-6B55-E7C2-2C2323EFA4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6B4D5-DFDE-5BD4-6A0C-FA7657B6A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872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MariebergsIK/Document/Download/-1/832620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aktiva.svenskfotboll.se/spelare/halsa/rad-och-vard-for-idrottsskador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937C97F-3698-16DC-9950-885E24232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5"/>
          <a:stretch>
            <a:fillRect/>
          </a:stretch>
        </p:blipFill>
        <p:spPr>
          <a:xfrm>
            <a:off x="-1219" y="-4"/>
            <a:ext cx="12191695" cy="6858000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1377" y="1386250"/>
            <a:ext cx="4598786" cy="411340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9573" y="1494845"/>
            <a:ext cx="4354593" cy="386112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135542-311D-6FF1-833D-AE2487E969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511" y="1872171"/>
            <a:ext cx="3555692" cy="2042712"/>
          </a:xfrm>
        </p:spPr>
        <p:txBody>
          <a:bodyPr anchor="b">
            <a:normAutofit/>
          </a:bodyPr>
          <a:lstStyle/>
          <a:p>
            <a:r>
              <a:rPr lang="sv-SE" sz="40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v-SE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Välkomna till Föräldramöte P2017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8A5F0-9E48-F719-D9B6-9F9579E57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9652" y="4058563"/>
            <a:ext cx="2929408" cy="678633"/>
          </a:xfrm>
        </p:spPr>
        <p:txBody>
          <a:bodyPr anchor="t">
            <a:normAutofit/>
          </a:bodyPr>
          <a:lstStyle/>
          <a:p>
            <a:r>
              <a:rPr lang="sv-SE" sz="1800">
                <a:solidFill>
                  <a:schemeClr val="tx1">
                    <a:lumMod val="75000"/>
                    <a:lumOff val="25000"/>
                  </a:schemeClr>
                </a:solidFill>
              </a:rPr>
              <a:t>2026-04-07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6536C0D-2219-44F1-94EC-B9A56501D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6303" y="1122043"/>
            <a:ext cx="4908132" cy="4613915"/>
            <a:chOff x="6516303" y="1122043"/>
            <a:chExt cx="4908132" cy="461391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DF0CCBF-D7FD-451C-92EB-84C362B69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10901" y="1264257"/>
              <a:ext cx="4534335" cy="423539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B1B8EEB-4E8B-43EC-AB8F-F7E2CD968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300000">
              <a:off x="6516303" y="1122043"/>
              <a:ext cx="4908132" cy="461391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E5F83A3-426E-52C9-AA91-DF153DE637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9" r="-3" b="-3"/>
          <a:stretch>
            <a:fillRect/>
          </a:stretch>
        </p:blipFill>
        <p:spPr>
          <a:xfrm>
            <a:off x="6882275" y="1386254"/>
            <a:ext cx="4228348" cy="3969721"/>
          </a:xfrm>
          <a:custGeom>
            <a:avLst/>
            <a:gdLst/>
            <a:ahLst/>
            <a:cxnLst/>
            <a:rect l="l" t="t" r="r" b="b"/>
            <a:pathLst>
              <a:path w="3952684" h="3588642">
                <a:moveTo>
                  <a:pt x="2262021" y="0"/>
                </a:moveTo>
                <a:cubicBezTo>
                  <a:pt x="2521915" y="0"/>
                  <a:pt x="2761111" y="48268"/>
                  <a:pt x="2973080" y="143330"/>
                </a:cubicBezTo>
                <a:cubicBezTo>
                  <a:pt x="3171733" y="232491"/>
                  <a:pt x="3346211" y="362626"/>
                  <a:pt x="3491678" y="530048"/>
                </a:cubicBezTo>
                <a:cubicBezTo>
                  <a:pt x="3788979" y="872350"/>
                  <a:pt x="3952684" y="1358801"/>
                  <a:pt x="3952684" y="1899831"/>
                </a:cubicBezTo>
                <a:cubicBezTo>
                  <a:pt x="3952684" y="2115686"/>
                  <a:pt x="3889322" y="2288927"/>
                  <a:pt x="3747331" y="2461593"/>
                </a:cubicBezTo>
                <a:cubicBezTo>
                  <a:pt x="3598809" y="2642210"/>
                  <a:pt x="3375643" y="2808567"/>
                  <a:pt x="3139331" y="2984675"/>
                </a:cubicBezTo>
                <a:cubicBezTo>
                  <a:pt x="3095732" y="3017128"/>
                  <a:pt x="3050692" y="3050728"/>
                  <a:pt x="3005652" y="3084736"/>
                </a:cubicBezTo>
                <a:cubicBezTo>
                  <a:pt x="2602495" y="3389096"/>
                  <a:pt x="2308249" y="3588642"/>
                  <a:pt x="1907213" y="3588642"/>
                </a:cubicBezTo>
                <a:cubicBezTo>
                  <a:pt x="1296158" y="3588642"/>
                  <a:pt x="863400" y="3343695"/>
                  <a:pt x="460242" y="2769559"/>
                </a:cubicBezTo>
                <a:cubicBezTo>
                  <a:pt x="407483" y="2694411"/>
                  <a:pt x="355911" y="2626066"/>
                  <a:pt x="306036" y="2560014"/>
                </a:cubicBezTo>
                <a:cubicBezTo>
                  <a:pt x="99326" y="2286139"/>
                  <a:pt x="0" y="2143712"/>
                  <a:pt x="0" y="1899831"/>
                </a:cubicBezTo>
                <a:cubicBezTo>
                  <a:pt x="0" y="1657671"/>
                  <a:pt x="62259" y="1418460"/>
                  <a:pt x="184911" y="1188839"/>
                </a:cubicBezTo>
                <a:cubicBezTo>
                  <a:pt x="304934" y="964216"/>
                  <a:pt x="476527" y="758606"/>
                  <a:pt x="694859" y="577907"/>
                </a:cubicBezTo>
                <a:cubicBezTo>
                  <a:pt x="909458" y="400240"/>
                  <a:pt x="1164345" y="253716"/>
                  <a:pt x="1432127" y="154228"/>
                </a:cubicBezTo>
                <a:cubicBezTo>
                  <a:pt x="1707119" y="51875"/>
                  <a:pt x="1986436" y="0"/>
                  <a:pt x="226202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61661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AD2119-E215-A1A7-BDF9-A1A9FB5F3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90" y="-51126"/>
            <a:ext cx="9829800" cy="854081"/>
          </a:xfrm>
        </p:spPr>
        <p:txBody>
          <a:bodyPr anchor="b">
            <a:normAutofit/>
          </a:bodyPr>
          <a:lstStyle/>
          <a:p>
            <a:pPr algn="ctr"/>
            <a:r>
              <a:rPr lang="sv-SE" sz="3600" b="1" dirty="0">
                <a:solidFill>
                  <a:schemeClr val="tx2"/>
                </a:solidFill>
              </a:rPr>
              <a:t>Lagkassa och försäljning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C8A30-1AB0-F969-C048-BC2E38623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217974"/>
            <a:ext cx="7130142" cy="6422051"/>
          </a:xfrm>
        </p:spPr>
        <p:txBody>
          <a:bodyPr anchor="ctr">
            <a:normAutofit fontScale="85000" lnSpcReduction="20000"/>
          </a:bodyPr>
          <a:lstStyle/>
          <a:p>
            <a:r>
              <a:rPr lang="sv-SE" sz="2400" b="1" dirty="0">
                <a:solidFill>
                  <a:schemeClr val="tx2"/>
                </a:solidFill>
              </a:rPr>
              <a:t>Lagkassa</a:t>
            </a:r>
          </a:p>
          <a:p>
            <a:pPr lvl="1"/>
            <a:r>
              <a:rPr lang="sv-SE" dirty="0">
                <a:solidFill>
                  <a:schemeClr val="tx2"/>
                </a:solidFill>
              </a:rPr>
              <a:t>Ca 39 744kr</a:t>
            </a:r>
          </a:p>
          <a:p>
            <a:r>
              <a:rPr lang="sv-SE" sz="2400" b="1" u="sng" dirty="0">
                <a:solidFill>
                  <a:schemeClr val="tx2"/>
                </a:solidFill>
              </a:rPr>
              <a:t>Utgifter</a:t>
            </a: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Cuper </a:t>
            </a: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Domare </a:t>
            </a: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Matchställ</a:t>
            </a:r>
            <a:r>
              <a:rPr lang="sv-SE" dirty="0">
                <a:solidFill>
                  <a:schemeClr val="tx2"/>
                </a:solidFill>
              </a:rPr>
              <a:t>– Nya matchställ till samtliga spelare till utomhus säsongen drar. Nuvarande matchtröjor lämnas in till Erica </a:t>
            </a:r>
            <a:r>
              <a:rPr lang="sv-SE" b="1" dirty="0">
                <a:solidFill>
                  <a:schemeClr val="tx2"/>
                </a:solidFill>
              </a:rPr>
              <a:t>omgående </a:t>
            </a:r>
            <a:r>
              <a:rPr lang="sv-SE" dirty="0">
                <a:solidFill>
                  <a:schemeClr val="tx2"/>
                </a:solidFill>
              </a:rPr>
              <a:t>då dom ska överlämnas till annat lag. </a:t>
            </a:r>
          </a:p>
          <a:p>
            <a:pPr marL="457200" lvl="1" indent="0">
              <a:buNone/>
            </a:pPr>
            <a:endParaRPr lang="sv-SE" dirty="0">
              <a:solidFill>
                <a:schemeClr val="tx2"/>
              </a:solidFill>
            </a:endParaRP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Övriga kläder </a:t>
            </a:r>
            <a:r>
              <a:rPr lang="sv-SE" dirty="0">
                <a:solidFill>
                  <a:schemeClr val="tx2"/>
                </a:solidFill>
              </a:rPr>
              <a:t>– </a:t>
            </a:r>
            <a:r>
              <a:rPr lang="sv-SE" dirty="0" err="1">
                <a:solidFill>
                  <a:schemeClr val="tx2"/>
                </a:solidFill>
              </a:rPr>
              <a:t>träningsthirst</a:t>
            </a:r>
            <a:r>
              <a:rPr lang="sv-SE" dirty="0">
                <a:solidFill>
                  <a:schemeClr val="tx2"/>
                </a:solidFill>
              </a:rPr>
              <a:t>, långbyxa och </a:t>
            </a:r>
            <a:r>
              <a:rPr lang="sv-SE" dirty="0" err="1">
                <a:solidFill>
                  <a:schemeClr val="tx2"/>
                </a:solidFill>
              </a:rPr>
              <a:t>zip</a:t>
            </a:r>
            <a:r>
              <a:rPr lang="sv-SE" dirty="0">
                <a:solidFill>
                  <a:schemeClr val="tx2"/>
                </a:solidFill>
              </a:rPr>
              <a:t> tröja – kostnad man själv </a:t>
            </a:r>
            <a:r>
              <a:rPr lang="sv-SE" dirty="0" err="1">
                <a:solidFill>
                  <a:schemeClr val="tx2"/>
                </a:solidFill>
              </a:rPr>
              <a:t>fär</a:t>
            </a:r>
            <a:r>
              <a:rPr lang="sv-SE" dirty="0">
                <a:solidFill>
                  <a:schemeClr val="tx2"/>
                </a:solidFill>
              </a:rPr>
              <a:t> stå för. Plus att vi får in sponsorer så att vi kan göra ett bra paketpris. </a:t>
            </a:r>
          </a:p>
          <a:p>
            <a:pPr lvl="1"/>
            <a:endParaRPr lang="sv-SE" dirty="0">
              <a:solidFill>
                <a:schemeClr val="tx2"/>
              </a:solidFill>
            </a:endParaRP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Utrustning</a:t>
            </a:r>
          </a:p>
          <a:p>
            <a:r>
              <a:rPr lang="sv-SE" sz="2400" b="1" u="sng" dirty="0">
                <a:solidFill>
                  <a:schemeClr val="tx2"/>
                </a:solidFill>
              </a:rPr>
              <a:t>Intäkter</a:t>
            </a: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Försäljning</a:t>
            </a:r>
            <a:r>
              <a:rPr lang="sv-SE" dirty="0">
                <a:solidFill>
                  <a:schemeClr val="tx2"/>
                </a:solidFill>
              </a:rPr>
              <a:t> – 2 lagförsäljningar per år och 2 gemensamma försäljningar i föreningen.</a:t>
            </a:r>
          </a:p>
          <a:p>
            <a:pPr marL="457200" lvl="1" indent="0">
              <a:buNone/>
            </a:pPr>
            <a:r>
              <a:rPr lang="sv-SE" dirty="0">
                <a:solidFill>
                  <a:schemeClr val="tx2"/>
                </a:solidFill>
              </a:rPr>
              <a:t> </a:t>
            </a: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Kiosk - </a:t>
            </a:r>
            <a:r>
              <a:rPr lang="sv-SE" dirty="0">
                <a:solidFill>
                  <a:schemeClr val="tx2"/>
                </a:solidFill>
              </a:rPr>
              <a:t> i samband med matcher </a:t>
            </a:r>
          </a:p>
          <a:p>
            <a:pPr marL="457200" lvl="1" indent="0">
              <a:buNone/>
            </a:pPr>
            <a:endParaRPr lang="sv-SE" dirty="0">
              <a:solidFill>
                <a:schemeClr val="tx2"/>
              </a:solidFill>
            </a:endParaRP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Sponsorer</a:t>
            </a:r>
            <a:r>
              <a:rPr lang="sv-SE" dirty="0">
                <a:solidFill>
                  <a:schemeClr val="tx2"/>
                </a:solidFill>
              </a:rPr>
              <a:t> – Vi behöver få in fler sponsorer till nya matchställ snarast. - ES, Närkes energiteknik har vi fått in just nu.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DB6B7DF4-00E6-0226-E508-A00292125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0813" y="2837712"/>
            <a:ext cx="3431823" cy="3217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0635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6EFF6-FC2C-021E-D6A9-79F9B611A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6FFF35-9462-DA68-83A0-E37E8DDD0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6C188E-92C2-8D60-2A61-2D1EEE572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A7C3F-43D5-BCD1-3700-6D288770D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08393" y="-51125"/>
            <a:ext cx="6829666" cy="595412"/>
          </a:xfrm>
        </p:spPr>
        <p:txBody>
          <a:bodyPr anchor="b">
            <a:normAutofit/>
          </a:bodyPr>
          <a:lstStyle/>
          <a:p>
            <a:pPr algn="ctr"/>
            <a:r>
              <a:rPr lang="sv-SE" sz="3600" b="1" dirty="0">
                <a:solidFill>
                  <a:schemeClr val="tx2"/>
                </a:solidFill>
              </a:rPr>
              <a:t>Priser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4968AED-64E2-E3F4-E682-37A237B27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3CD375-E0D0-D57A-49C0-DCE62702B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03CD3A6-8901-4479-129A-479A8F1A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E2DFB9-E6E0-7D1C-5645-9A75CFABF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9D306C-F916-43DD-C234-3B5234F06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905E1-12CF-2E6C-B80A-4B0DFB29C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853" y="544287"/>
            <a:ext cx="7550331" cy="6289904"/>
          </a:xfrm>
        </p:spPr>
        <p:txBody>
          <a:bodyPr anchor="ctr">
            <a:normAutofit fontScale="62500" lnSpcReduction="20000"/>
          </a:bodyPr>
          <a:lstStyle/>
          <a:p>
            <a:r>
              <a:rPr lang="sv-SE" b="1" dirty="0"/>
              <a:t>Matchställ: </a:t>
            </a:r>
            <a:endParaRPr lang="sv-SE" dirty="0"/>
          </a:p>
          <a:p>
            <a:r>
              <a:rPr lang="sv-SE" dirty="0"/>
              <a:t>Match </a:t>
            </a:r>
            <a:r>
              <a:rPr lang="sv-SE" dirty="0" err="1"/>
              <a:t>tröja:ca</a:t>
            </a:r>
            <a:r>
              <a:rPr lang="sv-SE" dirty="0"/>
              <a:t> 399kr *30= 11970kr </a:t>
            </a:r>
          </a:p>
          <a:p>
            <a:r>
              <a:rPr lang="sv-SE" dirty="0"/>
              <a:t>Shorts:189 kr *30=5670kr </a:t>
            </a:r>
          </a:p>
          <a:p>
            <a:r>
              <a:rPr lang="sv-SE" dirty="0"/>
              <a:t>Strumpor:109kr *30=3270kr </a:t>
            </a:r>
          </a:p>
          <a:p>
            <a:r>
              <a:rPr lang="sv-SE" b="1" dirty="0"/>
              <a:t>Totalt: 20910kr </a:t>
            </a:r>
            <a:endParaRPr lang="sv-SE" dirty="0"/>
          </a:p>
          <a:p>
            <a:pPr marL="0" indent="0">
              <a:buNone/>
            </a:pPr>
            <a:r>
              <a:rPr lang="sv-SE" b="1" dirty="0"/>
              <a:t>Behöver alltså få in sponsorer som täcker denna kostnad 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Träningskläder: </a:t>
            </a:r>
            <a:endParaRPr lang="sv-SE" dirty="0"/>
          </a:p>
          <a:p>
            <a:r>
              <a:rPr lang="sv-SE" dirty="0" err="1"/>
              <a:t>Zip</a:t>
            </a:r>
            <a:r>
              <a:rPr lang="sv-SE" dirty="0"/>
              <a:t> tröja: ca 514kr *30=15420kr</a:t>
            </a:r>
          </a:p>
          <a:p>
            <a:r>
              <a:rPr lang="sv-SE" dirty="0"/>
              <a:t>Lång byxa: 434kr *30=13020kr </a:t>
            </a:r>
          </a:p>
          <a:p>
            <a:r>
              <a:rPr lang="sv-SE" dirty="0" err="1"/>
              <a:t>TräningsThirst</a:t>
            </a:r>
            <a:r>
              <a:rPr lang="sv-SE" dirty="0"/>
              <a:t>: ca 399kr *30=11970kr</a:t>
            </a:r>
          </a:p>
          <a:p>
            <a:r>
              <a:rPr lang="sv-SE" b="1" dirty="0"/>
              <a:t>Totalt: 40.410kr </a:t>
            </a:r>
            <a:br>
              <a:rPr lang="sv-SE" dirty="0"/>
            </a:br>
            <a:endParaRPr lang="sv-SE" dirty="0"/>
          </a:p>
          <a:p>
            <a:r>
              <a:rPr lang="sv-SE" b="1" dirty="0"/>
              <a:t>Övrigt tillval: </a:t>
            </a:r>
          </a:p>
          <a:p>
            <a:r>
              <a:rPr lang="sv-SE" dirty="0"/>
              <a:t>Mössa: 120kr </a:t>
            </a:r>
          </a:p>
          <a:p>
            <a:r>
              <a:rPr lang="sv-SE" dirty="0"/>
              <a:t>Ryggsäck: ca 350kr </a:t>
            </a:r>
            <a:br>
              <a:rPr lang="sv-SE" dirty="0"/>
            </a:br>
            <a:endParaRPr lang="sv-SE" dirty="0"/>
          </a:p>
          <a:p>
            <a:r>
              <a:rPr lang="sv-SE" b="1" dirty="0"/>
              <a:t>Vårt mål </a:t>
            </a:r>
            <a:r>
              <a:rPr lang="sv-SE" dirty="0"/>
              <a:t>är att  varje spelare ska kunna </a:t>
            </a:r>
            <a:r>
              <a:rPr lang="sv-SE" b="1" dirty="0"/>
              <a:t>betala 950kr f</a:t>
            </a:r>
            <a:r>
              <a:rPr lang="sv-SE" dirty="0"/>
              <a:t>ör nya träningskläder. Då tar vi ca </a:t>
            </a:r>
            <a:r>
              <a:rPr lang="sv-SE" b="1" dirty="0"/>
              <a:t>13.410kr</a:t>
            </a:r>
            <a:r>
              <a:rPr lang="sv-SE" dirty="0"/>
              <a:t> ifrån Lagkassan. </a:t>
            </a:r>
          </a:p>
          <a:p>
            <a:r>
              <a:rPr lang="sv-SE" dirty="0"/>
              <a:t>Men detta </a:t>
            </a:r>
            <a:r>
              <a:rPr lang="sv-SE" b="1" dirty="0"/>
              <a:t>bygger</a:t>
            </a:r>
            <a:r>
              <a:rPr lang="sv-SE" dirty="0"/>
              <a:t> på att vi får in sponsorer som kan täcka </a:t>
            </a:r>
            <a:r>
              <a:rPr lang="sv-SE" b="1" dirty="0"/>
              <a:t>matchställs kostnaden. </a:t>
            </a:r>
          </a:p>
          <a:p>
            <a:endParaRPr lang="sv-SE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A80E62-FC1F-6C32-4BE6-814260E9B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C3CFAB-F644-8841-EAFB-07E77F83A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60E69C2-D851-4C30-4229-3FC84099E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AE0BD46-23C5-415F-F768-5FE013FB5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D54D18A-508A-C7DC-37E4-3193F7A71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128D6E9C-AB40-EE30-EA50-026AF3DD36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4028" y="0"/>
            <a:ext cx="3431823" cy="3217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583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03BB1-63AB-F0E9-6D2A-CA22A60B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C6BC8C-FD7C-47C9-33D1-2BC1584BE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5F6D36-EA9B-F8CE-B463-542241CCF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55526" y="2227167"/>
            <a:ext cx="4336168" cy="4630834"/>
            <a:chOff x="7855526" y="2145638"/>
            <a:chExt cx="4336168" cy="4630834"/>
          </a:xfrm>
          <a:gradFill>
            <a:gsLst>
              <a:gs pos="2000">
                <a:schemeClr val="bg1">
                  <a:alpha val="10000"/>
                </a:schemeClr>
              </a:gs>
              <a:gs pos="16000">
                <a:schemeClr val="accent6">
                  <a:alpha val="10000"/>
                </a:schemeClr>
              </a:gs>
              <a:gs pos="100000">
                <a:schemeClr val="bg1">
                  <a:alpha val="10000"/>
                </a:schemeClr>
              </a:gs>
              <a:gs pos="85000">
                <a:schemeClr val="accent1">
                  <a:alpha val="10000"/>
                </a:schemeClr>
              </a:gs>
            </a:gsLst>
            <a:lin ang="12000000" scaled="0"/>
          </a:gradFill>
        </p:grpSpPr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60F2CC8C-AD07-6C4C-65BF-43A0167A3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5903" y="2463723"/>
              <a:ext cx="4315791" cy="4312749"/>
            </a:xfrm>
            <a:custGeom>
              <a:avLst/>
              <a:gdLst>
                <a:gd name="connsiteX0" fmla="*/ 2987009 w 4315791"/>
                <a:gd name="connsiteY0" fmla="*/ 0 h 4312749"/>
                <a:gd name="connsiteX1" fmla="*/ 4136908 w 4315791"/>
                <a:gd name="connsiteY1" fmla="*/ 333995 h 4312749"/>
                <a:gd name="connsiteX2" fmla="*/ 4315791 w 4315791"/>
                <a:gd name="connsiteY2" fmla="*/ 445229 h 4312749"/>
                <a:gd name="connsiteX3" fmla="*/ 4315791 w 4315791"/>
                <a:gd name="connsiteY3" fmla="*/ 1208150 h 4312749"/>
                <a:gd name="connsiteX4" fmla="*/ 4145996 w 4315791"/>
                <a:gd name="connsiteY4" fmla="*/ 1085198 h 4312749"/>
                <a:gd name="connsiteX5" fmla="*/ 3631470 w 4315791"/>
                <a:gd name="connsiteY5" fmla="*/ 767158 h 4312749"/>
                <a:gd name="connsiteX6" fmla="*/ 2987009 w 4315791"/>
                <a:gd name="connsiteY6" fmla="*/ 611504 h 4312749"/>
                <a:gd name="connsiteX7" fmla="*/ 1985110 w 4315791"/>
                <a:gd name="connsiteY7" fmla="*/ 855943 h 4312749"/>
                <a:gd name="connsiteX8" fmla="*/ 1223061 w 4315791"/>
                <a:gd name="connsiteY8" fmla="*/ 1585590 h 4312749"/>
                <a:gd name="connsiteX9" fmla="*/ 1023311 w 4315791"/>
                <a:gd name="connsiteY9" fmla="*/ 1849089 h 4312749"/>
                <a:gd name="connsiteX10" fmla="*/ 652067 w 4315791"/>
                <a:gd name="connsiteY10" fmla="*/ 2610233 h 4312749"/>
                <a:gd name="connsiteX11" fmla="*/ 876921 w 4315791"/>
                <a:gd name="connsiteY11" fmla="*/ 3447930 h 4312749"/>
                <a:gd name="connsiteX12" fmla="*/ 1504428 w 4315791"/>
                <a:gd name="connsiteY12" fmla="*/ 4177169 h 4312749"/>
                <a:gd name="connsiteX13" fmla="*/ 1689053 w 4315791"/>
                <a:gd name="connsiteY13" fmla="*/ 4312749 h 4312749"/>
                <a:gd name="connsiteX14" fmla="*/ 729636 w 4315791"/>
                <a:gd name="connsiteY14" fmla="*/ 4312749 h 4312749"/>
                <a:gd name="connsiteX15" fmla="*/ 638463 w 4315791"/>
                <a:gd name="connsiteY15" fmla="*/ 4216521 h 4312749"/>
                <a:gd name="connsiteX16" fmla="*/ 0 w 4315791"/>
                <a:gd name="connsiteY16" fmla="*/ 2610335 h 4312749"/>
                <a:gd name="connsiteX17" fmla="*/ 683474 w 4315791"/>
                <a:gd name="connsiteY17" fmla="*/ 1242376 h 4312749"/>
                <a:gd name="connsiteX18" fmla="*/ 2987009 w 4315791"/>
                <a:gd name="connsiteY18" fmla="*/ 0 h 4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15791" h="4312749">
                  <a:moveTo>
                    <a:pt x="2987009" y="0"/>
                  </a:moveTo>
                  <a:cubicBezTo>
                    <a:pt x="3434423" y="0"/>
                    <a:pt x="3798884" y="137413"/>
                    <a:pt x="4136908" y="333995"/>
                  </a:cubicBezTo>
                  <a:lnTo>
                    <a:pt x="4315791" y="445229"/>
                  </a:lnTo>
                  <a:lnTo>
                    <a:pt x="4315791" y="1208150"/>
                  </a:lnTo>
                  <a:lnTo>
                    <a:pt x="4145996" y="1085198"/>
                  </a:lnTo>
                  <a:cubicBezTo>
                    <a:pt x="3968282" y="958859"/>
                    <a:pt x="3800518" y="848961"/>
                    <a:pt x="3631470" y="767158"/>
                  </a:cubicBezTo>
                  <a:cubicBezTo>
                    <a:pt x="3411941" y="660943"/>
                    <a:pt x="3207191" y="611504"/>
                    <a:pt x="2987009" y="611504"/>
                  </a:cubicBezTo>
                  <a:cubicBezTo>
                    <a:pt x="2599030" y="611504"/>
                    <a:pt x="2271258" y="691421"/>
                    <a:pt x="1985110" y="855943"/>
                  </a:cubicBezTo>
                  <a:cubicBezTo>
                    <a:pt x="1715153" y="1011087"/>
                    <a:pt x="1465955" y="1249819"/>
                    <a:pt x="1223061" y="1585590"/>
                  </a:cubicBezTo>
                  <a:cubicBezTo>
                    <a:pt x="1154375" y="1680490"/>
                    <a:pt x="1087756" y="1766217"/>
                    <a:pt x="1023311" y="1849089"/>
                  </a:cubicBezTo>
                  <a:cubicBezTo>
                    <a:pt x="765853" y="2180172"/>
                    <a:pt x="652067" y="2338069"/>
                    <a:pt x="652067" y="2610233"/>
                  </a:cubicBezTo>
                  <a:cubicBezTo>
                    <a:pt x="652067" y="2895038"/>
                    <a:pt x="727707" y="3176887"/>
                    <a:pt x="876921" y="3447930"/>
                  </a:cubicBezTo>
                  <a:cubicBezTo>
                    <a:pt x="1022224" y="3711838"/>
                    <a:pt x="1239145" y="3964023"/>
                    <a:pt x="1504428" y="4177169"/>
                  </a:cubicBezTo>
                  <a:lnTo>
                    <a:pt x="1689053" y="4312749"/>
                  </a:lnTo>
                  <a:lnTo>
                    <a:pt x="729636" y="4312749"/>
                  </a:lnTo>
                  <a:lnTo>
                    <a:pt x="638463" y="4216521"/>
                  </a:lnTo>
                  <a:cubicBezTo>
                    <a:pt x="243716" y="3758034"/>
                    <a:pt x="0" y="3205314"/>
                    <a:pt x="0" y="2610335"/>
                  </a:cubicBezTo>
                  <a:cubicBezTo>
                    <a:pt x="0" y="2015344"/>
                    <a:pt x="351790" y="1700877"/>
                    <a:pt x="683474" y="1242376"/>
                  </a:cubicBezTo>
                  <a:cubicBezTo>
                    <a:pt x="1236211" y="478174"/>
                    <a:pt x="1925445" y="0"/>
                    <a:pt x="2987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325088A7-C02E-AC46-952E-1B285EAFE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5903" y="2463723"/>
              <a:ext cx="4315791" cy="4312749"/>
            </a:xfrm>
            <a:custGeom>
              <a:avLst/>
              <a:gdLst>
                <a:gd name="connsiteX0" fmla="*/ 2987009 w 4315791"/>
                <a:gd name="connsiteY0" fmla="*/ 0 h 4312749"/>
                <a:gd name="connsiteX1" fmla="*/ 4136908 w 4315791"/>
                <a:gd name="connsiteY1" fmla="*/ 333995 h 4312749"/>
                <a:gd name="connsiteX2" fmla="*/ 4315791 w 4315791"/>
                <a:gd name="connsiteY2" fmla="*/ 445229 h 4312749"/>
                <a:gd name="connsiteX3" fmla="*/ 4315791 w 4315791"/>
                <a:gd name="connsiteY3" fmla="*/ 1079495 h 4312749"/>
                <a:gd name="connsiteX4" fmla="*/ 4206793 w 4315791"/>
                <a:gd name="connsiteY4" fmla="*/ 1000737 h 4312749"/>
                <a:gd name="connsiteX5" fmla="*/ 2987119 w 4315791"/>
                <a:gd name="connsiteY5" fmla="*/ 509571 h 4312749"/>
                <a:gd name="connsiteX6" fmla="*/ 1133184 w 4315791"/>
                <a:gd name="connsiteY6" fmla="*/ 1528405 h 4312749"/>
                <a:gd name="connsiteX7" fmla="*/ 935607 w 4315791"/>
                <a:gd name="connsiteY7" fmla="*/ 1789050 h 4312749"/>
                <a:gd name="connsiteX8" fmla="*/ 543498 w 4315791"/>
                <a:gd name="connsiteY8" fmla="*/ 2610233 h 4312749"/>
                <a:gd name="connsiteX9" fmla="*/ 780416 w 4315791"/>
                <a:gd name="connsiteY9" fmla="*/ 3494616 h 4312749"/>
                <a:gd name="connsiteX10" fmla="*/ 1433786 w 4315791"/>
                <a:gd name="connsiteY10" fmla="*/ 4254537 h 4312749"/>
                <a:gd name="connsiteX11" fmla="*/ 1513041 w 4315791"/>
                <a:gd name="connsiteY11" fmla="*/ 4312749 h 4312749"/>
                <a:gd name="connsiteX12" fmla="*/ 729636 w 4315791"/>
                <a:gd name="connsiteY12" fmla="*/ 4312749 h 4312749"/>
                <a:gd name="connsiteX13" fmla="*/ 638463 w 4315791"/>
                <a:gd name="connsiteY13" fmla="*/ 4216521 h 4312749"/>
                <a:gd name="connsiteX14" fmla="*/ 0 w 4315791"/>
                <a:gd name="connsiteY14" fmla="*/ 2610335 h 4312749"/>
                <a:gd name="connsiteX15" fmla="*/ 683474 w 4315791"/>
                <a:gd name="connsiteY15" fmla="*/ 1242376 h 4312749"/>
                <a:gd name="connsiteX16" fmla="*/ 2987009 w 4315791"/>
                <a:gd name="connsiteY16" fmla="*/ 0 h 4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5791" h="4312749">
                  <a:moveTo>
                    <a:pt x="2987009" y="0"/>
                  </a:moveTo>
                  <a:cubicBezTo>
                    <a:pt x="3434423" y="0"/>
                    <a:pt x="3798884" y="137413"/>
                    <a:pt x="4136908" y="333995"/>
                  </a:cubicBezTo>
                  <a:lnTo>
                    <a:pt x="4315791" y="445229"/>
                  </a:lnTo>
                  <a:lnTo>
                    <a:pt x="4315791" y="1079495"/>
                  </a:lnTo>
                  <a:lnTo>
                    <a:pt x="4206793" y="1000737"/>
                  </a:lnTo>
                  <a:cubicBezTo>
                    <a:pt x="3781561" y="699607"/>
                    <a:pt x="3436718" y="509571"/>
                    <a:pt x="2987119" y="509571"/>
                  </a:cubicBezTo>
                  <a:cubicBezTo>
                    <a:pt x="2204204" y="509571"/>
                    <a:pt x="1649730" y="814251"/>
                    <a:pt x="1133184" y="1528405"/>
                  </a:cubicBezTo>
                  <a:cubicBezTo>
                    <a:pt x="1065585" y="1621878"/>
                    <a:pt x="999510" y="1706892"/>
                    <a:pt x="935607" y="1789050"/>
                  </a:cubicBezTo>
                  <a:cubicBezTo>
                    <a:pt x="670760" y="2129716"/>
                    <a:pt x="543498" y="2306877"/>
                    <a:pt x="543498" y="2610233"/>
                  </a:cubicBezTo>
                  <a:cubicBezTo>
                    <a:pt x="543498" y="2911449"/>
                    <a:pt x="623267" y="3208997"/>
                    <a:pt x="780416" y="3494616"/>
                  </a:cubicBezTo>
                  <a:cubicBezTo>
                    <a:pt x="934194" y="3774018"/>
                    <a:pt x="1154050" y="4029772"/>
                    <a:pt x="1433786" y="4254537"/>
                  </a:cubicBezTo>
                  <a:lnTo>
                    <a:pt x="1513041" y="4312749"/>
                  </a:lnTo>
                  <a:lnTo>
                    <a:pt x="729636" y="4312749"/>
                  </a:lnTo>
                  <a:lnTo>
                    <a:pt x="638463" y="4216521"/>
                  </a:lnTo>
                  <a:cubicBezTo>
                    <a:pt x="243716" y="3758034"/>
                    <a:pt x="0" y="3205314"/>
                    <a:pt x="0" y="2610335"/>
                  </a:cubicBezTo>
                  <a:cubicBezTo>
                    <a:pt x="0" y="2015344"/>
                    <a:pt x="351790" y="1700877"/>
                    <a:pt x="683474" y="1242376"/>
                  </a:cubicBezTo>
                  <a:cubicBezTo>
                    <a:pt x="1236211" y="478174"/>
                    <a:pt x="1925445" y="0"/>
                    <a:pt x="2987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48FDCD-DCAF-4B78-B305-15A63D7D31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7037" y="2411531"/>
              <a:ext cx="4314657" cy="4364939"/>
            </a:xfrm>
            <a:custGeom>
              <a:avLst/>
              <a:gdLst>
                <a:gd name="connsiteX0" fmla="*/ 3028307 w 4314657"/>
                <a:gd name="connsiteY0" fmla="*/ 21 h 4364939"/>
                <a:gd name="connsiteX1" fmla="*/ 3066670 w 4314657"/>
                <a:gd name="connsiteY1" fmla="*/ 836 h 4364939"/>
                <a:gd name="connsiteX2" fmla="*/ 3220125 w 4314657"/>
                <a:gd name="connsiteY2" fmla="*/ 9909 h 4364939"/>
                <a:gd name="connsiteX3" fmla="*/ 3816113 w 4314657"/>
                <a:gd name="connsiteY3" fmla="*/ 150272 h 4364939"/>
                <a:gd name="connsiteX4" fmla="*/ 4089981 w 4314657"/>
                <a:gd name="connsiteY4" fmla="*/ 272287 h 4364939"/>
                <a:gd name="connsiteX5" fmla="*/ 4314657 w 4314657"/>
                <a:gd name="connsiteY5" fmla="*/ 398926 h 4364939"/>
                <a:gd name="connsiteX6" fmla="*/ 4314657 w 4314657"/>
                <a:gd name="connsiteY6" fmla="*/ 911199 h 4364939"/>
                <a:gd name="connsiteX7" fmla="*/ 4310597 w 4314657"/>
                <a:gd name="connsiteY7" fmla="*/ 908154 h 4364939"/>
                <a:gd name="connsiteX8" fmla="*/ 4203223 w 4314657"/>
                <a:gd name="connsiteY8" fmla="*/ 829562 h 4364939"/>
                <a:gd name="connsiteX9" fmla="*/ 4095850 w 4314657"/>
                <a:gd name="connsiteY9" fmla="*/ 753520 h 4364939"/>
                <a:gd name="connsiteX10" fmla="*/ 3652987 w 4314657"/>
                <a:gd name="connsiteY10" fmla="*/ 494811 h 4364939"/>
                <a:gd name="connsiteX11" fmla="*/ 3173610 w 4314657"/>
                <a:gd name="connsiteY11" fmla="*/ 347209 h 4364939"/>
                <a:gd name="connsiteX12" fmla="*/ 3047760 w 4314657"/>
                <a:gd name="connsiteY12" fmla="*/ 332632 h 4364939"/>
                <a:gd name="connsiteX13" fmla="*/ 3016027 w 4314657"/>
                <a:gd name="connsiteY13" fmla="*/ 330186 h 4364939"/>
                <a:gd name="connsiteX14" fmla="*/ 2984184 w 4314657"/>
                <a:gd name="connsiteY14" fmla="*/ 328658 h 4364939"/>
                <a:gd name="connsiteX15" fmla="*/ 2952233 w 4314657"/>
                <a:gd name="connsiteY15" fmla="*/ 327332 h 4364939"/>
                <a:gd name="connsiteX16" fmla="*/ 2919085 w 4314657"/>
                <a:gd name="connsiteY16" fmla="*/ 327026 h 4364939"/>
                <a:gd name="connsiteX17" fmla="*/ 2852901 w 4314657"/>
                <a:gd name="connsiteY17" fmla="*/ 326720 h 4364939"/>
                <a:gd name="connsiteX18" fmla="*/ 2786826 w 4314657"/>
                <a:gd name="connsiteY18" fmla="*/ 328148 h 4364939"/>
                <a:gd name="connsiteX19" fmla="*/ 2720965 w 4314657"/>
                <a:gd name="connsiteY19" fmla="*/ 331409 h 4364939"/>
                <a:gd name="connsiteX20" fmla="*/ 2655325 w 4314657"/>
                <a:gd name="connsiteY20" fmla="*/ 336098 h 4364939"/>
                <a:gd name="connsiteX21" fmla="*/ 2524803 w 4314657"/>
                <a:gd name="connsiteY21" fmla="*/ 350573 h 4364939"/>
                <a:gd name="connsiteX22" fmla="*/ 2460139 w 4314657"/>
                <a:gd name="connsiteY22" fmla="*/ 360664 h 4364939"/>
                <a:gd name="connsiteX23" fmla="*/ 2396019 w 4314657"/>
                <a:gd name="connsiteY23" fmla="*/ 372693 h 4364939"/>
                <a:gd name="connsiteX24" fmla="*/ 2145843 w 4314657"/>
                <a:gd name="connsiteY24" fmla="*/ 440989 h 4364939"/>
                <a:gd name="connsiteX25" fmla="*/ 1698635 w 4314657"/>
                <a:gd name="connsiteY25" fmla="*/ 682676 h 4364939"/>
                <a:gd name="connsiteX26" fmla="*/ 1498450 w 4314657"/>
                <a:gd name="connsiteY26" fmla="*/ 835474 h 4364939"/>
                <a:gd name="connsiteX27" fmla="*/ 1307285 w 4314657"/>
                <a:gd name="connsiteY27" fmla="*/ 1001220 h 4364939"/>
                <a:gd name="connsiteX28" fmla="*/ 947780 w 4314657"/>
                <a:gd name="connsiteY28" fmla="*/ 1369612 h 4364939"/>
                <a:gd name="connsiteX29" fmla="*/ 905939 w 4314657"/>
                <a:gd name="connsiteY29" fmla="*/ 1419458 h 4364939"/>
                <a:gd name="connsiteX30" fmla="*/ 863228 w 4314657"/>
                <a:gd name="connsiteY30" fmla="*/ 1471545 h 4364939"/>
                <a:gd name="connsiteX31" fmla="*/ 774330 w 4314657"/>
                <a:gd name="connsiteY31" fmla="*/ 1577659 h 4364939"/>
                <a:gd name="connsiteX32" fmla="*/ 595554 w 4314657"/>
                <a:gd name="connsiteY32" fmla="*/ 1780916 h 4364939"/>
                <a:gd name="connsiteX33" fmla="*/ 430365 w 4314657"/>
                <a:gd name="connsiteY33" fmla="*/ 1982644 h 4364939"/>
                <a:gd name="connsiteX34" fmla="*/ 358855 w 4314657"/>
                <a:gd name="connsiteY34" fmla="*/ 2087025 h 4364939"/>
                <a:gd name="connsiteX35" fmla="*/ 296583 w 4314657"/>
                <a:gd name="connsiteY35" fmla="*/ 2194872 h 4364939"/>
                <a:gd name="connsiteX36" fmla="*/ 207358 w 4314657"/>
                <a:gd name="connsiteY36" fmla="*/ 2423918 h 4364939"/>
                <a:gd name="connsiteX37" fmla="*/ 177146 w 4314657"/>
                <a:gd name="connsiteY37" fmla="*/ 2668765 h 4364939"/>
                <a:gd name="connsiteX38" fmla="*/ 248763 w 4314657"/>
                <a:gd name="connsiteY38" fmla="*/ 3168854 h 4364939"/>
                <a:gd name="connsiteX39" fmla="*/ 445688 w 4314657"/>
                <a:gd name="connsiteY39" fmla="*/ 3637956 h 4364939"/>
                <a:gd name="connsiteX40" fmla="*/ 735859 w 4314657"/>
                <a:gd name="connsiteY40" fmla="*/ 4062310 h 4364939"/>
                <a:gd name="connsiteX41" fmla="*/ 910884 w 4314657"/>
                <a:gd name="connsiteY41" fmla="*/ 4254366 h 4364939"/>
                <a:gd name="connsiteX42" fmla="*/ 1030507 w 4314657"/>
                <a:gd name="connsiteY42" fmla="*/ 4364939 h 4364939"/>
                <a:gd name="connsiteX43" fmla="*/ 676755 w 4314657"/>
                <a:gd name="connsiteY43" fmla="*/ 4364939 h 4364939"/>
                <a:gd name="connsiteX44" fmla="*/ 538105 w 4314657"/>
                <a:gd name="connsiteY44" fmla="*/ 4202315 h 4364939"/>
                <a:gd name="connsiteX45" fmla="*/ 241592 w 4314657"/>
                <a:gd name="connsiteY45" fmla="*/ 3731226 h 4364939"/>
                <a:gd name="connsiteX46" fmla="*/ 60317 w 4314657"/>
                <a:gd name="connsiteY46" fmla="*/ 3211362 h 4364939"/>
                <a:gd name="connsiteX47" fmla="*/ 0 w 4314657"/>
                <a:gd name="connsiteY47" fmla="*/ 2668765 h 4364939"/>
                <a:gd name="connsiteX48" fmla="*/ 21736 w 4314657"/>
                <a:gd name="connsiteY48" fmla="*/ 2390280 h 4364939"/>
                <a:gd name="connsiteX49" fmla="*/ 27605 w 4314657"/>
                <a:gd name="connsiteY49" fmla="*/ 2355521 h 4364939"/>
                <a:gd name="connsiteX50" fmla="*/ 34669 w 4314657"/>
                <a:gd name="connsiteY50" fmla="*/ 2320862 h 4364939"/>
                <a:gd name="connsiteX51" fmla="*/ 50753 w 4314657"/>
                <a:gd name="connsiteY51" fmla="*/ 2251750 h 4364939"/>
                <a:gd name="connsiteX52" fmla="*/ 93899 w 4314657"/>
                <a:gd name="connsiteY52" fmla="*/ 2116179 h 4364939"/>
                <a:gd name="connsiteX53" fmla="*/ 150194 w 4314657"/>
                <a:gd name="connsiteY53" fmla="*/ 1985498 h 4364939"/>
                <a:gd name="connsiteX54" fmla="*/ 216486 w 4314657"/>
                <a:gd name="connsiteY54" fmla="*/ 1860628 h 4364939"/>
                <a:gd name="connsiteX55" fmla="*/ 363527 w 4314657"/>
                <a:gd name="connsiteY55" fmla="*/ 1625058 h 4364939"/>
                <a:gd name="connsiteX56" fmla="*/ 514155 w 4314657"/>
                <a:gd name="connsiteY56" fmla="*/ 1402231 h 4364939"/>
                <a:gd name="connsiteX57" fmla="*/ 586861 w 4314657"/>
                <a:gd name="connsiteY57" fmla="*/ 1293160 h 4364939"/>
                <a:gd name="connsiteX58" fmla="*/ 623702 w 4314657"/>
                <a:gd name="connsiteY58" fmla="*/ 1236892 h 4364939"/>
                <a:gd name="connsiteX59" fmla="*/ 662283 w 4314657"/>
                <a:gd name="connsiteY59" fmla="*/ 1178892 h 4364939"/>
                <a:gd name="connsiteX60" fmla="*/ 827364 w 4314657"/>
                <a:gd name="connsiteY60" fmla="*/ 951170 h 4364939"/>
                <a:gd name="connsiteX61" fmla="*/ 1016355 w 4314657"/>
                <a:gd name="connsiteY61" fmla="*/ 736089 h 4364939"/>
                <a:gd name="connsiteX62" fmla="*/ 1482474 w 4314657"/>
                <a:gd name="connsiteY62" fmla="*/ 378707 h 4364939"/>
                <a:gd name="connsiteX63" fmla="*/ 2035644 w 4314657"/>
                <a:gd name="connsiteY63" fmla="*/ 149151 h 4364939"/>
                <a:gd name="connsiteX64" fmla="*/ 2324619 w 4314657"/>
                <a:gd name="connsiteY64" fmla="*/ 72802 h 4364939"/>
                <a:gd name="connsiteX65" fmla="*/ 2618809 w 4314657"/>
                <a:gd name="connsiteY65" fmla="*/ 24078 h 4364939"/>
                <a:gd name="connsiteX66" fmla="*/ 2914849 w 4314657"/>
                <a:gd name="connsiteY66" fmla="*/ 1957 h 4364939"/>
                <a:gd name="connsiteX67" fmla="*/ 2951907 w 4314657"/>
                <a:gd name="connsiteY67" fmla="*/ 633 h 4364939"/>
                <a:gd name="connsiteX68" fmla="*/ 2990052 w 4314657"/>
                <a:gd name="connsiteY68" fmla="*/ 224 h 4364939"/>
                <a:gd name="connsiteX69" fmla="*/ 3028307 w 4314657"/>
                <a:gd name="connsiteY69" fmla="*/ 21 h 43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314657" h="4364939">
                  <a:moveTo>
                    <a:pt x="3028307" y="21"/>
                  </a:moveTo>
                  <a:lnTo>
                    <a:pt x="3066670" y="836"/>
                  </a:lnTo>
                  <a:cubicBezTo>
                    <a:pt x="3117749" y="1856"/>
                    <a:pt x="3168937" y="5320"/>
                    <a:pt x="3220125" y="9909"/>
                  </a:cubicBezTo>
                  <a:cubicBezTo>
                    <a:pt x="3424763" y="29073"/>
                    <a:pt x="3627448" y="77898"/>
                    <a:pt x="3816113" y="150272"/>
                  </a:cubicBezTo>
                  <a:cubicBezTo>
                    <a:pt x="3910880" y="185950"/>
                    <a:pt x="4001951" y="227538"/>
                    <a:pt x="4089981" y="272287"/>
                  </a:cubicBezTo>
                  <a:lnTo>
                    <a:pt x="4314657" y="398926"/>
                  </a:lnTo>
                  <a:lnTo>
                    <a:pt x="4314657" y="911199"/>
                  </a:lnTo>
                  <a:lnTo>
                    <a:pt x="4310597" y="908154"/>
                  </a:lnTo>
                  <a:cubicBezTo>
                    <a:pt x="4274842" y="881549"/>
                    <a:pt x="4239087" y="855352"/>
                    <a:pt x="4203223" y="829562"/>
                  </a:cubicBezTo>
                  <a:cubicBezTo>
                    <a:pt x="4167576" y="803773"/>
                    <a:pt x="4131821" y="778086"/>
                    <a:pt x="4095850" y="753520"/>
                  </a:cubicBezTo>
                  <a:cubicBezTo>
                    <a:pt x="3951852" y="654949"/>
                    <a:pt x="3806115" y="565043"/>
                    <a:pt x="3652987" y="494811"/>
                  </a:cubicBezTo>
                  <a:cubicBezTo>
                    <a:pt x="3500404" y="423761"/>
                    <a:pt x="3340213" y="373101"/>
                    <a:pt x="3173610" y="347209"/>
                  </a:cubicBezTo>
                  <a:cubicBezTo>
                    <a:pt x="3131987" y="341093"/>
                    <a:pt x="3090036" y="335792"/>
                    <a:pt x="3047760" y="332632"/>
                  </a:cubicBezTo>
                  <a:lnTo>
                    <a:pt x="3016027" y="330186"/>
                  </a:lnTo>
                  <a:cubicBezTo>
                    <a:pt x="3005485" y="329472"/>
                    <a:pt x="2994834" y="329168"/>
                    <a:pt x="2984184" y="328658"/>
                  </a:cubicBezTo>
                  <a:cubicBezTo>
                    <a:pt x="2973533" y="328249"/>
                    <a:pt x="2962992" y="327638"/>
                    <a:pt x="2952233" y="327332"/>
                  </a:cubicBezTo>
                  <a:lnTo>
                    <a:pt x="2919085" y="327026"/>
                  </a:lnTo>
                  <a:cubicBezTo>
                    <a:pt x="2897025" y="326925"/>
                    <a:pt x="2874854" y="326212"/>
                    <a:pt x="2852901" y="326720"/>
                  </a:cubicBezTo>
                  <a:lnTo>
                    <a:pt x="2786826" y="328148"/>
                  </a:lnTo>
                  <a:cubicBezTo>
                    <a:pt x="2764763" y="328759"/>
                    <a:pt x="2742919" y="330391"/>
                    <a:pt x="2720965" y="331409"/>
                  </a:cubicBezTo>
                  <a:cubicBezTo>
                    <a:pt x="2699013" y="332326"/>
                    <a:pt x="2677170" y="334162"/>
                    <a:pt x="2655325" y="336098"/>
                  </a:cubicBezTo>
                  <a:cubicBezTo>
                    <a:pt x="2611528" y="339463"/>
                    <a:pt x="2568165" y="345170"/>
                    <a:pt x="2524803" y="350573"/>
                  </a:cubicBezTo>
                  <a:lnTo>
                    <a:pt x="2460139" y="360664"/>
                  </a:lnTo>
                  <a:cubicBezTo>
                    <a:pt x="2438622" y="364130"/>
                    <a:pt x="2417430" y="368717"/>
                    <a:pt x="2396019" y="372693"/>
                  </a:cubicBezTo>
                  <a:cubicBezTo>
                    <a:pt x="2310709" y="389513"/>
                    <a:pt x="2226809" y="411836"/>
                    <a:pt x="2145843" y="440989"/>
                  </a:cubicBezTo>
                  <a:cubicBezTo>
                    <a:pt x="1983479" y="499295"/>
                    <a:pt x="1835678" y="585838"/>
                    <a:pt x="1698635" y="682676"/>
                  </a:cubicBezTo>
                  <a:cubicBezTo>
                    <a:pt x="1629841" y="730992"/>
                    <a:pt x="1563549" y="782367"/>
                    <a:pt x="1498450" y="835474"/>
                  </a:cubicBezTo>
                  <a:cubicBezTo>
                    <a:pt x="1433352" y="888583"/>
                    <a:pt x="1369775" y="943932"/>
                    <a:pt x="1307285" y="1001220"/>
                  </a:cubicBezTo>
                  <a:cubicBezTo>
                    <a:pt x="1182958" y="1116304"/>
                    <a:pt x="1060588" y="1237708"/>
                    <a:pt x="947780" y="1369612"/>
                  </a:cubicBezTo>
                  <a:cubicBezTo>
                    <a:pt x="933325" y="1385818"/>
                    <a:pt x="919958" y="1402841"/>
                    <a:pt x="905939" y="1419458"/>
                  </a:cubicBezTo>
                  <a:lnTo>
                    <a:pt x="863228" y="1471545"/>
                  </a:lnTo>
                  <a:cubicBezTo>
                    <a:pt x="833776" y="1507529"/>
                    <a:pt x="804215" y="1543001"/>
                    <a:pt x="774330" y="1577659"/>
                  </a:cubicBezTo>
                  <a:cubicBezTo>
                    <a:pt x="714665" y="1647178"/>
                    <a:pt x="653806" y="1714046"/>
                    <a:pt x="595554" y="1780916"/>
                  </a:cubicBezTo>
                  <a:cubicBezTo>
                    <a:pt x="537303" y="1847683"/>
                    <a:pt x="481009" y="1914144"/>
                    <a:pt x="430365" y="1982644"/>
                  </a:cubicBezTo>
                  <a:cubicBezTo>
                    <a:pt x="405369" y="2016995"/>
                    <a:pt x="381351" y="2051756"/>
                    <a:pt x="358855" y="2087025"/>
                  </a:cubicBezTo>
                  <a:cubicBezTo>
                    <a:pt x="336685" y="2122396"/>
                    <a:pt x="315601" y="2158277"/>
                    <a:pt x="296583" y="2194872"/>
                  </a:cubicBezTo>
                  <a:cubicBezTo>
                    <a:pt x="258980" y="2268161"/>
                    <a:pt x="227572" y="2344307"/>
                    <a:pt x="207358" y="2423918"/>
                  </a:cubicBezTo>
                  <a:cubicBezTo>
                    <a:pt x="186817" y="2503426"/>
                    <a:pt x="178124" y="2585790"/>
                    <a:pt x="177146" y="2668765"/>
                  </a:cubicBezTo>
                  <a:cubicBezTo>
                    <a:pt x="177037" y="2837670"/>
                    <a:pt x="201490" y="3006472"/>
                    <a:pt x="248763" y="3168854"/>
                  </a:cubicBezTo>
                  <a:cubicBezTo>
                    <a:pt x="295931" y="3331644"/>
                    <a:pt x="363962" y="3488316"/>
                    <a:pt x="445688" y="3637956"/>
                  </a:cubicBezTo>
                  <a:cubicBezTo>
                    <a:pt x="527413" y="3787697"/>
                    <a:pt x="625115" y="3929794"/>
                    <a:pt x="735859" y="4062310"/>
                  </a:cubicBezTo>
                  <a:cubicBezTo>
                    <a:pt x="791121" y="4128668"/>
                    <a:pt x="849589" y="4192733"/>
                    <a:pt x="910884" y="4254366"/>
                  </a:cubicBezTo>
                  <a:lnTo>
                    <a:pt x="1030507" y="4364939"/>
                  </a:lnTo>
                  <a:lnTo>
                    <a:pt x="676755" y="4364939"/>
                  </a:lnTo>
                  <a:lnTo>
                    <a:pt x="538105" y="4202315"/>
                  </a:lnTo>
                  <a:cubicBezTo>
                    <a:pt x="423518" y="4054791"/>
                    <a:pt x="323372" y="3897379"/>
                    <a:pt x="241592" y="3731226"/>
                  </a:cubicBezTo>
                  <a:cubicBezTo>
                    <a:pt x="160193" y="3565073"/>
                    <a:pt x="99768" y="3389950"/>
                    <a:pt x="60317" y="3211362"/>
                  </a:cubicBezTo>
                  <a:cubicBezTo>
                    <a:pt x="20759" y="3032669"/>
                    <a:pt x="435" y="2850716"/>
                    <a:pt x="0" y="2668765"/>
                  </a:cubicBezTo>
                  <a:cubicBezTo>
                    <a:pt x="0" y="2576309"/>
                    <a:pt x="6413" y="2483039"/>
                    <a:pt x="21736" y="2390280"/>
                  </a:cubicBezTo>
                  <a:lnTo>
                    <a:pt x="27605" y="2355521"/>
                  </a:lnTo>
                  <a:lnTo>
                    <a:pt x="34669" y="2320862"/>
                  </a:lnTo>
                  <a:cubicBezTo>
                    <a:pt x="39343" y="2297723"/>
                    <a:pt x="45102" y="2274686"/>
                    <a:pt x="50753" y="2251750"/>
                  </a:cubicBezTo>
                  <a:cubicBezTo>
                    <a:pt x="62708" y="2205881"/>
                    <a:pt x="77379" y="2160723"/>
                    <a:pt x="93899" y="2116179"/>
                  </a:cubicBezTo>
                  <a:cubicBezTo>
                    <a:pt x="110744" y="2071734"/>
                    <a:pt x="129762" y="2028209"/>
                    <a:pt x="150194" y="1985498"/>
                  </a:cubicBezTo>
                  <a:cubicBezTo>
                    <a:pt x="170734" y="1942890"/>
                    <a:pt x="193229" y="1901402"/>
                    <a:pt x="216486" y="1860628"/>
                  </a:cubicBezTo>
                  <a:cubicBezTo>
                    <a:pt x="263109" y="1779183"/>
                    <a:pt x="312993" y="1701000"/>
                    <a:pt x="363527" y="1625058"/>
                  </a:cubicBezTo>
                  <a:lnTo>
                    <a:pt x="514155" y="1402231"/>
                  </a:lnTo>
                  <a:cubicBezTo>
                    <a:pt x="538825" y="1365636"/>
                    <a:pt x="563277" y="1329551"/>
                    <a:pt x="586861" y="1293160"/>
                  </a:cubicBezTo>
                  <a:lnTo>
                    <a:pt x="623702" y="1236892"/>
                  </a:lnTo>
                  <a:cubicBezTo>
                    <a:pt x="636526" y="1217525"/>
                    <a:pt x="649025" y="1198055"/>
                    <a:pt x="662283" y="1178892"/>
                  </a:cubicBezTo>
                  <a:cubicBezTo>
                    <a:pt x="713905" y="1101523"/>
                    <a:pt x="769222" y="1025786"/>
                    <a:pt x="827364" y="951170"/>
                  </a:cubicBezTo>
                  <a:cubicBezTo>
                    <a:pt x="885834" y="876861"/>
                    <a:pt x="947997" y="804283"/>
                    <a:pt x="1016355" y="736089"/>
                  </a:cubicBezTo>
                  <a:cubicBezTo>
                    <a:pt x="1152311" y="599497"/>
                    <a:pt x="1308047" y="476054"/>
                    <a:pt x="1482474" y="378707"/>
                  </a:cubicBezTo>
                  <a:cubicBezTo>
                    <a:pt x="1656793" y="281156"/>
                    <a:pt x="1845132" y="207966"/>
                    <a:pt x="2035644" y="149151"/>
                  </a:cubicBezTo>
                  <a:cubicBezTo>
                    <a:pt x="2131063" y="119997"/>
                    <a:pt x="2227460" y="94412"/>
                    <a:pt x="2324619" y="72802"/>
                  </a:cubicBezTo>
                  <a:cubicBezTo>
                    <a:pt x="2421885" y="51396"/>
                    <a:pt x="2520239" y="35291"/>
                    <a:pt x="2618809" y="24078"/>
                  </a:cubicBezTo>
                  <a:cubicBezTo>
                    <a:pt x="2717272" y="12252"/>
                    <a:pt x="2816168" y="4914"/>
                    <a:pt x="2914849" y="1957"/>
                  </a:cubicBezTo>
                  <a:lnTo>
                    <a:pt x="2951907" y="633"/>
                  </a:lnTo>
                  <a:lnTo>
                    <a:pt x="2990052" y="224"/>
                  </a:lnTo>
                  <a:cubicBezTo>
                    <a:pt x="3002768" y="224"/>
                    <a:pt x="3015592" y="-81"/>
                    <a:pt x="3028307" y="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7" name="Freeform: Shape 16">
              <a:extLst>
                <a:ext uri="{FF2B5EF4-FFF2-40B4-BE49-F238E27FC236}">
                  <a16:creationId xmlns:a16="http://schemas.microsoft.com/office/drawing/2014/main" id="{2BF7274F-977F-1314-D93C-3D26D182A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55526" y="2145638"/>
              <a:ext cx="4336168" cy="4630833"/>
            </a:xfrm>
            <a:custGeom>
              <a:avLst/>
              <a:gdLst>
                <a:gd name="connsiteX0" fmla="*/ 3053738 w 4336168"/>
                <a:gd name="connsiteY0" fmla="*/ 111 h 4630833"/>
                <a:gd name="connsiteX1" fmla="*/ 3093948 w 4336168"/>
                <a:gd name="connsiteY1" fmla="*/ 316 h 4630833"/>
                <a:gd name="connsiteX2" fmla="*/ 3134268 w 4336168"/>
                <a:gd name="connsiteY2" fmla="*/ 1743 h 4630833"/>
                <a:gd name="connsiteX3" fmla="*/ 3295438 w 4336168"/>
                <a:gd name="connsiteY3" fmla="*/ 13058 h 4630833"/>
                <a:gd name="connsiteX4" fmla="*/ 3918813 w 4336168"/>
                <a:gd name="connsiteY4" fmla="*/ 169935 h 4630833"/>
                <a:gd name="connsiteX5" fmla="*/ 4203331 w 4336168"/>
                <a:gd name="connsiteY5" fmla="*/ 305405 h 4630833"/>
                <a:gd name="connsiteX6" fmla="*/ 4336168 w 4336168"/>
                <a:gd name="connsiteY6" fmla="*/ 386579 h 4630833"/>
                <a:gd name="connsiteX7" fmla="*/ 4336168 w 4336168"/>
                <a:gd name="connsiteY7" fmla="*/ 772673 h 4630833"/>
                <a:gd name="connsiteX8" fmla="*/ 4270820 w 4336168"/>
                <a:gd name="connsiteY8" fmla="*/ 728127 h 4630833"/>
                <a:gd name="connsiteX9" fmla="*/ 4030208 w 4336168"/>
                <a:gd name="connsiteY9" fmla="*/ 587253 h 4630833"/>
                <a:gd name="connsiteX10" fmla="*/ 3781010 w 4336168"/>
                <a:gd name="connsiteY10" fmla="*/ 471455 h 4630833"/>
                <a:gd name="connsiteX11" fmla="*/ 3254466 w 4336168"/>
                <a:gd name="connsiteY11" fmla="*/ 338024 h 4630833"/>
                <a:gd name="connsiteX12" fmla="*/ 3117966 w 4336168"/>
                <a:gd name="connsiteY12" fmla="*/ 326812 h 4630833"/>
                <a:gd name="connsiteX13" fmla="*/ 3083625 w 4336168"/>
                <a:gd name="connsiteY13" fmla="*/ 325179 h 4630833"/>
                <a:gd name="connsiteX14" fmla="*/ 3049173 w 4336168"/>
                <a:gd name="connsiteY14" fmla="*/ 324366 h 4630833"/>
                <a:gd name="connsiteX15" fmla="*/ 2978858 w 4336168"/>
                <a:gd name="connsiteY15" fmla="*/ 323855 h 4630833"/>
                <a:gd name="connsiteX16" fmla="*/ 2695862 w 4336168"/>
                <a:gd name="connsiteY16" fmla="*/ 335373 h 4630833"/>
                <a:gd name="connsiteX17" fmla="*/ 2417972 w 4336168"/>
                <a:gd name="connsiteY17" fmla="*/ 372070 h 4630833"/>
                <a:gd name="connsiteX18" fmla="*/ 2148451 w 4336168"/>
                <a:gd name="connsiteY18" fmla="*/ 437613 h 4630833"/>
                <a:gd name="connsiteX19" fmla="*/ 1889690 w 4336168"/>
                <a:gd name="connsiteY19" fmla="*/ 532515 h 4630833"/>
                <a:gd name="connsiteX20" fmla="*/ 1644512 w 4336168"/>
                <a:gd name="connsiteY20" fmla="*/ 658098 h 4630833"/>
                <a:gd name="connsiteX21" fmla="*/ 1200999 w 4336168"/>
                <a:gd name="connsiteY21" fmla="*/ 992137 h 4630833"/>
                <a:gd name="connsiteX22" fmla="*/ 1003531 w 4336168"/>
                <a:gd name="connsiteY22" fmla="*/ 1192234 h 4630833"/>
                <a:gd name="connsiteX23" fmla="*/ 910394 w 4336168"/>
                <a:gd name="connsiteY23" fmla="*/ 1298347 h 4630833"/>
                <a:gd name="connsiteX24" fmla="*/ 821278 w 4336168"/>
                <a:gd name="connsiteY24" fmla="*/ 1408233 h 4630833"/>
                <a:gd name="connsiteX25" fmla="*/ 732162 w 4336168"/>
                <a:gd name="connsiteY25" fmla="*/ 1521993 h 4630833"/>
                <a:gd name="connsiteX26" fmla="*/ 640548 w 4336168"/>
                <a:gd name="connsiteY26" fmla="*/ 1634323 h 4630833"/>
                <a:gd name="connsiteX27" fmla="*/ 457317 w 4336168"/>
                <a:gd name="connsiteY27" fmla="*/ 1855930 h 4630833"/>
                <a:gd name="connsiteX28" fmla="*/ 369288 w 4336168"/>
                <a:gd name="connsiteY28" fmla="*/ 1967955 h 4630833"/>
                <a:gd name="connsiteX29" fmla="*/ 287128 w 4336168"/>
                <a:gd name="connsiteY29" fmla="*/ 2083243 h 4630833"/>
                <a:gd name="connsiteX30" fmla="*/ 212683 w 4336168"/>
                <a:gd name="connsiteY30" fmla="*/ 2202607 h 4630833"/>
                <a:gd name="connsiteX31" fmla="*/ 179101 w 4336168"/>
                <a:gd name="connsiteY31" fmla="*/ 2264177 h 4630833"/>
                <a:gd name="connsiteX32" fmla="*/ 148890 w 4336168"/>
                <a:gd name="connsiteY32" fmla="*/ 2327172 h 4630833"/>
                <a:gd name="connsiteX33" fmla="*/ 61295 w 4336168"/>
                <a:gd name="connsiteY33" fmla="*/ 2590672 h 4630833"/>
                <a:gd name="connsiteX34" fmla="*/ 32604 w 4336168"/>
                <a:gd name="connsiteY34" fmla="*/ 2866202 h 4630833"/>
                <a:gd name="connsiteX35" fmla="*/ 100853 w 4336168"/>
                <a:gd name="connsiteY35" fmla="*/ 3418074 h 4630833"/>
                <a:gd name="connsiteX36" fmla="*/ 184971 w 4336168"/>
                <a:gd name="connsiteY36" fmla="*/ 3684428 h 4630833"/>
                <a:gd name="connsiteX37" fmla="*/ 210836 w 4336168"/>
                <a:gd name="connsiteY37" fmla="*/ 3749462 h 4630833"/>
                <a:gd name="connsiteX38" fmla="*/ 238440 w 4336168"/>
                <a:gd name="connsiteY38" fmla="*/ 3813783 h 4630833"/>
                <a:gd name="connsiteX39" fmla="*/ 252894 w 4336168"/>
                <a:gd name="connsiteY39" fmla="*/ 3845688 h 4630833"/>
                <a:gd name="connsiteX40" fmla="*/ 268109 w 4336168"/>
                <a:gd name="connsiteY40" fmla="*/ 3877287 h 4630833"/>
                <a:gd name="connsiteX41" fmla="*/ 299409 w 4336168"/>
                <a:gd name="connsiteY41" fmla="*/ 3939978 h 4630833"/>
                <a:gd name="connsiteX42" fmla="*/ 440689 w 4336168"/>
                <a:gd name="connsiteY42" fmla="*/ 4182378 h 4630833"/>
                <a:gd name="connsiteX43" fmla="*/ 606640 w 4336168"/>
                <a:gd name="connsiteY43" fmla="*/ 4409488 h 4630833"/>
                <a:gd name="connsiteX44" fmla="*/ 792425 w 4336168"/>
                <a:gd name="connsiteY44" fmla="*/ 4621205 h 4630833"/>
                <a:gd name="connsiteX45" fmla="*/ 802442 w 4336168"/>
                <a:gd name="connsiteY45" fmla="*/ 4630833 h 4630833"/>
                <a:gd name="connsiteX46" fmla="*/ 592561 w 4336168"/>
                <a:gd name="connsiteY46" fmla="*/ 4630833 h 4630833"/>
                <a:gd name="connsiteX47" fmla="*/ 489377 w 4336168"/>
                <a:gd name="connsiteY47" fmla="*/ 4483185 h 4630833"/>
                <a:gd name="connsiteX48" fmla="*/ 344944 w 4336168"/>
                <a:gd name="connsiteY48" fmla="*/ 4231611 h 4630833"/>
                <a:gd name="connsiteX49" fmla="*/ 224311 w 4336168"/>
                <a:gd name="connsiteY49" fmla="*/ 3970456 h 4630833"/>
                <a:gd name="connsiteX50" fmla="*/ 0 w 4336168"/>
                <a:gd name="connsiteY50" fmla="*/ 2866202 h 4630833"/>
                <a:gd name="connsiteX51" fmla="*/ 25105 w 4336168"/>
                <a:gd name="connsiteY51" fmla="*/ 2584351 h 4630833"/>
                <a:gd name="connsiteX52" fmla="*/ 105200 w 4336168"/>
                <a:gd name="connsiteY52" fmla="*/ 2310863 h 4630833"/>
                <a:gd name="connsiteX53" fmla="*/ 232245 w 4336168"/>
                <a:gd name="connsiteY53" fmla="*/ 2053172 h 4630833"/>
                <a:gd name="connsiteX54" fmla="*/ 307667 w 4336168"/>
                <a:gd name="connsiteY54" fmla="*/ 1930341 h 4630833"/>
                <a:gd name="connsiteX55" fmla="*/ 386893 w 4336168"/>
                <a:gd name="connsiteY55" fmla="*/ 1810161 h 4630833"/>
                <a:gd name="connsiteX56" fmla="*/ 548823 w 4336168"/>
                <a:gd name="connsiteY56" fmla="*/ 1573876 h 4630833"/>
                <a:gd name="connsiteX57" fmla="*/ 626419 w 4336168"/>
                <a:gd name="connsiteY57" fmla="*/ 1455224 h 4630833"/>
                <a:gd name="connsiteX58" fmla="*/ 701081 w 4336168"/>
                <a:gd name="connsiteY58" fmla="*/ 1334534 h 4630833"/>
                <a:gd name="connsiteX59" fmla="*/ 861162 w 4336168"/>
                <a:gd name="connsiteY59" fmla="*/ 1091320 h 4630833"/>
                <a:gd name="connsiteX60" fmla="*/ 1042329 w 4336168"/>
                <a:gd name="connsiteY60" fmla="*/ 858093 h 4630833"/>
                <a:gd name="connsiteX61" fmla="*/ 1487799 w 4336168"/>
                <a:gd name="connsiteY61" fmla="*/ 446686 h 4630833"/>
                <a:gd name="connsiteX62" fmla="*/ 1754060 w 4336168"/>
                <a:gd name="connsiteY62" fmla="*/ 283388 h 4630833"/>
                <a:gd name="connsiteX63" fmla="*/ 2044121 w 4336168"/>
                <a:gd name="connsiteY63" fmla="*/ 157906 h 4630833"/>
                <a:gd name="connsiteX64" fmla="*/ 2349287 w 4336168"/>
                <a:gd name="connsiteY64" fmla="*/ 71364 h 4630833"/>
                <a:gd name="connsiteX65" fmla="*/ 2661411 w 4336168"/>
                <a:gd name="connsiteY65" fmla="*/ 21213 h 4630833"/>
                <a:gd name="connsiteX66" fmla="*/ 2818124 w 4336168"/>
                <a:gd name="connsiteY66" fmla="*/ 7146 h 4630833"/>
                <a:gd name="connsiteX67" fmla="*/ 2974728 w 4336168"/>
                <a:gd name="connsiteY67" fmla="*/ 1029 h 4630833"/>
                <a:gd name="connsiteX68" fmla="*/ 3053738 w 4336168"/>
                <a:gd name="connsiteY68" fmla="*/ 111 h 463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4336168" h="4630833">
                  <a:moveTo>
                    <a:pt x="3053738" y="111"/>
                  </a:moveTo>
                  <a:lnTo>
                    <a:pt x="3093948" y="316"/>
                  </a:lnTo>
                  <a:lnTo>
                    <a:pt x="3134268" y="1743"/>
                  </a:lnTo>
                  <a:cubicBezTo>
                    <a:pt x="3187955" y="3475"/>
                    <a:pt x="3241749" y="7756"/>
                    <a:pt x="3295438" y="13058"/>
                  </a:cubicBezTo>
                  <a:cubicBezTo>
                    <a:pt x="3510076" y="35585"/>
                    <a:pt x="3722324" y="89406"/>
                    <a:pt x="3918813" y="169935"/>
                  </a:cubicBezTo>
                  <a:cubicBezTo>
                    <a:pt x="4017384" y="209689"/>
                    <a:pt x="4111933" y="255763"/>
                    <a:pt x="4203331" y="305405"/>
                  </a:cubicBezTo>
                  <a:lnTo>
                    <a:pt x="4336168" y="386579"/>
                  </a:lnTo>
                  <a:lnTo>
                    <a:pt x="4336168" y="772673"/>
                  </a:lnTo>
                  <a:lnTo>
                    <a:pt x="4270820" y="728127"/>
                  </a:lnTo>
                  <a:cubicBezTo>
                    <a:pt x="4191920" y="677771"/>
                    <a:pt x="4111825" y="630168"/>
                    <a:pt x="4030208" y="587253"/>
                  </a:cubicBezTo>
                  <a:cubicBezTo>
                    <a:pt x="3948699" y="544136"/>
                    <a:pt x="3865886" y="504687"/>
                    <a:pt x="3781010" y="471455"/>
                  </a:cubicBezTo>
                  <a:cubicBezTo>
                    <a:pt x="3611688" y="404384"/>
                    <a:pt x="3435522" y="358818"/>
                    <a:pt x="3254466" y="338024"/>
                  </a:cubicBezTo>
                  <a:cubicBezTo>
                    <a:pt x="3209255" y="333029"/>
                    <a:pt x="3163720" y="328748"/>
                    <a:pt x="3117966" y="326812"/>
                  </a:cubicBezTo>
                  <a:lnTo>
                    <a:pt x="3083625" y="325179"/>
                  </a:lnTo>
                  <a:lnTo>
                    <a:pt x="3049173" y="324366"/>
                  </a:lnTo>
                  <a:cubicBezTo>
                    <a:pt x="3026568" y="323447"/>
                    <a:pt x="3002550" y="323855"/>
                    <a:pt x="2978858" y="323855"/>
                  </a:cubicBezTo>
                  <a:cubicBezTo>
                    <a:pt x="2883983" y="323956"/>
                    <a:pt x="2789434" y="327423"/>
                    <a:pt x="2695862" y="335373"/>
                  </a:cubicBezTo>
                  <a:cubicBezTo>
                    <a:pt x="2602290" y="343223"/>
                    <a:pt x="2509371" y="354945"/>
                    <a:pt x="2417972" y="372070"/>
                  </a:cubicBezTo>
                  <a:cubicBezTo>
                    <a:pt x="2326683" y="389500"/>
                    <a:pt x="2236697" y="411009"/>
                    <a:pt x="2148451" y="437613"/>
                  </a:cubicBezTo>
                  <a:cubicBezTo>
                    <a:pt x="2060204" y="464116"/>
                    <a:pt x="1973588" y="495411"/>
                    <a:pt x="1889690" y="532515"/>
                  </a:cubicBezTo>
                  <a:cubicBezTo>
                    <a:pt x="1805247" y="568599"/>
                    <a:pt x="1723848" y="611411"/>
                    <a:pt x="1644512" y="658098"/>
                  </a:cubicBezTo>
                  <a:cubicBezTo>
                    <a:pt x="1486169" y="751979"/>
                    <a:pt x="1338149" y="865229"/>
                    <a:pt x="1200999" y="992137"/>
                  </a:cubicBezTo>
                  <a:cubicBezTo>
                    <a:pt x="1132531" y="1055744"/>
                    <a:pt x="1066782" y="1122715"/>
                    <a:pt x="1003531" y="1192234"/>
                  </a:cubicBezTo>
                  <a:cubicBezTo>
                    <a:pt x="971688" y="1226790"/>
                    <a:pt x="941150" y="1262568"/>
                    <a:pt x="910394" y="1298347"/>
                  </a:cubicBezTo>
                  <a:cubicBezTo>
                    <a:pt x="880507" y="1334738"/>
                    <a:pt x="850187" y="1370925"/>
                    <a:pt x="821278" y="1408233"/>
                  </a:cubicBezTo>
                  <a:cubicBezTo>
                    <a:pt x="792152" y="1444624"/>
                    <a:pt x="762266" y="1484480"/>
                    <a:pt x="732162" y="1521993"/>
                  </a:cubicBezTo>
                  <a:cubicBezTo>
                    <a:pt x="701950" y="1559810"/>
                    <a:pt x="671302" y="1597219"/>
                    <a:pt x="640548" y="1634323"/>
                  </a:cubicBezTo>
                  <a:cubicBezTo>
                    <a:pt x="579362" y="1708838"/>
                    <a:pt x="516980" y="1781618"/>
                    <a:pt x="457317" y="1855930"/>
                  </a:cubicBezTo>
                  <a:cubicBezTo>
                    <a:pt x="427540" y="1893033"/>
                    <a:pt x="397870" y="1930239"/>
                    <a:pt x="369288" y="1967955"/>
                  </a:cubicBezTo>
                  <a:cubicBezTo>
                    <a:pt x="341141" y="2005976"/>
                    <a:pt x="313211" y="2044100"/>
                    <a:pt x="287128" y="2083243"/>
                  </a:cubicBezTo>
                  <a:cubicBezTo>
                    <a:pt x="260936" y="2122284"/>
                    <a:pt x="235506" y="2161835"/>
                    <a:pt x="212683" y="2202607"/>
                  </a:cubicBezTo>
                  <a:cubicBezTo>
                    <a:pt x="200728" y="2222791"/>
                    <a:pt x="190187" y="2243586"/>
                    <a:pt x="179101" y="2264177"/>
                  </a:cubicBezTo>
                  <a:cubicBezTo>
                    <a:pt x="168886" y="2285072"/>
                    <a:pt x="158127" y="2305867"/>
                    <a:pt x="148890" y="2327172"/>
                  </a:cubicBezTo>
                  <a:cubicBezTo>
                    <a:pt x="109982" y="2411777"/>
                    <a:pt x="81183" y="2500256"/>
                    <a:pt x="61295" y="2590672"/>
                  </a:cubicBezTo>
                  <a:cubicBezTo>
                    <a:pt x="42386" y="2681292"/>
                    <a:pt x="33147" y="2773643"/>
                    <a:pt x="32604" y="2866202"/>
                  </a:cubicBezTo>
                  <a:cubicBezTo>
                    <a:pt x="32495" y="3051925"/>
                    <a:pt x="55643" y="3237650"/>
                    <a:pt x="100853" y="3418074"/>
                  </a:cubicBezTo>
                  <a:cubicBezTo>
                    <a:pt x="123133" y="3508490"/>
                    <a:pt x="151498" y="3597377"/>
                    <a:pt x="184971" y="3684428"/>
                  </a:cubicBezTo>
                  <a:cubicBezTo>
                    <a:pt x="192796" y="3706344"/>
                    <a:pt x="202250" y="3727751"/>
                    <a:pt x="210836" y="3749462"/>
                  </a:cubicBezTo>
                  <a:cubicBezTo>
                    <a:pt x="219421" y="3771175"/>
                    <a:pt x="228985" y="3792479"/>
                    <a:pt x="238440" y="3813783"/>
                  </a:cubicBezTo>
                  <a:lnTo>
                    <a:pt x="252894" y="3845688"/>
                  </a:lnTo>
                  <a:lnTo>
                    <a:pt x="268109" y="3877287"/>
                  </a:lnTo>
                  <a:cubicBezTo>
                    <a:pt x="278215" y="3898287"/>
                    <a:pt x="288432" y="3919284"/>
                    <a:pt x="299409" y="3939978"/>
                  </a:cubicBezTo>
                  <a:cubicBezTo>
                    <a:pt x="341792" y="4023258"/>
                    <a:pt x="389828" y="4103787"/>
                    <a:pt x="440689" y="4182378"/>
                  </a:cubicBezTo>
                  <a:cubicBezTo>
                    <a:pt x="492420" y="4260561"/>
                    <a:pt x="547953" y="4336299"/>
                    <a:pt x="606640" y="4409488"/>
                  </a:cubicBezTo>
                  <a:cubicBezTo>
                    <a:pt x="665381" y="4482677"/>
                    <a:pt x="727435" y="4553292"/>
                    <a:pt x="792425" y="4621205"/>
                  </a:cubicBezTo>
                  <a:lnTo>
                    <a:pt x="802442" y="4630833"/>
                  </a:lnTo>
                  <a:lnTo>
                    <a:pt x="592561" y="4630833"/>
                  </a:lnTo>
                  <a:lnTo>
                    <a:pt x="489377" y="4483185"/>
                  </a:lnTo>
                  <a:cubicBezTo>
                    <a:pt x="437212" y="4401230"/>
                    <a:pt x="388850" y="4317339"/>
                    <a:pt x="344944" y="4231611"/>
                  </a:cubicBezTo>
                  <a:cubicBezTo>
                    <a:pt x="300386" y="4146191"/>
                    <a:pt x="260828" y="4058731"/>
                    <a:pt x="224311" y="3970456"/>
                  </a:cubicBezTo>
                  <a:cubicBezTo>
                    <a:pt x="78901" y="3617049"/>
                    <a:pt x="1413" y="3242136"/>
                    <a:pt x="0" y="2866202"/>
                  </a:cubicBezTo>
                  <a:cubicBezTo>
                    <a:pt x="0" y="2771912"/>
                    <a:pt x="8043" y="2677417"/>
                    <a:pt x="25105" y="2584351"/>
                  </a:cubicBezTo>
                  <a:cubicBezTo>
                    <a:pt x="42928" y="2491285"/>
                    <a:pt x="69446" y="2399444"/>
                    <a:pt x="105200" y="2310863"/>
                  </a:cubicBezTo>
                  <a:cubicBezTo>
                    <a:pt x="140304" y="2221974"/>
                    <a:pt x="184318" y="2136351"/>
                    <a:pt x="232245" y="2053172"/>
                  </a:cubicBezTo>
                  <a:cubicBezTo>
                    <a:pt x="256154" y="2011379"/>
                    <a:pt x="281802" y="1970810"/>
                    <a:pt x="307667" y="1930341"/>
                  </a:cubicBezTo>
                  <a:cubicBezTo>
                    <a:pt x="333533" y="1889873"/>
                    <a:pt x="360049" y="1849915"/>
                    <a:pt x="386893" y="1810161"/>
                  </a:cubicBezTo>
                  <a:lnTo>
                    <a:pt x="548823" y="1573876"/>
                  </a:lnTo>
                  <a:cubicBezTo>
                    <a:pt x="575341" y="1534529"/>
                    <a:pt x="601098" y="1494877"/>
                    <a:pt x="626419" y="1455224"/>
                  </a:cubicBezTo>
                  <a:cubicBezTo>
                    <a:pt x="651959" y="1415266"/>
                    <a:pt x="675434" y="1376225"/>
                    <a:pt x="701081" y="1334534"/>
                  </a:cubicBezTo>
                  <a:cubicBezTo>
                    <a:pt x="751290" y="1252070"/>
                    <a:pt x="804324" y="1170828"/>
                    <a:pt x="861162" y="1091320"/>
                  </a:cubicBezTo>
                  <a:cubicBezTo>
                    <a:pt x="917894" y="1011810"/>
                    <a:pt x="977884" y="933729"/>
                    <a:pt x="1042329" y="858093"/>
                  </a:cubicBezTo>
                  <a:cubicBezTo>
                    <a:pt x="1171765" y="707536"/>
                    <a:pt x="1319348" y="566764"/>
                    <a:pt x="1487799" y="446686"/>
                  </a:cubicBezTo>
                  <a:cubicBezTo>
                    <a:pt x="1571699" y="386340"/>
                    <a:pt x="1661031" y="332010"/>
                    <a:pt x="1754060" y="283388"/>
                  </a:cubicBezTo>
                  <a:cubicBezTo>
                    <a:pt x="1847414" y="235478"/>
                    <a:pt x="1944463" y="193278"/>
                    <a:pt x="2044121" y="157906"/>
                  </a:cubicBezTo>
                  <a:cubicBezTo>
                    <a:pt x="2143778" y="122638"/>
                    <a:pt x="2245936" y="93789"/>
                    <a:pt x="2349287" y="71364"/>
                  </a:cubicBezTo>
                  <a:cubicBezTo>
                    <a:pt x="2452641" y="48939"/>
                    <a:pt x="2556971" y="32935"/>
                    <a:pt x="2661411" y="21213"/>
                  </a:cubicBezTo>
                  <a:cubicBezTo>
                    <a:pt x="2713576" y="14994"/>
                    <a:pt x="2765850" y="11222"/>
                    <a:pt x="2818124" y="7146"/>
                  </a:cubicBezTo>
                  <a:cubicBezTo>
                    <a:pt x="2870290" y="4596"/>
                    <a:pt x="2922672" y="1640"/>
                    <a:pt x="2974728" y="1029"/>
                  </a:cubicBezTo>
                  <a:cubicBezTo>
                    <a:pt x="3000811" y="519"/>
                    <a:pt x="3026568" y="-296"/>
                    <a:pt x="3053738" y="11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D43F2C-AA03-15F6-FBAB-2DCCAEFD6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112326" y="0"/>
            <a:ext cx="4683941" cy="3456291"/>
            <a:chOff x="4345582" y="0"/>
            <a:chExt cx="5069918" cy="3741104"/>
          </a:xfrm>
          <a:solidFill>
            <a:schemeClr val="accent5">
              <a:alpha val="5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0395CED-AD3D-7B44-4AF7-92B37F146A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45582" y="1"/>
              <a:ext cx="5069918" cy="3741103"/>
            </a:xfrm>
            <a:custGeom>
              <a:avLst/>
              <a:gdLst>
                <a:gd name="connsiteX0" fmla="*/ 475344 w 5069918"/>
                <a:gd name="connsiteY0" fmla="*/ 0 h 3741103"/>
                <a:gd name="connsiteX1" fmla="*/ 643707 w 5069918"/>
                <a:gd name="connsiteY1" fmla="*/ 0 h 3741103"/>
                <a:gd name="connsiteX2" fmla="*/ 635672 w 5069918"/>
                <a:gd name="connsiteY2" fmla="*/ 7778 h 3741103"/>
                <a:gd name="connsiteX3" fmla="*/ 486638 w 5069918"/>
                <a:gd name="connsiteY3" fmla="*/ 178818 h 3741103"/>
                <a:gd name="connsiteX4" fmla="*/ 353514 w 5069918"/>
                <a:gd name="connsiteY4" fmla="*/ 362293 h 3741103"/>
                <a:gd name="connsiteX5" fmla="*/ 240181 w 5069918"/>
                <a:gd name="connsiteY5" fmla="*/ 558120 h 3741103"/>
                <a:gd name="connsiteX6" fmla="*/ 215073 w 5069918"/>
                <a:gd name="connsiteY6" fmla="*/ 608766 h 3741103"/>
                <a:gd name="connsiteX7" fmla="*/ 202868 w 5069918"/>
                <a:gd name="connsiteY7" fmla="*/ 634294 h 3741103"/>
                <a:gd name="connsiteX8" fmla="*/ 191273 w 5069918"/>
                <a:gd name="connsiteY8" fmla="*/ 660069 h 3741103"/>
                <a:gd name="connsiteX9" fmla="*/ 169129 w 5069918"/>
                <a:gd name="connsiteY9" fmla="*/ 712032 h 3741103"/>
                <a:gd name="connsiteX10" fmla="*/ 148381 w 5069918"/>
                <a:gd name="connsiteY10" fmla="*/ 764571 h 3741103"/>
                <a:gd name="connsiteX11" fmla="*/ 80903 w 5069918"/>
                <a:gd name="connsiteY11" fmla="*/ 979750 h 3741103"/>
                <a:gd name="connsiteX12" fmla="*/ 26154 w 5069918"/>
                <a:gd name="connsiteY12" fmla="*/ 1425590 h 3741103"/>
                <a:gd name="connsiteX13" fmla="*/ 49170 w 5069918"/>
                <a:gd name="connsiteY13" fmla="*/ 1648182 h 3741103"/>
                <a:gd name="connsiteX14" fmla="*/ 119437 w 5069918"/>
                <a:gd name="connsiteY14" fmla="*/ 1861055 h 3741103"/>
                <a:gd name="connsiteX15" fmla="*/ 143672 w 5069918"/>
                <a:gd name="connsiteY15" fmla="*/ 1911947 h 3741103"/>
                <a:gd name="connsiteX16" fmla="*/ 170611 w 5069918"/>
                <a:gd name="connsiteY16" fmla="*/ 1961687 h 3741103"/>
                <a:gd name="connsiteX17" fmla="*/ 230330 w 5069918"/>
                <a:gd name="connsiteY17" fmla="*/ 2058118 h 3741103"/>
                <a:gd name="connsiteX18" fmla="*/ 296237 w 5069918"/>
                <a:gd name="connsiteY18" fmla="*/ 2151255 h 3741103"/>
                <a:gd name="connsiteX19" fmla="*/ 366853 w 5069918"/>
                <a:gd name="connsiteY19" fmla="*/ 2241757 h 3741103"/>
                <a:gd name="connsiteX20" fmla="*/ 513838 w 5069918"/>
                <a:gd name="connsiteY20" fmla="*/ 2420786 h 3741103"/>
                <a:gd name="connsiteX21" fmla="*/ 587330 w 5069918"/>
                <a:gd name="connsiteY21" fmla="*/ 2511534 h 3741103"/>
                <a:gd name="connsiteX22" fmla="*/ 658817 w 5069918"/>
                <a:gd name="connsiteY22" fmla="*/ 2603437 h 3741103"/>
                <a:gd name="connsiteX23" fmla="*/ 730305 w 5069918"/>
                <a:gd name="connsiteY23" fmla="*/ 2692210 h 3741103"/>
                <a:gd name="connsiteX24" fmla="*/ 805018 w 5069918"/>
                <a:gd name="connsiteY24" fmla="*/ 2777936 h 3741103"/>
                <a:gd name="connsiteX25" fmla="*/ 963424 w 5069918"/>
                <a:gd name="connsiteY25" fmla="*/ 2939588 h 3741103"/>
                <a:gd name="connsiteX26" fmla="*/ 1319204 w 5069918"/>
                <a:gd name="connsiteY26" fmla="*/ 3209447 h 3741103"/>
                <a:gd name="connsiteX27" fmla="*/ 1515882 w 5069918"/>
                <a:gd name="connsiteY27" fmla="*/ 3310902 h 3741103"/>
                <a:gd name="connsiteX28" fmla="*/ 1723456 w 5069918"/>
                <a:gd name="connsiteY28" fmla="*/ 3387570 h 3741103"/>
                <a:gd name="connsiteX29" fmla="*/ 1939662 w 5069918"/>
                <a:gd name="connsiteY29" fmla="*/ 3440520 h 3741103"/>
                <a:gd name="connsiteX30" fmla="*/ 2162581 w 5069918"/>
                <a:gd name="connsiteY30" fmla="*/ 3470167 h 3741103"/>
                <a:gd name="connsiteX31" fmla="*/ 2389597 w 5069918"/>
                <a:gd name="connsiteY31" fmla="*/ 3479472 h 3741103"/>
                <a:gd name="connsiteX32" fmla="*/ 2446002 w 5069918"/>
                <a:gd name="connsiteY32" fmla="*/ 3479059 h 3741103"/>
                <a:gd name="connsiteX33" fmla="*/ 2473639 w 5069918"/>
                <a:gd name="connsiteY33" fmla="*/ 3478402 h 3741103"/>
                <a:gd name="connsiteX34" fmla="*/ 2501187 w 5069918"/>
                <a:gd name="connsiteY34" fmla="*/ 3477083 h 3741103"/>
                <a:gd name="connsiteX35" fmla="*/ 2610685 w 5069918"/>
                <a:gd name="connsiteY35" fmla="*/ 3468025 h 3741103"/>
                <a:gd name="connsiteX36" fmla="*/ 3033071 w 5069918"/>
                <a:gd name="connsiteY36" fmla="*/ 3360230 h 3741103"/>
                <a:gd name="connsiteX37" fmla="*/ 3232974 w 5069918"/>
                <a:gd name="connsiteY37" fmla="*/ 3266681 h 3741103"/>
                <a:gd name="connsiteX38" fmla="*/ 3425990 w 5069918"/>
                <a:gd name="connsiteY38" fmla="*/ 3152873 h 3741103"/>
                <a:gd name="connsiteX39" fmla="*/ 3613601 w 5069918"/>
                <a:gd name="connsiteY39" fmla="*/ 3024078 h 3741103"/>
                <a:gd name="connsiteX40" fmla="*/ 3706185 w 5069918"/>
                <a:gd name="connsiteY40" fmla="*/ 2955893 h 3741103"/>
                <a:gd name="connsiteX41" fmla="*/ 3799729 w 5069918"/>
                <a:gd name="connsiteY41" fmla="*/ 2885155 h 3741103"/>
                <a:gd name="connsiteX42" fmla="*/ 4175561 w 5069918"/>
                <a:gd name="connsiteY42" fmla="*/ 2606072 h 3741103"/>
                <a:gd name="connsiteX43" fmla="*/ 4517132 w 5069918"/>
                <a:gd name="connsiteY43" fmla="*/ 2312331 h 3741103"/>
                <a:gd name="connsiteX44" fmla="*/ 4659758 w 5069918"/>
                <a:gd name="connsiteY44" fmla="*/ 2148703 h 3741103"/>
                <a:gd name="connsiteX45" fmla="*/ 4773178 w 5069918"/>
                <a:gd name="connsiteY45" fmla="*/ 1969674 h 3741103"/>
                <a:gd name="connsiteX46" fmla="*/ 4892092 w 5069918"/>
                <a:gd name="connsiteY46" fmla="*/ 1567562 h 3741103"/>
                <a:gd name="connsiteX47" fmla="*/ 4898804 w 5069918"/>
                <a:gd name="connsiteY47" fmla="*/ 1460754 h 3741103"/>
                <a:gd name="connsiteX48" fmla="*/ 4899153 w 5069918"/>
                <a:gd name="connsiteY48" fmla="*/ 1406239 h 3741103"/>
                <a:gd name="connsiteX49" fmla="*/ 4898456 w 5069918"/>
                <a:gd name="connsiteY49" fmla="*/ 1350735 h 3741103"/>
                <a:gd name="connsiteX50" fmla="*/ 4886774 w 5069918"/>
                <a:gd name="connsiteY50" fmla="*/ 1128886 h 3741103"/>
                <a:gd name="connsiteX51" fmla="*/ 4815896 w 5069918"/>
                <a:gd name="connsiteY51" fmla="*/ 689221 h 3741103"/>
                <a:gd name="connsiteX52" fmla="*/ 4673183 w 5069918"/>
                <a:gd name="connsiteY52" fmla="*/ 264874 h 3741103"/>
                <a:gd name="connsiteX53" fmla="*/ 4625496 w 5069918"/>
                <a:gd name="connsiteY53" fmla="*/ 162925 h 3741103"/>
                <a:gd name="connsiteX54" fmla="*/ 4572490 w 5069918"/>
                <a:gd name="connsiteY54" fmla="*/ 63364 h 3741103"/>
                <a:gd name="connsiteX55" fmla="*/ 4532299 w 5069918"/>
                <a:gd name="connsiteY55" fmla="*/ 0 h 3741103"/>
                <a:gd name="connsiteX56" fmla="*/ 4626680 w 5069918"/>
                <a:gd name="connsiteY56" fmla="*/ 0 h 3741103"/>
                <a:gd name="connsiteX57" fmla="*/ 4643978 w 5069918"/>
                <a:gd name="connsiteY57" fmla="*/ 26636 h 3741103"/>
                <a:gd name="connsiteX58" fmla="*/ 4700644 w 5069918"/>
                <a:gd name="connsiteY58" fmla="*/ 128338 h 3741103"/>
                <a:gd name="connsiteX59" fmla="*/ 4753214 w 5069918"/>
                <a:gd name="connsiteY59" fmla="*/ 232016 h 3741103"/>
                <a:gd name="connsiteX60" fmla="*/ 4921297 w 5069918"/>
                <a:gd name="connsiteY60" fmla="*/ 663363 h 3741103"/>
                <a:gd name="connsiteX61" fmla="*/ 5027482 w 5069918"/>
                <a:gd name="connsiteY61" fmla="*/ 1112991 h 3741103"/>
                <a:gd name="connsiteX62" fmla="*/ 5058082 w 5069918"/>
                <a:gd name="connsiteY62" fmla="*/ 1342088 h 3741103"/>
                <a:gd name="connsiteX63" fmla="*/ 5063486 w 5069918"/>
                <a:gd name="connsiteY63" fmla="*/ 1399651 h 3741103"/>
                <a:gd name="connsiteX64" fmla="*/ 5067846 w 5069918"/>
                <a:gd name="connsiteY64" fmla="*/ 1458284 h 3741103"/>
                <a:gd name="connsiteX65" fmla="*/ 5069414 w 5069918"/>
                <a:gd name="connsiteY65" fmla="*/ 1577772 h 3741103"/>
                <a:gd name="connsiteX66" fmla="*/ 5040732 w 5069918"/>
                <a:gd name="connsiteY66" fmla="*/ 1817822 h 3741103"/>
                <a:gd name="connsiteX67" fmla="*/ 4964102 w 5069918"/>
                <a:gd name="connsiteY67" fmla="*/ 2050871 h 3741103"/>
                <a:gd name="connsiteX68" fmla="*/ 4689486 w 5069918"/>
                <a:gd name="connsiteY68" fmla="*/ 2458008 h 3741103"/>
                <a:gd name="connsiteX69" fmla="*/ 4333792 w 5069918"/>
                <a:gd name="connsiteY69" fmla="*/ 2784606 h 3741103"/>
                <a:gd name="connsiteX70" fmla="*/ 3965197 w 5069918"/>
                <a:gd name="connsiteY70" fmla="*/ 3076041 h 3741103"/>
                <a:gd name="connsiteX71" fmla="*/ 3873745 w 5069918"/>
                <a:gd name="connsiteY71" fmla="*/ 3149167 h 3741103"/>
                <a:gd name="connsiteX72" fmla="*/ 3779416 w 5069918"/>
                <a:gd name="connsiteY72" fmla="*/ 3222705 h 3741103"/>
                <a:gd name="connsiteX73" fmla="*/ 3582739 w 5069918"/>
                <a:gd name="connsiteY73" fmla="*/ 3364594 h 3741103"/>
                <a:gd name="connsiteX74" fmla="*/ 3371851 w 5069918"/>
                <a:gd name="connsiteY74" fmla="*/ 3494377 h 3741103"/>
                <a:gd name="connsiteX75" fmla="*/ 3143615 w 5069918"/>
                <a:gd name="connsiteY75" fmla="*/ 3603819 h 3741103"/>
                <a:gd name="connsiteX76" fmla="*/ 2643552 w 5069918"/>
                <a:gd name="connsiteY76" fmla="*/ 3730555 h 3741103"/>
                <a:gd name="connsiteX77" fmla="*/ 2514264 w 5069918"/>
                <a:gd name="connsiteY77" fmla="*/ 3739696 h 3741103"/>
                <a:gd name="connsiteX78" fmla="*/ 2481920 w 5069918"/>
                <a:gd name="connsiteY78" fmla="*/ 3740849 h 3741103"/>
                <a:gd name="connsiteX79" fmla="*/ 2449664 w 5069918"/>
                <a:gd name="connsiteY79" fmla="*/ 3741014 h 3741103"/>
                <a:gd name="connsiteX80" fmla="*/ 2386284 w 5069918"/>
                <a:gd name="connsiteY80" fmla="*/ 3740273 h 3741103"/>
                <a:gd name="connsiteX81" fmla="*/ 2260658 w 5069918"/>
                <a:gd name="connsiteY81" fmla="*/ 3735331 h 3741103"/>
                <a:gd name="connsiteX82" fmla="*/ 2134945 w 5069918"/>
                <a:gd name="connsiteY82" fmla="*/ 3723967 h 3741103"/>
                <a:gd name="connsiteX83" fmla="*/ 1884564 w 5069918"/>
                <a:gd name="connsiteY83" fmla="*/ 3683451 h 3741103"/>
                <a:gd name="connsiteX84" fmla="*/ 1639764 w 5069918"/>
                <a:gd name="connsiteY84" fmla="*/ 3613537 h 3741103"/>
                <a:gd name="connsiteX85" fmla="*/ 1407081 w 5069918"/>
                <a:gd name="connsiteY85" fmla="*/ 3512164 h 3741103"/>
                <a:gd name="connsiteX86" fmla="*/ 1193491 w 5069918"/>
                <a:gd name="connsiteY86" fmla="*/ 3380240 h 3741103"/>
                <a:gd name="connsiteX87" fmla="*/ 836141 w 5069918"/>
                <a:gd name="connsiteY87" fmla="*/ 3047878 h 3741103"/>
                <a:gd name="connsiteX88" fmla="*/ 690812 w 5069918"/>
                <a:gd name="connsiteY88" fmla="*/ 2859461 h 3741103"/>
                <a:gd name="connsiteX89" fmla="*/ 562397 w 5069918"/>
                <a:gd name="connsiteY89" fmla="*/ 2662976 h 3741103"/>
                <a:gd name="connsiteX90" fmla="*/ 502504 w 5069918"/>
                <a:gd name="connsiteY90" fmla="*/ 2565474 h 3741103"/>
                <a:gd name="connsiteX91" fmla="*/ 440258 w 5069918"/>
                <a:gd name="connsiteY91" fmla="*/ 2469619 h 3741103"/>
                <a:gd name="connsiteX92" fmla="*/ 310360 w 5069918"/>
                <a:gd name="connsiteY92" fmla="*/ 2278732 h 3741103"/>
                <a:gd name="connsiteX93" fmla="*/ 246806 w 5069918"/>
                <a:gd name="connsiteY93" fmla="*/ 2181642 h 3741103"/>
                <a:gd name="connsiteX94" fmla="*/ 186303 w 5069918"/>
                <a:gd name="connsiteY94" fmla="*/ 2082411 h 3741103"/>
                <a:gd name="connsiteX95" fmla="*/ 84390 w 5069918"/>
                <a:gd name="connsiteY95" fmla="*/ 1874231 h 3741103"/>
                <a:gd name="connsiteX96" fmla="*/ 20139 w 5069918"/>
                <a:gd name="connsiteY96" fmla="*/ 1653288 h 3741103"/>
                <a:gd name="connsiteX97" fmla="*/ 0 w 5069918"/>
                <a:gd name="connsiteY97" fmla="*/ 1425590 h 3741103"/>
                <a:gd name="connsiteX98" fmla="*/ 179939 w 5069918"/>
                <a:gd name="connsiteY98" fmla="*/ 533498 h 3741103"/>
                <a:gd name="connsiteX99" fmla="*/ 276709 w 5069918"/>
                <a:gd name="connsiteY99" fmla="*/ 322519 h 3741103"/>
                <a:gd name="connsiteX100" fmla="*/ 392571 w 5069918"/>
                <a:gd name="connsiteY100" fmla="*/ 119280 h 37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5069918" h="3741103">
                  <a:moveTo>
                    <a:pt x="475344" y="0"/>
                  </a:moveTo>
                  <a:lnTo>
                    <a:pt x="643707" y="0"/>
                  </a:lnTo>
                  <a:lnTo>
                    <a:pt x="635672" y="7778"/>
                  </a:lnTo>
                  <a:cubicBezTo>
                    <a:pt x="583538" y="62643"/>
                    <a:pt x="533759" y="119691"/>
                    <a:pt x="486638" y="178818"/>
                  </a:cubicBezTo>
                  <a:cubicBezTo>
                    <a:pt x="439560" y="237945"/>
                    <a:pt x="395012" y="299131"/>
                    <a:pt x="353514" y="362293"/>
                  </a:cubicBezTo>
                  <a:cubicBezTo>
                    <a:pt x="312714" y="425784"/>
                    <a:pt x="274180" y="490841"/>
                    <a:pt x="240181" y="558120"/>
                  </a:cubicBezTo>
                  <a:cubicBezTo>
                    <a:pt x="231376" y="574838"/>
                    <a:pt x="223180" y="591801"/>
                    <a:pt x="215073" y="608766"/>
                  </a:cubicBezTo>
                  <a:lnTo>
                    <a:pt x="202868" y="634294"/>
                  </a:lnTo>
                  <a:lnTo>
                    <a:pt x="191273" y="660069"/>
                  </a:lnTo>
                  <a:cubicBezTo>
                    <a:pt x="183688" y="677280"/>
                    <a:pt x="176016" y="694491"/>
                    <a:pt x="169129" y="712032"/>
                  </a:cubicBezTo>
                  <a:cubicBezTo>
                    <a:pt x="162242" y="729572"/>
                    <a:pt x="154658" y="746866"/>
                    <a:pt x="148381" y="764571"/>
                  </a:cubicBezTo>
                  <a:cubicBezTo>
                    <a:pt x="121529" y="834897"/>
                    <a:pt x="98775" y="906706"/>
                    <a:pt x="80903" y="979750"/>
                  </a:cubicBezTo>
                  <a:cubicBezTo>
                    <a:pt x="44636" y="1125509"/>
                    <a:pt x="26067" y="1275550"/>
                    <a:pt x="26154" y="1425590"/>
                  </a:cubicBezTo>
                  <a:cubicBezTo>
                    <a:pt x="26590" y="1500365"/>
                    <a:pt x="34001" y="1574973"/>
                    <a:pt x="49170" y="1648182"/>
                  </a:cubicBezTo>
                  <a:cubicBezTo>
                    <a:pt x="65124" y="1721226"/>
                    <a:pt x="88226" y="1792705"/>
                    <a:pt x="119437" y="1861055"/>
                  </a:cubicBezTo>
                  <a:cubicBezTo>
                    <a:pt x="126847" y="1878267"/>
                    <a:pt x="135478" y="1895066"/>
                    <a:pt x="143672" y="1911947"/>
                  </a:cubicBezTo>
                  <a:cubicBezTo>
                    <a:pt x="152565" y="1928582"/>
                    <a:pt x="161021" y="1945381"/>
                    <a:pt x="170611" y="1961687"/>
                  </a:cubicBezTo>
                  <a:cubicBezTo>
                    <a:pt x="188919" y="1994626"/>
                    <a:pt x="209319" y="2026578"/>
                    <a:pt x="230330" y="2058118"/>
                  </a:cubicBezTo>
                  <a:cubicBezTo>
                    <a:pt x="251253" y="2089740"/>
                    <a:pt x="273658" y="2120539"/>
                    <a:pt x="296237" y="2151255"/>
                  </a:cubicBezTo>
                  <a:cubicBezTo>
                    <a:pt x="319165" y="2181725"/>
                    <a:pt x="342966" y="2211782"/>
                    <a:pt x="366853" y="2241757"/>
                  </a:cubicBezTo>
                  <a:cubicBezTo>
                    <a:pt x="414714" y="2301791"/>
                    <a:pt x="464756" y="2360588"/>
                    <a:pt x="513838" y="2420786"/>
                  </a:cubicBezTo>
                  <a:cubicBezTo>
                    <a:pt x="538509" y="2450761"/>
                    <a:pt x="563094" y="2480983"/>
                    <a:pt x="587330" y="2511534"/>
                  </a:cubicBezTo>
                  <a:cubicBezTo>
                    <a:pt x="611479" y="2541839"/>
                    <a:pt x="635453" y="2574038"/>
                    <a:pt x="658817" y="2603437"/>
                  </a:cubicBezTo>
                  <a:cubicBezTo>
                    <a:pt x="682008" y="2633577"/>
                    <a:pt x="706330" y="2662811"/>
                    <a:pt x="730305" y="2692210"/>
                  </a:cubicBezTo>
                  <a:cubicBezTo>
                    <a:pt x="754977" y="2721115"/>
                    <a:pt x="779474" y="2750019"/>
                    <a:pt x="805018" y="2777936"/>
                  </a:cubicBezTo>
                  <a:cubicBezTo>
                    <a:pt x="855757" y="2834098"/>
                    <a:pt x="908500" y="2888202"/>
                    <a:pt x="963424" y="2939588"/>
                  </a:cubicBezTo>
                  <a:cubicBezTo>
                    <a:pt x="1073444" y="3042113"/>
                    <a:pt x="1192183" y="3133604"/>
                    <a:pt x="1319204" y="3209447"/>
                  </a:cubicBezTo>
                  <a:cubicBezTo>
                    <a:pt x="1382846" y="3247164"/>
                    <a:pt x="1448143" y="3281751"/>
                    <a:pt x="1515882" y="3310902"/>
                  </a:cubicBezTo>
                  <a:cubicBezTo>
                    <a:pt x="1583184" y="3340877"/>
                    <a:pt x="1652666" y="3366159"/>
                    <a:pt x="1723456" y="3387570"/>
                  </a:cubicBezTo>
                  <a:cubicBezTo>
                    <a:pt x="1794246" y="3409063"/>
                    <a:pt x="1866431" y="3426439"/>
                    <a:pt x="1939662" y="3440520"/>
                  </a:cubicBezTo>
                  <a:cubicBezTo>
                    <a:pt x="2012981" y="3454355"/>
                    <a:pt x="2087519" y="3463825"/>
                    <a:pt x="2162581" y="3470167"/>
                  </a:cubicBezTo>
                  <a:cubicBezTo>
                    <a:pt x="2237643" y="3476589"/>
                    <a:pt x="2313489" y="3479390"/>
                    <a:pt x="2389597" y="3479472"/>
                  </a:cubicBezTo>
                  <a:cubicBezTo>
                    <a:pt x="2408602" y="3479472"/>
                    <a:pt x="2427869" y="3479801"/>
                    <a:pt x="2446002" y="3479059"/>
                  </a:cubicBezTo>
                  <a:lnTo>
                    <a:pt x="2473639" y="3478402"/>
                  </a:lnTo>
                  <a:lnTo>
                    <a:pt x="2501187" y="3477083"/>
                  </a:lnTo>
                  <a:cubicBezTo>
                    <a:pt x="2537890" y="3475519"/>
                    <a:pt x="2574418" y="3472060"/>
                    <a:pt x="2610685" y="3468025"/>
                  </a:cubicBezTo>
                  <a:cubicBezTo>
                    <a:pt x="2755926" y="3451226"/>
                    <a:pt x="2897244" y="3414415"/>
                    <a:pt x="3033071" y="3360230"/>
                  </a:cubicBezTo>
                  <a:cubicBezTo>
                    <a:pt x="3101158" y="3333383"/>
                    <a:pt x="3167589" y="3301514"/>
                    <a:pt x="3232974" y="3266681"/>
                  </a:cubicBezTo>
                  <a:cubicBezTo>
                    <a:pt x="3298446" y="3232011"/>
                    <a:pt x="3362697" y="3193554"/>
                    <a:pt x="3425990" y="3152873"/>
                  </a:cubicBezTo>
                  <a:cubicBezTo>
                    <a:pt x="3489282" y="3112110"/>
                    <a:pt x="3551529" y="3068712"/>
                    <a:pt x="3613601" y="3024078"/>
                  </a:cubicBezTo>
                  <a:cubicBezTo>
                    <a:pt x="3644549" y="3001762"/>
                    <a:pt x="3675411" y="2978868"/>
                    <a:pt x="3706185" y="2955893"/>
                  </a:cubicBezTo>
                  <a:lnTo>
                    <a:pt x="3799729" y="2885155"/>
                  </a:lnTo>
                  <a:cubicBezTo>
                    <a:pt x="3926402" y="2790205"/>
                    <a:pt x="4053597" y="2699374"/>
                    <a:pt x="4175561" y="2606072"/>
                  </a:cubicBezTo>
                  <a:cubicBezTo>
                    <a:pt x="4297526" y="2512852"/>
                    <a:pt x="4414084" y="2416833"/>
                    <a:pt x="4517132" y="2312331"/>
                  </a:cubicBezTo>
                  <a:cubicBezTo>
                    <a:pt x="4568480" y="2259956"/>
                    <a:pt x="4616604" y="2205689"/>
                    <a:pt x="4659758" y="2148703"/>
                  </a:cubicBezTo>
                  <a:cubicBezTo>
                    <a:pt x="4702650" y="2091634"/>
                    <a:pt x="4741184" y="2032096"/>
                    <a:pt x="4773178" y="1969674"/>
                  </a:cubicBezTo>
                  <a:cubicBezTo>
                    <a:pt x="4837865" y="1845080"/>
                    <a:pt x="4877446" y="1709038"/>
                    <a:pt x="4892092" y="1567562"/>
                  </a:cubicBezTo>
                  <a:cubicBezTo>
                    <a:pt x="4895666" y="1532233"/>
                    <a:pt x="4897845" y="1496576"/>
                    <a:pt x="4898804" y="1460754"/>
                  </a:cubicBezTo>
                  <a:cubicBezTo>
                    <a:pt x="4899066" y="1442884"/>
                    <a:pt x="4899414" y="1425015"/>
                    <a:pt x="4899153" y="1406239"/>
                  </a:cubicBezTo>
                  <a:cubicBezTo>
                    <a:pt x="4898979" y="1387711"/>
                    <a:pt x="4899066" y="1369263"/>
                    <a:pt x="4898456" y="1350735"/>
                  </a:cubicBezTo>
                  <a:cubicBezTo>
                    <a:pt x="4896974" y="1276703"/>
                    <a:pt x="4893226" y="1202753"/>
                    <a:pt x="4886774" y="1128886"/>
                  </a:cubicBezTo>
                  <a:cubicBezTo>
                    <a:pt x="4873610" y="981232"/>
                    <a:pt x="4851030" y="833991"/>
                    <a:pt x="4815896" y="689221"/>
                  </a:cubicBezTo>
                  <a:cubicBezTo>
                    <a:pt x="4780676" y="544533"/>
                    <a:pt x="4733860" y="402068"/>
                    <a:pt x="4673183" y="264874"/>
                  </a:cubicBezTo>
                  <a:cubicBezTo>
                    <a:pt x="4658101" y="230533"/>
                    <a:pt x="4642147" y="196605"/>
                    <a:pt x="4625496" y="162925"/>
                  </a:cubicBezTo>
                  <a:cubicBezTo>
                    <a:pt x="4608583" y="129326"/>
                    <a:pt x="4590885" y="96222"/>
                    <a:pt x="4572490" y="63364"/>
                  </a:cubicBezTo>
                  <a:lnTo>
                    <a:pt x="4532299" y="0"/>
                  </a:lnTo>
                  <a:lnTo>
                    <a:pt x="4626680" y="0"/>
                  </a:lnTo>
                  <a:lnTo>
                    <a:pt x="4643978" y="26636"/>
                  </a:lnTo>
                  <a:cubicBezTo>
                    <a:pt x="4663594" y="60152"/>
                    <a:pt x="4682598" y="94080"/>
                    <a:pt x="4700644" y="128338"/>
                  </a:cubicBezTo>
                  <a:cubicBezTo>
                    <a:pt x="4718866" y="162595"/>
                    <a:pt x="4736476" y="197100"/>
                    <a:pt x="4753214" y="232016"/>
                  </a:cubicBezTo>
                  <a:cubicBezTo>
                    <a:pt x="4820082" y="371681"/>
                    <a:pt x="4875964" y="515957"/>
                    <a:pt x="4921297" y="663363"/>
                  </a:cubicBezTo>
                  <a:cubicBezTo>
                    <a:pt x="4966630" y="810687"/>
                    <a:pt x="5002460" y="960975"/>
                    <a:pt x="5027482" y="1112991"/>
                  </a:cubicBezTo>
                  <a:cubicBezTo>
                    <a:pt x="5040123" y="1189000"/>
                    <a:pt x="5050323" y="1265421"/>
                    <a:pt x="5058082" y="1342088"/>
                  </a:cubicBezTo>
                  <a:cubicBezTo>
                    <a:pt x="5060261" y="1361276"/>
                    <a:pt x="5061743" y="1380464"/>
                    <a:pt x="5063486" y="1399651"/>
                  </a:cubicBezTo>
                  <a:cubicBezTo>
                    <a:pt x="5065318" y="1418591"/>
                    <a:pt x="5066625" y="1438437"/>
                    <a:pt x="5067846" y="1458284"/>
                  </a:cubicBezTo>
                  <a:cubicBezTo>
                    <a:pt x="5069851" y="1497894"/>
                    <a:pt x="5070461" y="1537751"/>
                    <a:pt x="5069414" y="1577772"/>
                  </a:cubicBezTo>
                  <a:cubicBezTo>
                    <a:pt x="5067060" y="1657734"/>
                    <a:pt x="5057820" y="1738272"/>
                    <a:pt x="5040732" y="1817822"/>
                  </a:cubicBezTo>
                  <a:cubicBezTo>
                    <a:pt x="5023123" y="1897289"/>
                    <a:pt x="4997578" y="1975686"/>
                    <a:pt x="4964102" y="2050871"/>
                  </a:cubicBezTo>
                  <a:cubicBezTo>
                    <a:pt x="4897409" y="2201736"/>
                    <a:pt x="4799942" y="2338271"/>
                    <a:pt x="4689486" y="2458008"/>
                  </a:cubicBezTo>
                  <a:cubicBezTo>
                    <a:pt x="4579116" y="2578485"/>
                    <a:pt x="4456716" y="2684139"/>
                    <a:pt x="4333792" y="2784606"/>
                  </a:cubicBezTo>
                  <a:cubicBezTo>
                    <a:pt x="4210520" y="2884908"/>
                    <a:pt x="4085853" y="2979775"/>
                    <a:pt x="3965197" y="3076041"/>
                  </a:cubicBezTo>
                  <a:lnTo>
                    <a:pt x="3873745" y="3149167"/>
                  </a:lnTo>
                  <a:cubicBezTo>
                    <a:pt x="3842621" y="3173790"/>
                    <a:pt x="3811325" y="3198413"/>
                    <a:pt x="3779416" y="3222705"/>
                  </a:cubicBezTo>
                  <a:cubicBezTo>
                    <a:pt x="3715863" y="3271374"/>
                    <a:pt x="3650652" y="3319055"/>
                    <a:pt x="3582739" y="3364594"/>
                  </a:cubicBezTo>
                  <a:cubicBezTo>
                    <a:pt x="3514913" y="3410051"/>
                    <a:pt x="3445170" y="3454190"/>
                    <a:pt x="3371851" y="3494377"/>
                  </a:cubicBezTo>
                  <a:cubicBezTo>
                    <a:pt x="3298533" y="3534481"/>
                    <a:pt x="3222687" y="3571703"/>
                    <a:pt x="3143615" y="3603819"/>
                  </a:cubicBezTo>
                  <a:cubicBezTo>
                    <a:pt x="2985994" y="3668876"/>
                    <a:pt x="2815732" y="3712356"/>
                    <a:pt x="2643552" y="3730555"/>
                  </a:cubicBezTo>
                  <a:cubicBezTo>
                    <a:pt x="2600484" y="3734838"/>
                    <a:pt x="2557331" y="3738297"/>
                    <a:pt x="2514264" y="3739696"/>
                  </a:cubicBezTo>
                  <a:lnTo>
                    <a:pt x="2481920" y="3740849"/>
                  </a:lnTo>
                  <a:lnTo>
                    <a:pt x="2449664" y="3741014"/>
                  </a:lnTo>
                  <a:cubicBezTo>
                    <a:pt x="2427869" y="3741343"/>
                    <a:pt x="2407207" y="3740685"/>
                    <a:pt x="2386284" y="3740273"/>
                  </a:cubicBezTo>
                  <a:cubicBezTo>
                    <a:pt x="2344525" y="3739779"/>
                    <a:pt x="2302505" y="3737391"/>
                    <a:pt x="2260658" y="3735331"/>
                  </a:cubicBezTo>
                  <a:cubicBezTo>
                    <a:pt x="2218725" y="3732038"/>
                    <a:pt x="2176791" y="3728991"/>
                    <a:pt x="2134945" y="3723967"/>
                  </a:cubicBezTo>
                  <a:cubicBezTo>
                    <a:pt x="2051165" y="3714497"/>
                    <a:pt x="1967473" y="3701568"/>
                    <a:pt x="1884564" y="3683451"/>
                  </a:cubicBezTo>
                  <a:cubicBezTo>
                    <a:pt x="1801657" y="3665335"/>
                    <a:pt x="1719708" y="3642029"/>
                    <a:pt x="1639764" y="3613537"/>
                  </a:cubicBezTo>
                  <a:cubicBezTo>
                    <a:pt x="1559820" y="3584961"/>
                    <a:pt x="1481969" y="3550869"/>
                    <a:pt x="1407081" y="3512164"/>
                  </a:cubicBezTo>
                  <a:cubicBezTo>
                    <a:pt x="1332455" y="3472884"/>
                    <a:pt x="1260794" y="3428992"/>
                    <a:pt x="1193491" y="3380240"/>
                  </a:cubicBezTo>
                  <a:cubicBezTo>
                    <a:pt x="1058362" y="3283233"/>
                    <a:pt x="939973" y="3169508"/>
                    <a:pt x="836141" y="3047878"/>
                  </a:cubicBezTo>
                  <a:cubicBezTo>
                    <a:pt x="784444" y="2986774"/>
                    <a:pt x="736321" y="2923695"/>
                    <a:pt x="690812" y="2859461"/>
                  </a:cubicBezTo>
                  <a:cubicBezTo>
                    <a:pt x="645217" y="2795229"/>
                    <a:pt x="602674" y="2729596"/>
                    <a:pt x="562397" y="2662976"/>
                  </a:cubicBezTo>
                  <a:cubicBezTo>
                    <a:pt x="541823" y="2629295"/>
                    <a:pt x="522992" y="2597755"/>
                    <a:pt x="502504" y="2565474"/>
                  </a:cubicBezTo>
                  <a:cubicBezTo>
                    <a:pt x="482192" y="2533440"/>
                    <a:pt x="461530" y="2501406"/>
                    <a:pt x="440258" y="2469619"/>
                  </a:cubicBezTo>
                  <a:lnTo>
                    <a:pt x="310360" y="2278732"/>
                  </a:lnTo>
                  <a:cubicBezTo>
                    <a:pt x="288826" y="2246616"/>
                    <a:pt x="267555" y="2214335"/>
                    <a:pt x="246806" y="2181642"/>
                  </a:cubicBezTo>
                  <a:cubicBezTo>
                    <a:pt x="226057" y="2148949"/>
                    <a:pt x="205483" y="2116174"/>
                    <a:pt x="186303" y="2082411"/>
                  </a:cubicBezTo>
                  <a:cubicBezTo>
                    <a:pt x="147857" y="2015213"/>
                    <a:pt x="112550" y="1946041"/>
                    <a:pt x="84390" y="1874231"/>
                  </a:cubicBezTo>
                  <a:cubicBezTo>
                    <a:pt x="55708" y="1802669"/>
                    <a:pt x="34436" y="1728473"/>
                    <a:pt x="20139" y="1653288"/>
                  </a:cubicBezTo>
                  <a:cubicBezTo>
                    <a:pt x="6452" y="1578103"/>
                    <a:pt x="0" y="1501764"/>
                    <a:pt x="0" y="1425590"/>
                  </a:cubicBezTo>
                  <a:cubicBezTo>
                    <a:pt x="1133" y="1121885"/>
                    <a:pt x="63293" y="819004"/>
                    <a:pt x="179939" y="533498"/>
                  </a:cubicBezTo>
                  <a:cubicBezTo>
                    <a:pt x="209232" y="462183"/>
                    <a:pt x="240965" y="391527"/>
                    <a:pt x="276709" y="322519"/>
                  </a:cubicBezTo>
                  <a:cubicBezTo>
                    <a:pt x="311930" y="253262"/>
                    <a:pt x="350725" y="185489"/>
                    <a:pt x="392571" y="11928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6209C7F-6E7E-0F32-7090-6131D6DE6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2838" y="1"/>
              <a:ext cx="4960548" cy="3526297"/>
            </a:xfrm>
            <a:custGeom>
              <a:avLst/>
              <a:gdLst>
                <a:gd name="connsiteX0" fmla="*/ 542883 w 4960548"/>
                <a:gd name="connsiteY0" fmla="*/ 0 h 3526297"/>
                <a:gd name="connsiteX1" fmla="*/ 826658 w 4960548"/>
                <a:gd name="connsiteY1" fmla="*/ 0 h 3526297"/>
                <a:gd name="connsiteX2" fmla="*/ 730698 w 4960548"/>
                <a:gd name="connsiteY2" fmla="*/ 89329 h 3526297"/>
                <a:gd name="connsiteX3" fmla="*/ 590295 w 4960548"/>
                <a:gd name="connsiteY3" fmla="*/ 244485 h 3526297"/>
                <a:gd name="connsiteX4" fmla="*/ 357524 w 4960548"/>
                <a:gd name="connsiteY4" fmla="*/ 587307 h 3526297"/>
                <a:gd name="connsiteX5" fmla="*/ 199554 w 4960548"/>
                <a:gd name="connsiteY5" fmla="*/ 966280 h 3526297"/>
                <a:gd name="connsiteX6" fmla="*/ 142104 w 4960548"/>
                <a:gd name="connsiteY6" fmla="*/ 1370286 h 3526297"/>
                <a:gd name="connsiteX7" fmla="*/ 166339 w 4960548"/>
                <a:gd name="connsiteY7" fmla="*/ 1568090 h 3526297"/>
                <a:gd name="connsiteX8" fmla="*/ 237914 w 4960548"/>
                <a:gd name="connsiteY8" fmla="*/ 1753129 h 3526297"/>
                <a:gd name="connsiteX9" fmla="*/ 287868 w 4960548"/>
                <a:gd name="connsiteY9" fmla="*/ 1840255 h 3526297"/>
                <a:gd name="connsiteX10" fmla="*/ 345232 w 4960548"/>
                <a:gd name="connsiteY10" fmla="*/ 1924581 h 3526297"/>
                <a:gd name="connsiteX11" fmla="*/ 477745 w 4960548"/>
                <a:gd name="connsiteY11" fmla="*/ 2087551 h 3526297"/>
                <a:gd name="connsiteX12" fmla="*/ 621156 w 4960548"/>
                <a:gd name="connsiteY12" fmla="*/ 2251756 h 3526297"/>
                <a:gd name="connsiteX13" fmla="*/ 692469 w 4960548"/>
                <a:gd name="connsiteY13" fmla="*/ 2337482 h 3526297"/>
                <a:gd name="connsiteX14" fmla="*/ 726731 w 4960548"/>
                <a:gd name="connsiteY14" fmla="*/ 2379562 h 3526297"/>
                <a:gd name="connsiteX15" fmla="*/ 760295 w 4960548"/>
                <a:gd name="connsiteY15" fmla="*/ 2419831 h 3526297"/>
                <a:gd name="connsiteX16" fmla="*/ 1048685 w 4960548"/>
                <a:gd name="connsiteY16" fmla="*/ 2717443 h 3526297"/>
                <a:gd name="connsiteX17" fmla="*/ 1202035 w 4960548"/>
                <a:gd name="connsiteY17" fmla="*/ 2851344 h 3526297"/>
                <a:gd name="connsiteX18" fmla="*/ 1362620 w 4960548"/>
                <a:gd name="connsiteY18" fmla="*/ 2974785 h 3526297"/>
                <a:gd name="connsiteX19" fmla="*/ 1721364 w 4960548"/>
                <a:gd name="connsiteY19" fmla="*/ 3170036 h 3526297"/>
                <a:gd name="connsiteX20" fmla="*/ 1922052 w 4960548"/>
                <a:gd name="connsiteY20" fmla="*/ 3225210 h 3526297"/>
                <a:gd name="connsiteX21" fmla="*/ 1973488 w 4960548"/>
                <a:gd name="connsiteY21" fmla="*/ 3234928 h 3526297"/>
                <a:gd name="connsiteX22" fmla="*/ 2025360 w 4960548"/>
                <a:gd name="connsiteY22" fmla="*/ 3243080 h 3526297"/>
                <a:gd name="connsiteX23" fmla="*/ 2130063 w 4960548"/>
                <a:gd name="connsiteY23" fmla="*/ 3254774 h 3526297"/>
                <a:gd name="connsiteX24" fmla="*/ 2182719 w 4960548"/>
                <a:gd name="connsiteY24" fmla="*/ 3258562 h 3526297"/>
                <a:gd name="connsiteX25" fmla="*/ 2235551 w 4960548"/>
                <a:gd name="connsiteY25" fmla="*/ 3261197 h 3526297"/>
                <a:gd name="connsiteX26" fmla="*/ 2288556 w 4960548"/>
                <a:gd name="connsiteY26" fmla="*/ 3262350 h 3526297"/>
                <a:gd name="connsiteX27" fmla="*/ 2341648 w 4960548"/>
                <a:gd name="connsiteY27" fmla="*/ 3262103 h 3526297"/>
                <a:gd name="connsiteX28" fmla="*/ 2368238 w 4960548"/>
                <a:gd name="connsiteY28" fmla="*/ 3261856 h 3526297"/>
                <a:gd name="connsiteX29" fmla="*/ 2393869 w 4960548"/>
                <a:gd name="connsiteY29" fmla="*/ 3260785 h 3526297"/>
                <a:gd name="connsiteX30" fmla="*/ 2419413 w 4960548"/>
                <a:gd name="connsiteY30" fmla="*/ 3259550 h 3526297"/>
                <a:gd name="connsiteX31" fmla="*/ 2444869 w 4960548"/>
                <a:gd name="connsiteY31" fmla="*/ 3257574 h 3526297"/>
                <a:gd name="connsiteX32" fmla="*/ 2545824 w 4960548"/>
                <a:gd name="connsiteY32" fmla="*/ 3245798 h 3526297"/>
                <a:gd name="connsiteX33" fmla="*/ 2930373 w 4960548"/>
                <a:gd name="connsiteY33" fmla="*/ 3126555 h 3526297"/>
                <a:gd name="connsiteX34" fmla="*/ 3285631 w 4960548"/>
                <a:gd name="connsiteY34" fmla="*/ 2917552 h 3526297"/>
                <a:gd name="connsiteX35" fmla="*/ 3371764 w 4960548"/>
                <a:gd name="connsiteY35" fmla="*/ 2856120 h 3526297"/>
                <a:gd name="connsiteX36" fmla="*/ 3457898 w 4960548"/>
                <a:gd name="connsiteY36" fmla="*/ 2792628 h 3526297"/>
                <a:gd name="connsiteX37" fmla="*/ 3632344 w 4960548"/>
                <a:gd name="connsiteY37" fmla="*/ 2660869 h 3526297"/>
                <a:gd name="connsiteX38" fmla="*/ 3990915 w 4960548"/>
                <a:gd name="connsiteY38" fmla="*/ 2405832 h 3526297"/>
                <a:gd name="connsiteX39" fmla="*/ 4324988 w 4960548"/>
                <a:gd name="connsiteY39" fmla="*/ 2152196 h 3526297"/>
                <a:gd name="connsiteX40" fmla="*/ 4592106 w 4960548"/>
                <a:gd name="connsiteY40" fmla="*/ 1861501 h 3526297"/>
                <a:gd name="connsiteX41" fmla="*/ 4683122 w 4960548"/>
                <a:gd name="connsiteY41" fmla="*/ 1692521 h 3526297"/>
                <a:gd name="connsiteX42" fmla="*/ 4738568 w 4960548"/>
                <a:gd name="connsiteY42" fmla="*/ 1507893 h 3526297"/>
                <a:gd name="connsiteX43" fmla="*/ 4753912 w 4960548"/>
                <a:gd name="connsiteY43" fmla="*/ 1411050 h 3526297"/>
                <a:gd name="connsiteX44" fmla="*/ 4756440 w 4960548"/>
                <a:gd name="connsiteY44" fmla="*/ 1386509 h 3526297"/>
                <a:gd name="connsiteX45" fmla="*/ 4758358 w 4960548"/>
                <a:gd name="connsiteY45" fmla="*/ 1361475 h 3526297"/>
                <a:gd name="connsiteX46" fmla="*/ 4761148 w 4960548"/>
                <a:gd name="connsiteY46" fmla="*/ 1309759 h 3526297"/>
                <a:gd name="connsiteX47" fmla="*/ 4756354 w 4960548"/>
                <a:gd name="connsiteY47" fmla="*/ 1102980 h 3526297"/>
                <a:gd name="connsiteX48" fmla="*/ 4725578 w 4960548"/>
                <a:gd name="connsiteY48" fmla="*/ 898753 h 3526297"/>
                <a:gd name="connsiteX49" fmla="*/ 4673358 w 4960548"/>
                <a:gd name="connsiteY49" fmla="*/ 699384 h 3526297"/>
                <a:gd name="connsiteX50" fmla="*/ 4538491 w 4960548"/>
                <a:gd name="connsiteY50" fmla="*/ 312754 h 3526297"/>
                <a:gd name="connsiteX51" fmla="*/ 4446604 w 4960548"/>
                <a:gd name="connsiteY51" fmla="*/ 129196 h 3526297"/>
                <a:gd name="connsiteX52" fmla="*/ 4419840 w 4960548"/>
                <a:gd name="connsiteY52" fmla="*/ 85222 h 3526297"/>
                <a:gd name="connsiteX53" fmla="*/ 4391680 w 4960548"/>
                <a:gd name="connsiteY53" fmla="*/ 42071 h 3526297"/>
                <a:gd name="connsiteX54" fmla="*/ 4361930 w 4960548"/>
                <a:gd name="connsiteY54" fmla="*/ 0 h 3526297"/>
                <a:gd name="connsiteX55" fmla="*/ 4588871 w 4960548"/>
                <a:gd name="connsiteY55" fmla="*/ 0 h 3526297"/>
                <a:gd name="connsiteX56" fmla="*/ 4613640 w 4960548"/>
                <a:gd name="connsiteY56" fmla="*/ 38859 h 3526297"/>
                <a:gd name="connsiteX57" fmla="*/ 4724445 w 4960548"/>
                <a:gd name="connsiteY57" fmla="*/ 234687 h 3526297"/>
                <a:gd name="connsiteX58" fmla="*/ 4876138 w 4960548"/>
                <a:gd name="connsiteY58" fmla="*/ 653022 h 3526297"/>
                <a:gd name="connsiteX59" fmla="*/ 4911707 w 4960548"/>
                <a:gd name="connsiteY59" fmla="*/ 870671 h 3526297"/>
                <a:gd name="connsiteX60" fmla="*/ 4934810 w 4960548"/>
                <a:gd name="connsiteY60" fmla="*/ 1088487 h 3526297"/>
                <a:gd name="connsiteX61" fmla="*/ 4953206 w 4960548"/>
                <a:gd name="connsiteY61" fmla="*/ 1306301 h 3526297"/>
                <a:gd name="connsiteX62" fmla="*/ 4956954 w 4960548"/>
                <a:gd name="connsiteY62" fmla="*/ 1360899 h 3526297"/>
                <a:gd name="connsiteX63" fmla="*/ 4958610 w 4960548"/>
                <a:gd name="connsiteY63" fmla="*/ 1388980 h 3526297"/>
                <a:gd name="connsiteX64" fmla="*/ 4959830 w 4960548"/>
                <a:gd name="connsiteY64" fmla="*/ 1417555 h 3526297"/>
                <a:gd name="connsiteX65" fmla="*/ 4958174 w 4960548"/>
                <a:gd name="connsiteY65" fmla="*/ 1532680 h 3526297"/>
                <a:gd name="connsiteX66" fmla="*/ 4834030 w 4960548"/>
                <a:gd name="connsiteY66" fmla="*/ 1984861 h 3526297"/>
                <a:gd name="connsiteX67" fmla="*/ 4558106 w 4960548"/>
                <a:gd name="connsiteY67" fmla="*/ 2368857 h 3526297"/>
                <a:gd name="connsiteX68" fmla="*/ 4389936 w 4960548"/>
                <a:gd name="connsiteY68" fmla="*/ 2528945 h 3526297"/>
                <a:gd name="connsiteX69" fmla="*/ 4214618 w 4960548"/>
                <a:gd name="connsiteY69" fmla="*/ 2674457 h 3526297"/>
                <a:gd name="connsiteX70" fmla="*/ 3858489 w 4960548"/>
                <a:gd name="connsiteY70" fmla="*/ 2936658 h 3526297"/>
                <a:gd name="connsiteX71" fmla="*/ 3768868 w 4960548"/>
                <a:gd name="connsiteY71" fmla="*/ 3000643 h 3526297"/>
                <a:gd name="connsiteX72" fmla="*/ 3676806 w 4960548"/>
                <a:gd name="connsiteY72" fmla="*/ 3065040 h 3526297"/>
                <a:gd name="connsiteX73" fmla="*/ 3582477 w 4960548"/>
                <a:gd name="connsiteY73" fmla="*/ 3128614 h 3526297"/>
                <a:gd name="connsiteX74" fmla="*/ 3485185 w 4960548"/>
                <a:gd name="connsiteY74" fmla="*/ 3190377 h 3526297"/>
                <a:gd name="connsiteX75" fmla="*/ 3280923 w 4960548"/>
                <a:gd name="connsiteY75" fmla="*/ 3306325 h 3526297"/>
                <a:gd name="connsiteX76" fmla="*/ 3061230 w 4960548"/>
                <a:gd name="connsiteY76" fmla="*/ 3404897 h 3526297"/>
                <a:gd name="connsiteX77" fmla="*/ 2583137 w 4960548"/>
                <a:gd name="connsiteY77" fmla="*/ 3518292 h 3526297"/>
                <a:gd name="connsiteX78" fmla="*/ 2460038 w 4960548"/>
                <a:gd name="connsiteY78" fmla="*/ 3525622 h 3526297"/>
                <a:gd name="connsiteX79" fmla="*/ 2429264 w 4960548"/>
                <a:gd name="connsiteY79" fmla="*/ 3526280 h 3526297"/>
                <a:gd name="connsiteX80" fmla="*/ 2398576 w 4960548"/>
                <a:gd name="connsiteY80" fmla="*/ 3526116 h 3526297"/>
                <a:gd name="connsiteX81" fmla="*/ 2367977 w 4960548"/>
                <a:gd name="connsiteY81" fmla="*/ 3525786 h 3526297"/>
                <a:gd name="connsiteX82" fmla="*/ 2338249 w 4960548"/>
                <a:gd name="connsiteY82" fmla="*/ 3524716 h 3526297"/>
                <a:gd name="connsiteX83" fmla="*/ 2100770 w 4960548"/>
                <a:gd name="connsiteY83" fmla="*/ 3506845 h 3526297"/>
                <a:gd name="connsiteX84" fmla="*/ 1864776 w 4960548"/>
                <a:gd name="connsiteY84" fmla="*/ 3467483 h 3526297"/>
                <a:gd name="connsiteX85" fmla="*/ 1632964 w 4960548"/>
                <a:gd name="connsiteY85" fmla="*/ 3405803 h 3526297"/>
                <a:gd name="connsiteX86" fmla="*/ 1189219 w 4960548"/>
                <a:gd name="connsiteY86" fmla="*/ 3220352 h 3526297"/>
                <a:gd name="connsiteX87" fmla="*/ 815305 w 4960548"/>
                <a:gd name="connsiteY87" fmla="*/ 2931634 h 3526297"/>
                <a:gd name="connsiteX88" fmla="*/ 663699 w 4960548"/>
                <a:gd name="connsiteY88" fmla="*/ 2757877 h 3526297"/>
                <a:gd name="connsiteX89" fmla="*/ 531274 w 4960548"/>
                <a:gd name="connsiteY89" fmla="*/ 2573907 h 3526297"/>
                <a:gd name="connsiteX90" fmla="*/ 500325 w 4960548"/>
                <a:gd name="connsiteY90" fmla="*/ 2527051 h 3526297"/>
                <a:gd name="connsiteX91" fmla="*/ 470771 w 4960548"/>
                <a:gd name="connsiteY91" fmla="*/ 2481594 h 3526297"/>
                <a:gd name="connsiteX92" fmla="*/ 412448 w 4960548"/>
                <a:gd name="connsiteY92" fmla="*/ 2393479 h 3526297"/>
                <a:gd name="connsiteX93" fmla="*/ 291616 w 4960548"/>
                <a:gd name="connsiteY93" fmla="*/ 2213464 h 3526297"/>
                <a:gd name="connsiteX94" fmla="*/ 173662 w 4960548"/>
                <a:gd name="connsiteY94" fmla="*/ 2023154 h 3526297"/>
                <a:gd name="connsiteX95" fmla="*/ 120483 w 4960548"/>
                <a:gd name="connsiteY95" fmla="*/ 1922276 h 3526297"/>
                <a:gd name="connsiteX96" fmla="*/ 75324 w 4960548"/>
                <a:gd name="connsiteY96" fmla="*/ 1816703 h 3526297"/>
                <a:gd name="connsiteX97" fmla="*/ 40713 w 4960548"/>
                <a:gd name="connsiteY97" fmla="*/ 1707179 h 3526297"/>
                <a:gd name="connsiteX98" fmla="*/ 27811 w 4960548"/>
                <a:gd name="connsiteY98" fmla="*/ 1651346 h 3526297"/>
                <a:gd name="connsiteX99" fmla="*/ 22144 w 4960548"/>
                <a:gd name="connsiteY99" fmla="*/ 1623346 h 3526297"/>
                <a:gd name="connsiteX100" fmla="*/ 17436 w 4960548"/>
                <a:gd name="connsiteY100" fmla="*/ 1595265 h 3526297"/>
                <a:gd name="connsiteX101" fmla="*/ 0 w 4960548"/>
                <a:gd name="connsiteY101" fmla="*/ 1370286 h 3526297"/>
                <a:gd name="connsiteX102" fmla="*/ 48385 w 4960548"/>
                <a:gd name="connsiteY102" fmla="*/ 931939 h 3526297"/>
                <a:gd name="connsiteX103" fmla="*/ 193801 w 4960548"/>
                <a:gd name="connsiteY103" fmla="*/ 511957 h 3526297"/>
                <a:gd name="connsiteX104" fmla="*/ 431660 w 4960548"/>
                <a:gd name="connsiteY104" fmla="*/ 131379 h 352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60548" h="3526297">
                  <a:moveTo>
                    <a:pt x="542883" y="0"/>
                  </a:moveTo>
                  <a:lnTo>
                    <a:pt x="826658" y="0"/>
                  </a:lnTo>
                  <a:lnTo>
                    <a:pt x="730698" y="89329"/>
                  </a:lnTo>
                  <a:cubicBezTo>
                    <a:pt x="681528" y="139120"/>
                    <a:pt x="634626" y="190876"/>
                    <a:pt x="590295" y="244485"/>
                  </a:cubicBezTo>
                  <a:cubicBezTo>
                    <a:pt x="501458" y="351540"/>
                    <a:pt x="423083" y="466336"/>
                    <a:pt x="357524" y="587307"/>
                  </a:cubicBezTo>
                  <a:cubicBezTo>
                    <a:pt x="291965" y="708196"/>
                    <a:pt x="237391" y="834767"/>
                    <a:pt x="199554" y="966280"/>
                  </a:cubicBezTo>
                  <a:cubicBezTo>
                    <a:pt x="161632" y="1097463"/>
                    <a:pt x="142016" y="1233833"/>
                    <a:pt x="142104" y="1370286"/>
                  </a:cubicBezTo>
                  <a:cubicBezTo>
                    <a:pt x="142888" y="1437319"/>
                    <a:pt x="149862" y="1503858"/>
                    <a:pt x="166339" y="1568090"/>
                  </a:cubicBezTo>
                  <a:cubicBezTo>
                    <a:pt x="182555" y="1632405"/>
                    <a:pt x="207750" y="1693921"/>
                    <a:pt x="237914" y="1753129"/>
                  </a:cubicBezTo>
                  <a:cubicBezTo>
                    <a:pt x="253170" y="1782693"/>
                    <a:pt x="270084" y="1811680"/>
                    <a:pt x="287868" y="1840255"/>
                  </a:cubicBezTo>
                  <a:cubicBezTo>
                    <a:pt x="305914" y="1868748"/>
                    <a:pt x="325181" y="1896830"/>
                    <a:pt x="345232" y="1924581"/>
                  </a:cubicBezTo>
                  <a:cubicBezTo>
                    <a:pt x="385858" y="1979920"/>
                    <a:pt x="431017" y="2033612"/>
                    <a:pt x="477745" y="2087551"/>
                  </a:cubicBezTo>
                  <a:cubicBezTo>
                    <a:pt x="524474" y="2141573"/>
                    <a:pt x="573294" y="2195594"/>
                    <a:pt x="621156" y="2251756"/>
                  </a:cubicBezTo>
                  <a:cubicBezTo>
                    <a:pt x="645130" y="2279755"/>
                    <a:pt x="668843" y="2308412"/>
                    <a:pt x="692469" y="2337482"/>
                  </a:cubicBezTo>
                  <a:lnTo>
                    <a:pt x="726731" y="2379562"/>
                  </a:lnTo>
                  <a:cubicBezTo>
                    <a:pt x="737977" y="2392986"/>
                    <a:pt x="748700" y="2406738"/>
                    <a:pt x="760295" y="2419831"/>
                  </a:cubicBezTo>
                  <a:cubicBezTo>
                    <a:pt x="850788" y="2526392"/>
                    <a:pt x="948952" y="2624470"/>
                    <a:pt x="1048685" y="2717443"/>
                  </a:cubicBezTo>
                  <a:cubicBezTo>
                    <a:pt x="1098814" y="2763724"/>
                    <a:pt x="1149814" y="2808439"/>
                    <a:pt x="1202035" y="2851344"/>
                  </a:cubicBezTo>
                  <a:cubicBezTo>
                    <a:pt x="1254256" y="2894248"/>
                    <a:pt x="1307435" y="2935752"/>
                    <a:pt x="1362620" y="2974785"/>
                  </a:cubicBezTo>
                  <a:cubicBezTo>
                    <a:pt x="1472554" y="3053017"/>
                    <a:pt x="1591118" y="3122932"/>
                    <a:pt x="1721364" y="3170036"/>
                  </a:cubicBezTo>
                  <a:cubicBezTo>
                    <a:pt x="1786314" y="3193588"/>
                    <a:pt x="1853617" y="3211622"/>
                    <a:pt x="1922052" y="3225210"/>
                  </a:cubicBezTo>
                  <a:cubicBezTo>
                    <a:pt x="1939227" y="3228422"/>
                    <a:pt x="1956227" y="3232128"/>
                    <a:pt x="1973488" y="3234928"/>
                  </a:cubicBezTo>
                  <a:lnTo>
                    <a:pt x="2025360" y="3243080"/>
                  </a:lnTo>
                  <a:cubicBezTo>
                    <a:pt x="2060145" y="3247445"/>
                    <a:pt x="2094930" y="3252056"/>
                    <a:pt x="2130063" y="3254774"/>
                  </a:cubicBezTo>
                  <a:cubicBezTo>
                    <a:pt x="2147587" y="3256338"/>
                    <a:pt x="2165109" y="3257821"/>
                    <a:pt x="2182719" y="3258562"/>
                  </a:cubicBezTo>
                  <a:cubicBezTo>
                    <a:pt x="2200330" y="3259385"/>
                    <a:pt x="2217853" y="3260703"/>
                    <a:pt x="2235551" y="3261197"/>
                  </a:cubicBezTo>
                  <a:lnTo>
                    <a:pt x="2288556" y="3262350"/>
                  </a:lnTo>
                  <a:cubicBezTo>
                    <a:pt x="2306166" y="3262761"/>
                    <a:pt x="2323951" y="3262185"/>
                    <a:pt x="2341648" y="3262103"/>
                  </a:cubicBezTo>
                  <a:lnTo>
                    <a:pt x="2368238" y="3261856"/>
                  </a:lnTo>
                  <a:cubicBezTo>
                    <a:pt x="2376869" y="3261609"/>
                    <a:pt x="2385325" y="3261115"/>
                    <a:pt x="2393869" y="3260785"/>
                  </a:cubicBezTo>
                  <a:cubicBezTo>
                    <a:pt x="2402412" y="3260373"/>
                    <a:pt x="2410956" y="3260127"/>
                    <a:pt x="2419413" y="3259550"/>
                  </a:cubicBezTo>
                  <a:lnTo>
                    <a:pt x="2444869" y="3257574"/>
                  </a:lnTo>
                  <a:cubicBezTo>
                    <a:pt x="2478782" y="3255021"/>
                    <a:pt x="2512434" y="3250739"/>
                    <a:pt x="2545824" y="3245798"/>
                  </a:cubicBezTo>
                  <a:cubicBezTo>
                    <a:pt x="2679470" y="3224881"/>
                    <a:pt x="2807973" y="3183954"/>
                    <a:pt x="2930373" y="3126555"/>
                  </a:cubicBezTo>
                  <a:cubicBezTo>
                    <a:pt x="3053210" y="3069817"/>
                    <a:pt x="3170118" y="2997184"/>
                    <a:pt x="3285631" y="2917552"/>
                  </a:cubicBezTo>
                  <a:cubicBezTo>
                    <a:pt x="3314487" y="2897706"/>
                    <a:pt x="3343169" y="2876954"/>
                    <a:pt x="3371764" y="2856120"/>
                  </a:cubicBezTo>
                  <a:cubicBezTo>
                    <a:pt x="3400534" y="2835285"/>
                    <a:pt x="3429216" y="2814121"/>
                    <a:pt x="3457898" y="2792628"/>
                  </a:cubicBezTo>
                  <a:lnTo>
                    <a:pt x="3632344" y="2660869"/>
                  </a:lnTo>
                  <a:cubicBezTo>
                    <a:pt x="3752043" y="2571190"/>
                    <a:pt x="3872873" y="2487687"/>
                    <a:pt x="3990915" y="2405832"/>
                  </a:cubicBezTo>
                  <a:cubicBezTo>
                    <a:pt x="4108869" y="2323976"/>
                    <a:pt x="4222378" y="2241297"/>
                    <a:pt x="4324988" y="2152196"/>
                  </a:cubicBezTo>
                  <a:cubicBezTo>
                    <a:pt x="4427598" y="2063258"/>
                    <a:pt x="4520270" y="1968474"/>
                    <a:pt x="4592106" y="1861501"/>
                  </a:cubicBezTo>
                  <a:cubicBezTo>
                    <a:pt x="4628024" y="1808057"/>
                    <a:pt x="4658712" y="1751730"/>
                    <a:pt x="4683122" y="1692521"/>
                  </a:cubicBezTo>
                  <a:cubicBezTo>
                    <a:pt x="4707706" y="1633393"/>
                    <a:pt x="4725404" y="1571467"/>
                    <a:pt x="4738568" y="1507893"/>
                  </a:cubicBezTo>
                  <a:cubicBezTo>
                    <a:pt x="4745106" y="1476106"/>
                    <a:pt x="4750338" y="1443742"/>
                    <a:pt x="4753912" y="1411050"/>
                  </a:cubicBezTo>
                  <a:cubicBezTo>
                    <a:pt x="4754958" y="1402897"/>
                    <a:pt x="4755656" y="1394662"/>
                    <a:pt x="4756440" y="1386509"/>
                  </a:cubicBezTo>
                  <a:cubicBezTo>
                    <a:pt x="4757138" y="1378274"/>
                    <a:pt x="4758010" y="1370204"/>
                    <a:pt x="4758358" y="1361475"/>
                  </a:cubicBezTo>
                  <a:lnTo>
                    <a:pt x="4761148" y="1309759"/>
                  </a:lnTo>
                  <a:cubicBezTo>
                    <a:pt x="4763676" y="1240751"/>
                    <a:pt x="4762106" y="1171659"/>
                    <a:pt x="4756354" y="1102980"/>
                  </a:cubicBezTo>
                  <a:cubicBezTo>
                    <a:pt x="4750774" y="1034218"/>
                    <a:pt x="4740050" y="966033"/>
                    <a:pt x="4725578" y="898753"/>
                  </a:cubicBezTo>
                  <a:cubicBezTo>
                    <a:pt x="4710932" y="831473"/>
                    <a:pt x="4692624" y="765100"/>
                    <a:pt x="4673358" y="699384"/>
                  </a:cubicBezTo>
                  <a:cubicBezTo>
                    <a:pt x="4634912" y="568037"/>
                    <a:pt x="4592456" y="438419"/>
                    <a:pt x="4538491" y="312754"/>
                  </a:cubicBezTo>
                  <a:cubicBezTo>
                    <a:pt x="4511464" y="250003"/>
                    <a:pt x="4481301" y="188406"/>
                    <a:pt x="4446604" y="129196"/>
                  </a:cubicBezTo>
                  <a:cubicBezTo>
                    <a:pt x="4438147" y="114291"/>
                    <a:pt x="4428819" y="99798"/>
                    <a:pt x="4419840" y="85222"/>
                  </a:cubicBezTo>
                  <a:cubicBezTo>
                    <a:pt x="4410598" y="70728"/>
                    <a:pt x="4401008" y="56482"/>
                    <a:pt x="4391680" y="42071"/>
                  </a:cubicBezTo>
                  <a:lnTo>
                    <a:pt x="4361930" y="0"/>
                  </a:lnTo>
                  <a:lnTo>
                    <a:pt x="4588871" y="0"/>
                  </a:lnTo>
                  <a:lnTo>
                    <a:pt x="4613640" y="38859"/>
                  </a:lnTo>
                  <a:cubicBezTo>
                    <a:pt x="4653306" y="102762"/>
                    <a:pt x="4690706" y="167901"/>
                    <a:pt x="4724445" y="234687"/>
                  </a:cubicBezTo>
                  <a:cubicBezTo>
                    <a:pt x="4792096" y="368257"/>
                    <a:pt x="4844230" y="508828"/>
                    <a:pt x="4876138" y="653022"/>
                  </a:cubicBezTo>
                  <a:cubicBezTo>
                    <a:pt x="4892005" y="725161"/>
                    <a:pt x="4903077" y="797874"/>
                    <a:pt x="4911707" y="870671"/>
                  </a:cubicBezTo>
                  <a:cubicBezTo>
                    <a:pt x="4920513" y="943386"/>
                    <a:pt x="4927574" y="1016019"/>
                    <a:pt x="4934810" y="1088487"/>
                  </a:cubicBezTo>
                  <a:cubicBezTo>
                    <a:pt x="4941697" y="1161036"/>
                    <a:pt x="4947799" y="1233586"/>
                    <a:pt x="4953206" y="1306301"/>
                  </a:cubicBezTo>
                  <a:lnTo>
                    <a:pt x="4956954" y="1360899"/>
                  </a:lnTo>
                  <a:cubicBezTo>
                    <a:pt x="4957651" y="1369875"/>
                    <a:pt x="4958087" y="1379510"/>
                    <a:pt x="4958610" y="1388980"/>
                  </a:cubicBezTo>
                  <a:cubicBezTo>
                    <a:pt x="4959133" y="1398450"/>
                    <a:pt x="4959656" y="1408003"/>
                    <a:pt x="4959830" y="1417555"/>
                  </a:cubicBezTo>
                  <a:cubicBezTo>
                    <a:pt x="4961138" y="1455683"/>
                    <a:pt x="4960702" y="1494140"/>
                    <a:pt x="4958174" y="1532680"/>
                  </a:cubicBezTo>
                  <a:cubicBezTo>
                    <a:pt x="4948760" y="1686920"/>
                    <a:pt x="4904908" y="1842314"/>
                    <a:pt x="4834030" y="1984861"/>
                  </a:cubicBezTo>
                  <a:cubicBezTo>
                    <a:pt x="4763328" y="2127820"/>
                    <a:pt x="4665860" y="2256121"/>
                    <a:pt x="4558106" y="2368857"/>
                  </a:cubicBezTo>
                  <a:cubicBezTo>
                    <a:pt x="4504230" y="2425432"/>
                    <a:pt x="4447650" y="2478465"/>
                    <a:pt x="4389936" y="2528945"/>
                  </a:cubicBezTo>
                  <a:cubicBezTo>
                    <a:pt x="4332223" y="2579425"/>
                    <a:pt x="4273726" y="2628011"/>
                    <a:pt x="4214618" y="2674457"/>
                  </a:cubicBezTo>
                  <a:cubicBezTo>
                    <a:pt x="4096664" y="2767759"/>
                    <a:pt x="3976094" y="2852826"/>
                    <a:pt x="3858489" y="2936658"/>
                  </a:cubicBezTo>
                  <a:lnTo>
                    <a:pt x="3768868" y="3000643"/>
                  </a:lnTo>
                  <a:cubicBezTo>
                    <a:pt x="3738530" y="3022136"/>
                    <a:pt x="3707929" y="3043794"/>
                    <a:pt x="3676806" y="3065040"/>
                  </a:cubicBezTo>
                  <a:cubicBezTo>
                    <a:pt x="3645770" y="3086369"/>
                    <a:pt x="3614386" y="3107615"/>
                    <a:pt x="3582477" y="3128614"/>
                  </a:cubicBezTo>
                  <a:cubicBezTo>
                    <a:pt x="3550483" y="3149449"/>
                    <a:pt x="3518226" y="3170118"/>
                    <a:pt x="3485185" y="3190377"/>
                  </a:cubicBezTo>
                  <a:cubicBezTo>
                    <a:pt x="3419452" y="3230975"/>
                    <a:pt x="3351625" y="3270338"/>
                    <a:pt x="3280923" y="3306325"/>
                  </a:cubicBezTo>
                  <a:cubicBezTo>
                    <a:pt x="3210307" y="3342476"/>
                    <a:pt x="3137251" y="3376074"/>
                    <a:pt x="3061230" y="3404897"/>
                  </a:cubicBezTo>
                  <a:cubicBezTo>
                    <a:pt x="2909886" y="3463366"/>
                    <a:pt x="2747295" y="3502810"/>
                    <a:pt x="2583137" y="3518292"/>
                  </a:cubicBezTo>
                  <a:cubicBezTo>
                    <a:pt x="2542075" y="3521999"/>
                    <a:pt x="2501013" y="3524798"/>
                    <a:pt x="2460038" y="3525622"/>
                  </a:cubicBezTo>
                  <a:lnTo>
                    <a:pt x="2429264" y="3526280"/>
                  </a:lnTo>
                  <a:cubicBezTo>
                    <a:pt x="2419064" y="3526363"/>
                    <a:pt x="2408777" y="3526116"/>
                    <a:pt x="2398576" y="3526116"/>
                  </a:cubicBezTo>
                  <a:lnTo>
                    <a:pt x="2367977" y="3525786"/>
                  </a:lnTo>
                  <a:lnTo>
                    <a:pt x="2338249" y="3524716"/>
                  </a:lnTo>
                  <a:cubicBezTo>
                    <a:pt x="2259089" y="3522327"/>
                    <a:pt x="2179756" y="3516399"/>
                    <a:pt x="2100770" y="3506845"/>
                  </a:cubicBezTo>
                  <a:cubicBezTo>
                    <a:pt x="2021699" y="3497787"/>
                    <a:pt x="1942801" y="3484776"/>
                    <a:pt x="1864776" y="3467483"/>
                  </a:cubicBezTo>
                  <a:cubicBezTo>
                    <a:pt x="1786836" y="3450025"/>
                    <a:pt x="1709508" y="3429355"/>
                    <a:pt x="1632964" y="3405803"/>
                  </a:cubicBezTo>
                  <a:cubicBezTo>
                    <a:pt x="1480138" y="3358288"/>
                    <a:pt x="1329055" y="3299160"/>
                    <a:pt x="1189219" y="3220352"/>
                  </a:cubicBezTo>
                  <a:cubicBezTo>
                    <a:pt x="1049296" y="3141708"/>
                    <a:pt x="924367" y="3041982"/>
                    <a:pt x="815305" y="2931634"/>
                  </a:cubicBezTo>
                  <a:cubicBezTo>
                    <a:pt x="760469" y="2876542"/>
                    <a:pt x="710603" y="2817909"/>
                    <a:pt x="663699" y="2757877"/>
                  </a:cubicBezTo>
                  <a:cubicBezTo>
                    <a:pt x="617059" y="2697597"/>
                    <a:pt x="572684" y="2636411"/>
                    <a:pt x="531274" y="2573907"/>
                  </a:cubicBezTo>
                  <a:cubicBezTo>
                    <a:pt x="520638" y="2558426"/>
                    <a:pt x="510612" y="2542697"/>
                    <a:pt x="500325" y="2527051"/>
                  </a:cubicBezTo>
                  <a:lnTo>
                    <a:pt x="470771" y="2481594"/>
                  </a:lnTo>
                  <a:cubicBezTo>
                    <a:pt x="451853" y="2452195"/>
                    <a:pt x="432238" y="2423043"/>
                    <a:pt x="412448" y="2393479"/>
                  </a:cubicBezTo>
                  <a:lnTo>
                    <a:pt x="291616" y="2213464"/>
                  </a:lnTo>
                  <a:cubicBezTo>
                    <a:pt x="251078" y="2152113"/>
                    <a:pt x="211062" y="2088951"/>
                    <a:pt x="173662" y="2023154"/>
                  </a:cubicBezTo>
                  <a:cubicBezTo>
                    <a:pt x="155005" y="1990214"/>
                    <a:pt x="136960" y="1956697"/>
                    <a:pt x="120483" y="1922276"/>
                  </a:cubicBezTo>
                  <a:cubicBezTo>
                    <a:pt x="104093" y="1887771"/>
                    <a:pt x="88837" y="1852608"/>
                    <a:pt x="75324" y="1816703"/>
                  </a:cubicBezTo>
                  <a:cubicBezTo>
                    <a:pt x="62072" y="1780717"/>
                    <a:pt x="50303" y="1744235"/>
                    <a:pt x="40713" y="1707179"/>
                  </a:cubicBezTo>
                  <a:cubicBezTo>
                    <a:pt x="36180" y="1688650"/>
                    <a:pt x="31560" y="1670039"/>
                    <a:pt x="27811" y="1651346"/>
                  </a:cubicBezTo>
                  <a:lnTo>
                    <a:pt x="22144" y="1623346"/>
                  </a:lnTo>
                  <a:lnTo>
                    <a:pt x="17436" y="1595265"/>
                  </a:lnTo>
                  <a:cubicBezTo>
                    <a:pt x="5144" y="1520328"/>
                    <a:pt x="0" y="1444978"/>
                    <a:pt x="0" y="1370286"/>
                  </a:cubicBezTo>
                  <a:cubicBezTo>
                    <a:pt x="349" y="1223293"/>
                    <a:pt x="16652" y="1076299"/>
                    <a:pt x="48385" y="931939"/>
                  </a:cubicBezTo>
                  <a:cubicBezTo>
                    <a:pt x="80032" y="787663"/>
                    <a:pt x="128504" y="646187"/>
                    <a:pt x="193801" y="511957"/>
                  </a:cubicBezTo>
                  <a:cubicBezTo>
                    <a:pt x="259404" y="377727"/>
                    <a:pt x="339740" y="250559"/>
                    <a:pt x="431660" y="13137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410D7F-818A-9DEA-7A90-E91556C78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1928" y="0"/>
              <a:ext cx="4934374" cy="3484134"/>
            </a:xfrm>
            <a:custGeom>
              <a:avLst/>
              <a:gdLst>
                <a:gd name="connsiteX0" fmla="*/ 585303 w 4934374"/>
                <a:gd name="connsiteY0" fmla="*/ 0 h 3484134"/>
                <a:gd name="connsiteX1" fmla="*/ 1213739 w 4934374"/>
                <a:gd name="connsiteY1" fmla="*/ 0 h 3484134"/>
                <a:gd name="connsiteX2" fmla="*/ 1150162 w 4934374"/>
                <a:gd name="connsiteY2" fmla="*/ 47028 h 3484134"/>
                <a:gd name="connsiteX3" fmla="*/ 626038 w 4934374"/>
                <a:gd name="connsiteY3" fmla="*/ 660944 h 3484134"/>
                <a:gd name="connsiteX4" fmla="*/ 435986 w 4934374"/>
                <a:gd name="connsiteY4" fmla="*/ 1375409 h 3484134"/>
                <a:gd name="connsiteX5" fmla="*/ 750530 w 4934374"/>
                <a:gd name="connsiteY5" fmla="*/ 2038817 h 3484134"/>
                <a:gd name="connsiteX6" fmla="*/ 909024 w 4934374"/>
                <a:gd name="connsiteY6" fmla="*/ 2249384 h 3484134"/>
                <a:gd name="connsiteX7" fmla="*/ 2396223 w 4934374"/>
                <a:gd name="connsiteY7" fmla="*/ 3072468 h 3484134"/>
                <a:gd name="connsiteX8" fmla="*/ 3525201 w 4934374"/>
                <a:gd name="connsiteY8" fmla="*/ 2566101 h 3484134"/>
                <a:gd name="connsiteX9" fmla="*/ 3662596 w 4934374"/>
                <a:gd name="connsiteY9" fmla="*/ 2465552 h 3484134"/>
                <a:gd name="connsiteX10" fmla="*/ 4287500 w 4934374"/>
                <a:gd name="connsiteY10" fmla="*/ 1939915 h 3484134"/>
                <a:gd name="connsiteX11" fmla="*/ 4498563 w 4934374"/>
                <a:gd name="connsiteY11" fmla="*/ 1375409 h 3484134"/>
                <a:gd name="connsiteX12" fmla="*/ 4132831 w 4934374"/>
                <a:gd name="connsiteY12" fmla="*/ 134540 h 3484134"/>
                <a:gd name="connsiteX13" fmla="*/ 4025590 w 4934374"/>
                <a:gd name="connsiteY13" fmla="*/ 0 h 3484134"/>
                <a:gd name="connsiteX14" fmla="*/ 4555675 w 4934374"/>
                <a:gd name="connsiteY14" fmla="*/ 0 h 3484134"/>
                <a:gd name="connsiteX15" fmla="*/ 4605933 w 4934374"/>
                <a:gd name="connsiteY15" fmla="*/ 77740 h 3484134"/>
                <a:gd name="connsiteX16" fmla="*/ 4934374 w 4934374"/>
                <a:gd name="connsiteY16" fmla="*/ 1375327 h 3484134"/>
                <a:gd name="connsiteX17" fmla="*/ 3793540 w 4934374"/>
                <a:gd name="connsiteY17" fmla="*/ 2890475 h 3484134"/>
                <a:gd name="connsiteX18" fmla="*/ 2396135 w 4934374"/>
                <a:gd name="connsiteY18" fmla="*/ 3484134 h 3484134"/>
                <a:gd name="connsiteX19" fmla="*/ 548273 w 4934374"/>
                <a:gd name="connsiteY19" fmla="*/ 2480458 h 3484134"/>
                <a:gd name="connsiteX20" fmla="*/ 0 w 4934374"/>
                <a:gd name="connsiteY20" fmla="*/ 1375327 h 3484134"/>
                <a:gd name="connsiteX21" fmla="*/ 512166 w 4934374"/>
                <a:gd name="connsiteY21" fmla="*/ 77740 h 348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934374" h="3484134">
                  <a:moveTo>
                    <a:pt x="585303" y="0"/>
                  </a:moveTo>
                  <a:lnTo>
                    <a:pt x="1213739" y="0"/>
                  </a:lnTo>
                  <a:lnTo>
                    <a:pt x="1150162" y="47028"/>
                  </a:lnTo>
                  <a:cubicBezTo>
                    <a:pt x="925762" y="228608"/>
                    <a:pt x="749397" y="435224"/>
                    <a:pt x="626038" y="660944"/>
                  </a:cubicBezTo>
                  <a:cubicBezTo>
                    <a:pt x="499976" y="891687"/>
                    <a:pt x="435986" y="1132066"/>
                    <a:pt x="435986" y="1375409"/>
                  </a:cubicBezTo>
                  <a:cubicBezTo>
                    <a:pt x="435986" y="1620481"/>
                    <a:pt x="538074" y="1763604"/>
                    <a:pt x="750530" y="2038817"/>
                  </a:cubicBezTo>
                  <a:cubicBezTo>
                    <a:pt x="801792" y="2105190"/>
                    <a:pt x="854797" y="2173870"/>
                    <a:pt x="909024" y="2249384"/>
                  </a:cubicBezTo>
                  <a:cubicBezTo>
                    <a:pt x="1323389" y="2826326"/>
                    <a:pt x="1768180" y="3072468"/>
                    <a:pt x="2396223" y="3072468"/>
                  </a:cubicBezTo>
                  <a:cubicBezTo>
                    <a:pt x="2808409" y="3072468"/>
                    <a:pt x="3110835" y="2871947"/>
                    <a:pt x="3525201" y="2566101"/>
                  </a:cubicBezTo>
                  <a:cubicBezTo>
                    <a:pt x="3571493" y="2531926"/>
                    <a:pt x="3617786" y="2498162"/>
                    <a:pt x="3662596" y="2465552"/>
                  </a:cubicBezTo>
                  <a:cubicBezTo>
                    <a:pt x="3905479" y="2288583"/>
                    <a:pt x="4134849" y="2121414"/>
                    <a:pt x="4287500" y="1939915"/>
                  </a:cubicBezTo>
                  <a:cubicBezTo>
                    <a:pt x="4433440" y="1766404"/>
                    <a:pt x="4498563" y="1592317"/>
                    <a:pt x="4498563" y="1375409"/>
                  </a:cubicBezTo>
                  <a:cubicBezTo>
                    <a:pt x="4498563" y="899696"/>
                    <a:pt x="4369741" y="465973"/>
                    <a:pt x="4132831" y="134540"/>
                  </a:cubicBezTo>
                  <a:lnTo>
                    <a:pt x="4025590" y="0"/>
                  </a:lnTo>
                  <a:lnTo>
                    <a:pt x="4555675" y="0"/>
                  </a:lnTo>
                  <a:lnTo>
                    <a:pt x="4605933" y="77740"/>
                  </a:lnTo>
                  <a:cubicBezTo>
                    <a:pt x="4820335" y="448137"/>
                    <a:pt x="4934374" y="894662"/>
                    <a:pt x="4934374" y="1375327"/>
                  </a:cubicBezTo>
                  <a:cubicBezTo>
                    <a:pt x="4934374" y="2116884"/>
                    <a:pt x="4369100" y="2465635"/>
                    <a:pt x="3793540" y="2890475"/>
                  </a:cubicBezTo>
                  <a:cubicBezTo>
                    <a:pt x="3374293" y="3199945"/>
                    <a:pt x="2970389" y="3484134"/>
                    <a:pt x="2396135" y="3484134"/>
                  </a:cubicBezTo>
                  <a:cubicBezTo>
                    <a:pt x="1544564" y="3484134"/>
                    <a:pt x="991670" y="3097832"/>
                    <a:pt x="548273" y="2480458"/>
                  </a:cubicBezTo>
                  <a:cubicBezTo>
                    <a:pt x="282201" y="2110049"/>
                    <a:pt x="0" y="1856001"/>
                    <a:pt x="0" y="1375327"/>
                  </a:cubicBezTo>
                  <a:cubicBezTo>
                    <a:pt x="0" y="894662"/>
                    <a:pt x="195505" y="448137"/>
                    <a:pt x="512166" y="777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E3FA622-7674-78B2-047B-77A4A6E19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1928" y="0"/>
              <a:ext cx="4934374" cy="3484134"/>
            </a:xfrm>
            <a:custGeom>
              <a:avLst/>
              <a:gdLst>
                <a:gd name="connsiteX0" fmla="*/ 585303 w 4934374"/>
                <a:gd name="connsiteY0" fmla="*/ 0 h 3484134"/>
                <a:gd name="connsiteX1" fmla="*/ 1354934 w 4934374"/>
                <a:gd name="connsiteY1" fmla="*/ 0 h 3484134"/>
                <a:gd name="connsiteX2" fmla="*/ 1206830 w 4934374"/>
                <a:gd name="connsiteY2" fmla="*/ 109531 h 3484134"/>
                <a:gd name="connsiteX3" fmla="*/ 703453 w 4934374"/>
                <a:gd name="connsiteY3" fmla="*/ 698660 h 3484134"/>
                <a:gd name="connsiteX4" fmla="*/ 523079 w 4934374"/>
                <a:gd name="connsiteY4" fmla="*/ 1375409 h 3484134"/>
                <a:gd name="connsiteX5" fmla="*/ 820885 w 4934374"/>
                <a:gd name="connsiteY5" fmla="*/ 1990313 h 3484134"/>
                <a:gd name="connsiteX6" fmla="*/ 981122 w 4934374"/>
                <a:gd name="connsiteY6" fmla="*/ 2203186 h 3484134"/>
                <a:gd name="connsiteX7" fmla="*/ 1592426 w 4934374"/>
                <a:gd name="connsiteY7" fmla="*/ 2792645 h 3484134"/>
                <a:gd name="connsiteX8" fmla="*/ 2396135 w 4934374"/>
                <a:gd name="connsiteY8" fmla="*/ 2990119 h 3484134"/>
                <a:gd name="connsiteX9" fmla="*/ 2913112 w 4934374"/>
                <a:gd name="connsiteY9" fmla="*/ 2864371 h 3484134"/>
                <a:gd name="connsiteX10" fmla="*/ 3471411 w 4934374"/>
                <a:gd name="connsiteY10" fmla="*/ 2501292 h 3484134"/>
                <a:gd name="connsiteX11" fmla="*/ 3609242 w 4934374"/>
                <a:gd name="connsiteY11" fmla="*/ 2400414 h 3484134"/>
                <a:gd name="connsiteX12" fmla="*/ 4219151 w 4934374"/>
                <a:gd name="connsiteY12" fmla="*/ 1888693 h 3484134"/>
                <a:gd name="connsiteX13" fmla="*/ 4411296 w 4934374"/>
                <a:gd name="connsiteY13" fmla="*/ 1375409 h 3484134"/>
                <a:gd name="connsiteX14" fmla="*/ 3957874 w 4934374"/>
                <a:gd name="connsiteY14" fmla="*/ 51887 h 3484134"/>
                <a:gd name="connsiteX15" fmla="*/ 3906637 w 4934374"/>
                <a:gd name="connsiteY15" fmla="*/ 0 h 3484134"/>
                <a:gd name="connsiteX16" fmla="*/ 4555675 w 4934374"/>
                <a:gd name="connsiteY16" fmla="*/ 0 h 3484134"/>
                <a:gd name="connsiteX17" fmla="*/ 4605933 w 4934374"/>
                <a:gd name="connsiteY17" fmla="*/ 77740 h 3484134"/>
                <a:gd name="connsiteX18" fmla="*/ 4934374 w 4934374"/>
                <a:gd name="connsiteY18" fmla="*/ 1375327 h 3484134"/>
                <a:gd name="connsiteX19" fmla="*/ 3793540 w 4934374"/>
                <a:gd name="connsiteY19" fmla="*/ 2890475 h 3484134"/>
                <a:gd name="connsiteX20" fmla="*/ 2396135 w 4934374"/>
                <a:gd name="connsiteY20" fmla="*/ 3484134 h 3484134"/>
                <a:gd name="connsiteX21" fmla="*/ 548273 w 4934374"/>
                <a:gd name="connsiteY21" fmla="*/ 2480458 h 3484134"/>
                <a:gd name="connsiteX22" fmla="*/ 0 w 4934374"/>
                <a:gd name="connsiteY22" fmla="*/ 1375327 h 3484134"/>
                <a:gd name="connsiteX23" fmla="*/ 512166 w 4934374"/>
                <a:gd name="connsiteY23" fmla="*/ 77740 h 348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34374" h="3484134">
                  <a:moveTo>
                    <a:pt x="585303" y="0"/>
                  </a:moveTo>
                  <a:lnTo>
                    <a:pt x="1354934" y="0"/>
                  </a:lnTo>
                  <a:lnTo>
                    <a:pt x="1206830" y="109531"/>
                  </a:lnTo>
                  <a:cubicBezTo>
                    <a:pt x="994024" y="281725"/>
                    <a:pt x="820013" y="485457"/>
                    <a:pt x="703453" y="698660"/>
                  </a:cubicBezTo>
                  <a:cubicBezTo>
                    <a:pt x="583756" y="917627"/>
                    <a:pt x="523079" y="1145324"/>
                    <a:pt x="523079" y="1375409"/>
                  </a:cubicBezTo>
                  <a:cubicBezTo>
                    <a:pt x="523079" y="1595282"/>
                    <a:pt x="614356" y="1722842"/>
                    <a:pt x="820885" y="1990313"/>
                  </a:cubicBezTo>
                  <a:cubicBezTo>
                    <a:pt x="872582" y="2057263"/>
                    <a:pt x="926023" y="2126519"/>
                    <a:pt x="981122" y="2203186"/>
                  </a:cubicBezTo>
                  <a:cubicBezTo>
                    <a:pt x="1175968" y="2474445"/>
                    <a:pt x="1375871" y="2667309"/>
                    <a:pt x="1592426" y="2792645"/>
                  </a:cubicBezTo>
                  <a:cubicBezTo>
                    <a:pt x="1821970" y="2925557"/>
                    <a:pt x="2084904" y="2990119"/>
                    <a:pt x="2396135" y="2990119"/>
                  </a:cubicBezTo>
                  <a:cubicBezTo>
                    <a:pt x="2572762" y="2990119"/>
                    <a:pt x="2737009" y="2950179"/>
                    <a:pt x="2913112" y="2864371"/>
                  </a:cubicBezTo>
                  <a:cubicBezTo>
                    <a:pt x="3093922" y="2776257"/>
                    <a:pt x="3272903" y="2647792"/>
                    <a:pt x="3471411" y="2501292"/>
                  </a:cubicBezTo>
                  <a:cubicBezTo>
                    <a:pt x="3517964" y="2466952"/>
                    <a:pt x="3564344" y="2433106"/>
                    <a:pt x="3609242" y="2400414"/>
                  </a:cubicBezTo>
                  <a:cubicBezTo>
                    <a:pt x="3847766" y="2226574"/>
                    <a:pt x="4073038" y="2062368"/>
                    <a:pt x="4219151" y="1888693"/>
                  </a:cubicBezTo>
                  <a:cubicBezTo>
                    <a:pt x="4353844" y="1728606"/>
                    <a:pt x="4411296" y="1575106"/>
                    <a:pt x="4411296" y="1375409"/>
                  </a:cubicBezTo>
                  <a:cubicBezTo>
                    <a:pt x="4411296" y="851089"/>
                    <a:pt x="4250274" y="381038"/>
                    <a:pt x="3957874" y="51887"/>
                  </a:cubicBezTo>
                  <a:lnTo>
                    <a:pt x="3906637" y="0"/>
                  </a:lnTo>
                  <a:lnTo>
                    <a:pt x="4555675" y="0"/>
                  </a:lnTo>
                  <a:lnTo>
                    <a:pt x="4605933" y="77740"/>
                  </a:lnTo>
                  <a:cubicBezTo>
                    <a:pt x="4820335" y="448137"/>
                    <a:pt x="4934374" y="894662"/>
                    <a:pt x="4934374" y="1375327"/>
                  </a:cubicBezTo>
                  <a:cubicBezTo>
                    <a:pt x="4934374" y="2116884"/>
                    <a:pt x="4369100" y="2465635"/>
                    <a:pt x="3793540" y="2890475"/>
                  </a:cubicBezTo>
                  <a:cubicBezTo>
                    <a:pt x="3374293" y="3199945"/>
                    <a:pt x="2970389" y="3484134"/>
                    <a:pt x="2396135" y="3484134"/>
                  </a:cubicBezTo>
                  <a:cubicBezTo>
                    <a:pt x="1544564" y="3484134"/>
                    <a:pt x="991670" y="3097832"/>
                    <a:pt x="548273" y="2480458"/>
                  </a:cubicBezTo>
                  <a:cubicBezTo>
                    <a:pt x="282201" y="2110049"/>
                    <a:pt x="0" y="1856001"/>
                    <a:pt x="0" y="1375327"/>
                  </a:cubicBezTo>
                  <a:cubicBezTo>
                    <a:pt x="0" y="894662"/>
                    <a:pt x="195505" y="448137"/>
                    <a:pt x="512166" y="777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EB2DBD-26B3-FDB6-9767-082A6A90D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994" y="2146112"/>
            <a:ext cx="5145024" cy="1454051"/>
          </a:xfrm>
        </p:spPr>
        <p:txBody>
          <a:bodyPr anchor="b">
            <a:normAutofit/>
          </a:bodyPr>
          <a:lstStyle/>
          <a:p>
            <a:r>
              <a:rPr lang="sv-SE" sz="4800" dirty="0">
                <a:solidFill>
                  <a:schemeClr val="tx2"/>
                </a:solidFill>
              </a:rPr>
              <a:t>Övriga Frågor?</a:t>
            </a:r>
          </a:p>
        </p:txBody>
      </p:sp>
      <p:pic>
        <p:nvPicPr>
          <p:cNvPr id="6" name="Bildobjekt 1">
            <a:extLst>
              <a:ext uri="{FF2B5EF4-FFF2-40B4-BE49-F238E27FC236}">
                <a16:creationId xmlns:a16="http://schemas.microsoft.com/office/drawing/2014/main" id="{2F366D73-ACB9-F6EE-71B7-B630B732D5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4342" y="268595"/>
            <a:ext cx="1838394" cy="1723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4560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38838D-5FC5-FA81-5A42-FACA535BC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E5B1D4D-5E79-BD44-8AC2-DAB089B12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5"/>
          <a:stretch>
            <a:fillRect/>
          </a:stretch>
        </p:blipFill>
        <p:spPr>
          <a:xfrm>
            <a:off x="-1219" y="-4"/>
            <a:ext cx="12191695" cy="6858000"/>
          </a:xfrm>
          <a:prstGeom prst="rect">
            <a:avLst/>
          </a:prstGeom>
        </p:spPr>
      </p:pic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1377" y="1386250"/>
            <a:ext cx="4598786" cy="411340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9573" y="1494845"/>
            <a:ext cx="4354593" cy="386112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A3981-BFC7-4FF4-5EA1-10292E87C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511" y="1872171"/>
            <a:ext cx="3555692" cy="2042712"/>
          </a:xfrm>
        </p:spPr>
        <p:txBody>
          <a:bodyPr anchor="b">
            <a:normAutofit/>
          </a:bodyPr>
          <a:lstStyle/>
          <a:p>
            <a:r>
              <a:rPr lang="sv-SE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Tack för att ni kom </a:t>
            </a:r>
            <a:r>
              <a:rPr lang="sv-SE" sz="40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</a:t>
            </a:r>
            <a:r>
              <a:rPr lang="sv-S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sv-SE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536C0D-2219-44F1-94EC-B9A56501D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6303" y="1122043"/>
            <a:ext cx="4908132" cy="4613915"/>
            <a:chOff x="6516303" y="1122043"/>
            <a:chExt cx="4908132" cy="461391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DF0CCBF-D7FD-451C-92EB-84C362B69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10901" y="1264257"/>
              <a:ext cx="4534335" cy="423539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1B8EEB-4E8B-43EC-AB8F-F7E2CD968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300000">
              <a:off x="6516303" y="1122043"/>
              <a:ext cx="4908132" cy="461391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9ACAA0F-A639-FF28-76EA-5F82C25612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9" r="-3" b="-3"/>
          <a:stretch>
            <a:fillRect/>
          </a:stretch>
        </p:blipFill>
        <p:spPr>
          <a:xfrm>
            <a:off x="6882275" y="1386254"/>
            <a:ext cx="4228348" cy="3969721"/>
          </a:xfrm>
          <a:custGeom>
            <a:avLst/>
            <a:gdLst/>
            <a:ahLst/>
            <a:cxnLst/>
            <a:rect l="l" t="t" r="r" b="b"/>
            <a:pathLst>
              <a:path w="3952684" h="3588642">
                <a:moveTo>
                  <a:pt x="2262021" y="0"/>
                </a:moveTo>
                <a:cubicBezTo>
                  <a:pt x="2521915" y="0"/>
                  <a:pt x="2761111" y="48268"/>
                  <a:pt x="2973080" y="143330"/>
                </a:cubicBezTo>
                <a:cubicBezTo>
                  <a:pt x="3171733" y="232491"/>
                  <a:pt x="3346211" y="362626"/>
                  <a:pt x="3491678" y="530048"/>
                </a:cubicBezTo>
                <a:cubicBezTo>
                  <a:pt x="3788979" y="872350"/>
                  <a:pt x="3952684" y="1358801"/>
                  <a:pt x="3952684" y="1899831"/>
                </a:cubicBezTo>
                <a:cubicBezTo>
                  <a:pt x="3952684" y="2115686"/>
                  <a:pt x="3889322" y="2288927"/>
                  <a:pt x="3747331" y="2461593"/>
                </a:cubicBezTo>
                <a:cubicBezTo>
                  <a:pt x="3598809" y="2642210"/>
                  <a:pt x="3375643" y="2808567"/>
                  <a:pt x="3139331" y="2984675"/>
                </a:cubicBezTo>
                <a:cubicBezTo>
                  <a:pt x="3095732" y="3017128"/>
                  <a:pt x="3050692" y="3050728"/>
                  <a:pt x="3005652" y="3084736"/>
                </a:cubicBezTo>
                <a:cubicBezTo>
                  <a:pt x="2602495" y="3389096"/>
                  <a:pt x="2308249" y="3588642"/>
                  <a:pt x="1907213" y="3588642"/>
                </a:cubicBezTo>
                <a:cubicBezTo>
                  <a:pt x="1296158" y="3588642"/>
                  <a:pt x="863400" y="3343695"/>
                  <a:pt x="460242" y="2769559"/>
                </a:cubicBezTo>
                <a:cubicBezTo>
                  <a:pt x="407483" y="2694411"/>
                  <a:pt x="355911" y="2626066"/>
                  <a:pt x="306036" y="2560014"/>
                </a:cubicBezTo>
                <a:cubicBezTo>
                  <a:pt x="99326" y="2286139"/>
                  <a:pt x="0" y="2143712"/>
                  <a:pt x="0" y="1899831"/>
                </a:cubicBezTo>
                <a:cubicBezTo>
                  <a:pt x="0" y="1657671"/>
                  <a:pt x="62259" y="1418460"/>
                  <a:pt x="184911" y="1188839"/>
                </a:cubicBezTo>
                <a:cubicBezTo>
                  <a:pt x="304934" y="964216"/>
                  <a:pt x="476527" y="758606"/>
                  <a:pt x="694859" y="577907"/>
                </a:cubicBezTo>
                <a:cubicBezTo>
                  <a:pt x="909458" y="400240"/>
                  <a:pt x="1164345" y="253716"/>
                  <a:pt x="1432127" y="154228"/>
                </a:cubicBezTo>
                <a:cubicBezTo>
                  <a:pt x="1707119" y="51875"/>
                  <a:pt x="1986436" y="0"/>
                  <a:pt x="226202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947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3F6491-AAAE-A407-8763-8D7B0D5A2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927" y="-146988"/>
            <a:ext cx="4766330" cy="966787"/>
          </a:xfrm>
        </p:spPr>
        <p:txBody>
          <a:bodyPr>
            <a:normAutofit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28CA2-750C-2259-AB9A-F78356BBB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421" y="336405"/>
            <a:ext cx="4878150" cy="3734852"/>
          </a:xfrm>
        </p:spPr>
        <p:txBody>
          <a:bodyPr anchor="t">
            <a:normAutofit fontScale="25000" lnSpcReduction="20000"/>
          </a:bodyPr>
          <a:lstStyle/>
          <a:p>
            <a:r>
              <a:rPr lang="sv-SE" sz="8000" dirty="0">
                <a:solidFill>
                  <a:schemeClr val="tx2"/>
                </a:solidFill>
              </a:rPr>
              <a:t>Presentation av tränare 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Presentations runda föräldrar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 err="1">
                <a:solidFill>
                  <a:schemeClr val="tx2"/>
                </a:solidFill>
              </a:rPr>
              <a:t>MIK:s</a:t>
            </a:r>
            <a:r>
              <a:rPr lang="sv-SE" sz="8000" dirty="0">
                <a:solidFill>
                  <a:schemeClr val="tx2"/>
                </a:solidFill>
              </a:rPr>
              <a:t> barn och ungdomspolicy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Fotbollsförbundet - blankett om samtyckte från 9år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Regler</a:t>
            </a:r>
          </a:p>
          <a:p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Kallelser 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Utesäsongens träningar, matcher och cuper</a:t>
            </a:r>
          </a:p>
          <a:p>
            <a:r>
              <a:rPr lang="sv-SE" sz="8000" dirty="0">
                <a:solidFill>
                  <a:schemeClr val="tx2"/>
                </a:solidFill>
              </a:rPr>
              <a:t>Fotbollsskola </a:t>
            </a:r>
          </a:p>
          <a:p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Lagkassa och försäljning</a:t>
            </a:r>
          </a:p>
          <a:p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Övriga frågor</a:t>
            </a:r>
          </a:p>
          <a:p>
            <a:endParaRPr lang="sv-SE" sz="18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BFABBB9B-83CE-1643-19B0-48A6794C8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6768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DC8B88-D011-8627-2BE4-F18ED86AB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4294" y="205777"/>
            <a:ext cx="4766330" cy="530717"/>
          </a:xfrm>
        </p:spPr>
        <p:txBody>
          <a:bodyPr>
            <a:normAutofit fontScale="90000"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Lagets roller: </a:t>
            </a:r>
            <a:r>
              <a:rPr lang="sv-SE" sz="3600" dirty="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0D532-671F-214F-7EA9-17186DC65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675" y="0"/>
            <a:ext cx="6179592" cy="4823424"/>
          </a:xfrm>
        </p:spPr>
        <p:txBody>
          <a:bodyPr anchor="t">
            <a:normAutofit fontScale="25000" lnSpcReduction="20000"/>
          </a:bodyPr>
          <a:lstStyle/>
          <a:p>
            <a:endParaRPr lang="sv-SE" sz="2400" dirty="0">
              <a:solidFill>
                <a:schemeClr val="tx2"/>
              </a:solidFill>
            </a:endParaRPr>
          </a:p>
          <a:p>
            <a:r>
              <a:rPr lang="sv-SE" sz="8000" b="1" dirty="0">
                <a:solidFill>
                  <a:schemeClr val="tx2"/>
                </a:solidFill>
              </a:rPr>
              <a:t>Lagledare: </a:t>
            </a:r>
          </a:p>
          <a:p>
            <a:r>
              <a:rPr lang="sv-SE" sz="8000" dirty="0">
                <a:solidFill>
                  <a:schemeClr val="tx2"/>
                </a:solidFill>
              </a:rPr>
              <a:t>Erica Pragnert och Jens </a:t>
            </a:r>
            <a:r>
              <a:rPr lang="sv-SE" sz="8000" dirty="0" err="1">
                <a:solidFill>
                  <a:schemeClr val="tx2"/>
                </a:solidFill>
              </a:rPr>
              <a:t>Forneng</a:t>
            </a: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b="1" dirty="0">
                <a:solidFill>
                  <a:schemeClr val="tx2"/>
                </a:solidFill>
              </a:rPr>
              <a:t>Tränare: </a:t>
            </a:r>
          </a:p>
          <a:p>
            <a:r>
              <a:rPr lang="sv-SE" sz="8000" dirty="0">
                <a:solidFill>
                  <a:schemeClr val="tx2"/>
                </a:solidFill>
              </a:rPr>
              <a:t>Andre Berglund</a:t>
            </a:r>
          </a:p>
          <a:p>
            <a:r>
              <a:rPr lang="sv-SE" sz="8000" dirty="0">
                <a:solidFill>
                  <a:schemeClr val="tx2"/>
                </a:solidFill>
              </a:rPr>
              <a:t>Jens </a:t>
            </a:r>
            <a:r>
              <a:rPr lang="sv-SE" sz="8000" dirty="0" err="1">
                <a:solidFill>
                  <a:schemeClr val="tx2"/>
                </a:solidFill>
              </a:rPr>
              <a:t>Forneng</a:t>
            </a: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Andreas </a:t>
            </a:r>
            <a:r>
              <a:rPr lang="sv-SE" sz="8000" dirty="0" err="1">
                <a:solidFill>
                  <a:schemeClr val="tx2"/>
                </a:solidFill>
              </a:rPr>
              <a:t>Nytting</a:t>
            </a: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Fredrik Andersson</a:t>
            </a:r>
          </a:p>
          <a:p>
            <a:r>
              <a:rPr lang="sv-SE" sz="8000" dirty="0">
                <a:solidFill>
                  <a:schemeClr val="tx2"/>
                </a:solidFill>
              </a:rPr>
              <a:t>Anders Israelsson</a:t>
            </a:r>
          </a:p>
          <a:p>
            <a:r>
              <a:rPr lang="sv-SE" sz="8000" dirty="0">
                <a:solidFill>
                  <a:schemeClr val="tx2"/>
                </a:solidFill>
              </a:rPr>
              <a:t>Marcus Bergfalk </a:t>
            </a:r>
          </a:p>
          <a:p>
            <a:r>
              <a:rPr lang="sv-SE" sz="8000" dirty="0">
                <a:solidFill>
                  <a:schemeClr val="tx2"/>
                </a:solidFill>
              </a:rPr>
              <a:t>Anton </a:t>
            </a:r>
            <a:r>
              <a:rPr lang="sv-SE" sz="8000" dirty="0" err="1">
                <a:solidFill>
                  <a:schemeClr val="tx2"/>
                </a:solidFill>
              </a:rPr>
              <a:t>Krugel</a:t>
            </a:r>
            <a:r>
              <a:rPr lang="sv-SE" sz="8000" dirty="0">
                <a:solidFill>
                  <a:schemeClr val="tx2"/>
                </a:solidFill>
              </a:rPr>
              <a:t> </a:t>
            </a:r>
          </a:p>
          <a:p>
            <a:r>
              <a:rPr lang="sv-SE" sz="8000" dirty="0">
                <a:solidFill>
                  <a:schemeClr val="tx2"/>
                </a:solidFill>
              </a:rPr>
              <a:t>Henrik Hiltunen </a:t>
            </a:r>
          </a:p>
          <a:p>
            <a:r>
              <a:rPr lang="sv-SE" sz="8000" dirty="0">
                <a:solidFill>
                  <a:schemeClr val="tx2"/>
                </a:solidFill>
              </a:rPr>
              <a:t>Erik </a:t>
            </a:r>
            <a:r>
              <a:rPr lang="sv-SE" sz="8000" dirty="0" err="1">
                <a:solidFill>
                  <a:schemeClr val="tx2"/>
                </a:solidFill>
              </a:rPr>
              <a:t>Loön</a:t>
            </a: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b="1" dirty="0">
                <a:solidFill>
                  <a:schemeClr val="tx2"/>
                </a:solidFill>
              </a:rPr>
              <a:t>Försäljning, inköp och </a:t>
            </a:r>
            <a:r>
              <a:rPr lang="sv-SE" sz="8000" b="1" dirty="0" err="1">
                <a:solidFill>
                  <a:schemeClr val="tx2"/>
                </a:solidFill>
              </a:rPr>
              <a:t>instagram</a:t>
            </a:r>
            <a:r>
              <a:rPr lang="sv-SE" sz="8000" b="1" dirty="0">
                <a:solidFill>
                  <a:schemeClr val="tx2"/>
                </a:solidFill>
              </a:rPr>
              <a:t> ansvarig:</a:t>
            </a:r>
          </a:p>
          <a:p>
            <a:r>
              <a:rPr lang="sv-SE" sz="8000" dirty="0">
                <a:solidFill>
                  <a:schemeClr val="tx2"/>
                </a:solidFill>
              </a:rPr>
              <a:t>Erica Pragnert</a:t>
            </a:r>
          </a:p>
          <a:p>
            <a:r>
              <a:rPr lang="sv-SE" sz="8000" dirty="0">
                <a:solidFill>
                  <a:schemeClr val="tx2"/>
                </a:solidFill>
              </a:rPr>
              <a:t> </a:t>
            </a:r>
            <a:r>
              <a:rPr lang="sv-SE" sz="8000" b="1" dirty="0">
                <a:solidFill>
                  <a:schemeClr val="tx2"/>
                </a:solidFill>
              </a:rPr>
              <a:t>Arrangemangsansvariga:</a:t>
            </a:r>
            <a:endParaRPr lang="sv-SE" sz="8000" dirty="0">
              <a:solidFill>
                <a:schemeClr val="tx2"/>
              </a:solidFill>
            </a:endParaRPr>
          </a:p>
          <a:p>
            <a:r>
              <a:rPr lang="sv-SE" sz="8000" dirty="0">
                <a:solidFill>
                  <a:schemeClr val="tx2"/>
                </a:solidFill>
              </a:rPr>
              <a:t>Erica Pragnert</a:t>
            </a:r>
          </a:p>
          <a:p>
            <a:r>
              <a:rPr lang="sv-SE" sz="8000" dirty="0">
                <a:solidFill>
                  <a:schemeClr val="tx2"/>
                </a:solidFill>
              </a:rPr>
              <a:t>Louise Lundblad</a:t>
            </a:r>
          </a:p>
          <a:p>
            <a:r>
              <a:rPr lang="sv-SE" sz="8000" dirty="0">
                <a:solidFill>
                  <a:schemeClr val="tx2"/>
                </a:solidFill>
              </a:rPr>
              <a:t>Jessica Suominen</a:t>
            </a:r>
          </a:p>
          <a:p>
            <a:r>
              <a:rPr lang="sv-SE" sz="8000" dirty="0">
                <a:solidFill>
                  <a:schemeClr val="tx2"/>
                </a:solidFill>
              </a:rPr>
              <a:t>Ida Johansson</a:t>
            </a:r>
          </a:p>
          <a:p>
            <a:r>
              <a:rPr lang="sv-SE" sz="8000" b="1" dirty="0">
                <a:solidFill>
                  <a:schemeClr val="tx2"/>
                </a:solidFill>
              </a:rPr>
              <a:t>Styrelserepresentant:</a:t>
            </a:r>
            <a:r>
              <a:rPr lang="sv-SE" sz="8000" dirty="0">
                <a:solidFill>
                  <a:schemeClr val="tx2"/>
                </a:solidFill>
              </a:rPr>
              <a:t> Jens </a:t>
            </a:r>
            <a:r>
              <a:rPr lang="sv-SE" sz="8000" dirty="0" err="1">
                <a:solidFill>
                  <a:schemeClr val="tx2"/>
                </a:solidFill>
              </a:rPr>
              <a:t>Forneng</a:t>
            </a:r>
            <a:endParaRPr lang="sv-SE" sz="8000" dirty="0">
              <a:solidFill>
                <a:schemeClr val="tx2"/>
              </a:solidFill>
            </a:endParaRPr>
          </a:p>
          <a:p>
            <a:endParaRPr lang="sv-SE" sz="8000" dirty="0">
              <a:solidFill>
                <a:schemeClr val="tx2"/>
              </a:solidFill>
            </a:endParaRPr>
          </a:p>
          <a:p>
            <a:endParaRPr lang="sv-SE" sz="8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591F299A-E0AB-EBC1-B953-F63078184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5509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17DC2-9B8E-06F5-BBC2-8B34892C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EE2C81-73E9-DCD1-5015-CAD8AF7F4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2D5BD1-32C1-A574-3936-584EDB241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1E79A-A500-2E6D-3588-57A165E2F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464" y="2343112"/>
            <a:ext cx="4766330" cy="530717"/>
          </a:xfrm>
        </p:spPr>
        <p:txBody>
          <a:bodyPr>
            <a:normAutofit fontScale="90000"/>
          </a:bodyPr>
          <a:lstStyle/>
          <a:p>
            <a:r>
              <a:rPr lang="sv-SE" sz="3600" dirty="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DB871-BE9A-4CC8-2508-089DF5CDE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02" y="2157672"/>
            <a:ext cx="7251414" cy="388334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4000" b="1" dirty="0">
                <a:solidFill>
                  <a:schemeClr val="tx2"/>
                </a:solidFill>
              </a:rPr>
              <a:t>Presentationsrunda - föräldrar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65A45A-CC94-3D00-7EDE-A4611FBC4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D22E3A-F4EB-B5A9-346B-06E3A3D97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9B1277-C193-14F5-7DE7-32448CFE2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F779C0B-EAF7-3D3A-3DB1-CFC8CB144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21A806-E61D-3671-7064-A3CF6627A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3EE6CB01-9342-351B-E6E6-B08435F772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2447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9AA0C5-AF0F-019B-F74F-E55CCA196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887" y="487681"/>
            <a:ext cx="9829800" cy="1325880"/>
          </a:xfrm>
        </p:spPr>
        <p:txBody>
          <a:bodyPr anchor="b">
            <a:normAutofit/>
          </a:bodyPr>
          <a:lstStyle/>
          <a:p>
            <a:pPr algn="ctr"/>
            <a:r>
              <a:rPr lang="sv-SE" sz="3600" b="1" dirty="0">
                <a:solidFill>
                  <a:schemeClr val="tx2"/>
                </a:solidFill>
              </a:rPr>
              <a:t>Mariebergs IK:s barn och ungdomspolicy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8180F-4670-72A1-B19F-44DF9020F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219" y="1844375"/>
            <a:ext cx="6382282" cy="4042619"/>
          </a:xfrm>
        </p:spPr>
        <p:txBody>
          <a:bodyPr anchor="ctr">
            <a:normAutofit/>
          </a:bodyPr>
          <a:lstStyle/>
          <a:p>
            <a:r>
              <a:rPr lang="sv-SE" sz="1600" dirty="0">
                <a:solidFill>
                  <a:schemeClr val="tx2"/>
                </a:solidFill>
              </a:rPr>
              <a:t>”Så många som möjligt så länge som möjligt”</a:t>
            </a:r>
          </a:p>
          <a:p>
            <a:pPr lvl="1"/>
            <a:r>
              <a:rPr lang="sv-SE" sz="1200" dirty="0">
                <a:solidFill>
                  <a:schemeClr val="tx2"/>
                </a:solidFill>
                <a:hlinkClick r:id="rId3"/>
              </a:rPr>
              <a:t>https://www.laget.se/MariebergsIK/Document/Download/-1/8326205</a:t>
            </a:r>
            <a:endParaRPr lang="sv-SE" sz="1200" dirty="0">
              <a:solidFill>
                <a:schemeClr val="tx2"/>
              </a:solidFill>
            </a:endParaRPr>
          </a:p>
          <a:p>
            <a:r>
              <a:rPr lang="sv-SE" sz="1600" dirty="0">
                <a:solidFill>
                  <a:schemeClr val="tx2"/>
                </a:solidFill>
              </a:rPr>
              <a:t>SFFV – Spel 5x5 8-9år</a:t>
            </a:r>
          </a:p>
          <a:p>
            <a:pPr lvl="1"/>
            <a:r>
              <a:rPr lang="sv-SE" sz="1600" dirty="0">
                <a:solidFill>
                  <a:schemeClr val="tx2"/>
                </a:solidFill>
              </a:rPr>
              <a:t>Ingen toppning eller premiering av spelare.</a:t>
            </a:r>
          </a:p>
          <a:p>
            <a:r>
              <a:rPr lang="sv-SE" sz="2000" dirty="0">
                <a:solidFill>
                  <a:schemeClr val="tx2"/>
                </a:solidFill>
              </a:rPr>
              <a:t>Om du blir skadad?</a:t>
            </a:r>
          </a:p>
          <a:p>
            <a:pPr lvl="1"/>
            <a:r>
              <a:rPr lang="sv-S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Råd och Vård för idrottsskador: 020-44 11 11</a:t>
            </a:r>
          </a:p>
          <a:p>
            <a:pPr lvl="1"/>
            <a:r>
              <a:rPr lang="sv-SE" sz="1600" dirty="0">
                <a:solidFill>
                  <a:schemeClr val="tx2"/>
                </a:solidFill>
                <a:hlinkClick r:id="rId4"/>
              </a:rPr>
              <a:t>https://aktiva.svenskfotboll.se/spelare/halsa/rad-och-vard-for-idrottsskador/</a:t>
            </a:r>
            <a:endParaRPr lang="sv-SE" sz="1600" dirty="0">
              <a:solidFill>
                <a:schemeClr val="tx2"/>
              </a:solidFill>
            </a:endParaRPr>
          </a:p>
          <a:p>
            <a:pPr lvl="1"/>
            <a:endParaRPr lang="sv-SE" sz="1600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DD7BBE33-65A9-396A-1147-397C21496B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34653" y="2814877"/>
            <a:ext cx="3431823" cy="3217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8476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C583-C3F7-04C5-53C2-9D1A52E99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3BCF0A-8AA9-2F2E-2884-5F8977B514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D71F75-A4D3-56EC-A1A6-2DF1B271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620529-7EC7-8BB8-4028-2DA66A7DA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01" y="661156"/>
            <a:ext cx="9829800" cy="1325880"/>
          </a:xfrm>
        </p:spPr>
        <p:txBody>
          <a:bodyPr anchor="b">
            <a:normAutofit/>
          </a:bodyPr>
          <a:lstStyle/>
          <a:p>
            <a:pPr algn="ctr"/>
            <a:r>
              <a:rPr lang="sv-SE" sz="3600" b="1" dirty="0">
                <a:solidFill>
                  <a:schemeClr val="tx2"/>
                </a:solidFill>
              </a:rPr>
              <a:t>Fotbollsförbundet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FD4CEA-AD81-8ABF-9A82-7A0EDE8FB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4ABF74A-4D1E-739D-80E0-5D16C83D5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1BD256-7E33-9531-E2A2-C993F5933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75F9C6-BFEB-BCDC-0458-9AA21B984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7D8CF6D-97E3-40BA-8C24-649FA4E42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53BFF-36EC-995B-EF92-B59A342AD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3938" y="1842326"/>
            <a:ext cx="5954486" cy="4080338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Registrering av spelare från 9år </a:t>
            </a:r>
          </a:p>
          <a:p>
            <a:r>
              <a:rPr lang="sv-SE" dirty="0">
                <a:solidFill>
                  <a:schemeClr val="tx2"/>
                </a:solidFill>
              </a:rPr>
              <a:t>Blanketter att fylla i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B9BC71F-4C4D-778F-1396-44C99AB51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4E66A09-6922-F3D9-6687-B409F4B67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3B5230-9694-174D-80CB-449E34C53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87B3EF1-EF2B-8563-733B-5248A69FC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8953C68-D214-A4AB-52CF-612ED3A1C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A1BED6D0-9D2D-1D4E-4C5E-9C268F63F8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0813" y="2837712"/>
            <a:ext cx="3431823" cy="3217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5284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8CDBC-29E4-AEBC-14C3-01ED925B8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74CEFD2-F6B2-4CE9-26AC-E316CEA18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9B8A7A-7E07-713F-417C-94C9E2F77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A69ABD-6914-DD40-1924-1D46CD640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639" y="92976"/>
            <a:ext cx="9829800" cy="709979"/>
          </a:xfrm>
        </p:spPr>
        <p:txBody>
          <a:bodyPr anchor="b">
            <a:normAutofit/>
          </a:bodyPr>
          <a:lstStyle/>
          <a:p>
            <a:pPr algn="ctr"/>
            <a:r>
              <a:rPr lang="sv-SE" sz="3600" b="1" dirty="0">
                <a:solidFill>
                  <a:schemeClr val="tx2"/>
                </a:solidFill>
              </a:rPr>
              <a:t>Kallelser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29695-2AB9-1F0B-2EA4-848105115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DDE3A79-5F63-1DD4-5FBD-816615232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D3C644-3662-75F3-BA7C-59817FA9D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ED8DD4-3E80-2C94-5167-F4B21F4A2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09D13C0-B824-5A9D-B333-6B2681B3B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7272E-8786-6C4A-B780-1EF830131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4" y="1208314"/>
            <a:ext cx="7467599" cy="4977047"/>
          </a:xfrm>
        </p:spPr>
        <p:txBody>
          <a:bodyPr anchor="ctr">
            <a:normAutofit fontScale="85000" lnSpcReduction="10000"/>
          </a:bodyPr>
          <a:lstStyle/>
          <a:p>
            <a:r>
              <a:rPr lang="sv-SE" dirty="0">
                <a:solidFill>
                  <a:schemeClr val="tx2"/>
                </a:solidFill>
              </a:rPr>
              <a:t>Svara på kallelser som kommer ut i tid inför träning så att vi kan planera träningen på bästa sätt – kan du ej komma så skriv anledning i kommentars rutan. </a:t>
            </a:r>
          </a:p>
          <a:p>
            <a:pPr marL="0" indent="0">
              <a:buNone/>
            </a:pPr>
            <a:endParaRPr lang="sv-SE" dirty="0">
              <a:solidFill>
                <a:schemeClr val="tx2"/>
              </a:solidFill>
            </a:endParaRPr>
          </a:p>
          <a:p>
            <a:r>
              <a:rPr lang="sv-SE" dirty="0">
                <a:solidFill>
                  <a:schemeClr val="tx2"/>
                </a:solidFill>
              </a:rPr>
              <a:t>Vi kallar spelare till matcher och cuper - Vårt mål är att de sker på ett rättvist och utvecklande sätt och att alla spelare kommer att få spela. </a:t>
            </a:r>
          </a:p>
          <a:p>
            <a:pPr marL="0" indent="0">
              <a:buNone/>
            </a:pPr>
            <a:endParaRPr lang="sv-SE" dirty="0">
              <a:solidFill>
                <a:schemeClr val="tx2"/>
              </a:solidFill>
            </a:endParaRPr>
          </a:p>
          <a:p>
            <a:r>
              <a:rPr lang="sv-SE" dirty="0">
                <a:solidFill>
                  <a:schemeClr val="tx2"/>
                </a:solidFill>
              </a:rPr>
              <a:t>Inställning och laganda är viktigt </a:t>
            </a:r>
          </a:p>
          <a:p>
            <a:endParaRPr lang="sv-SE" dirty="0">
              <a:solidFill>
                <a:schemeClr val="tx2"/>
              </a:solidFill>
            </a:endParaRPr>
          </a:p>
          <a:p>
            <a:r>
              <a:rPr lang="sv-SE" dirty="0">
                <a:solidFill>
                  <a:schemeClr val="tx2"/>
                </a:solidFill>
              </a:rPr>
              <a:t>Ibland behöver vi begränsa om det enbart är 1 eller 2 lag som vi ska delta med – då försöker vi fördela deltagandet så rättvist som möjligt över säsongen. </a:t>
            </a:r>
          </a:p>
          <a:p>
            <a:pPr marL="0" indent="0">
              <a:buNone/>
            </a:pPr>
            <a:endParaRPr lang="sv-SE" dirty="0">
              <a:solidFill>
                <a:schemeClr val="tx2"/>
              </a:solidFill>
            </a:endParaRPr>
          </a:p>
          <a:p>
            <a:endParaRPr lang="sv-SE" dirty="0">
              <a:solidFill>
                <a:schemeClr val="tx2"/>
              </a:solidFill>
            </a:endParaRPr>
          </a:p>
          <a:p>
            <a:endParaRPr lang="sv-SE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D1ED5B-0654-4732-60D1-B2974333E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3CF53F4-9D2C-D1D9-EC3C-B9AA06DE0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2A95C12-2470-C180-BF20-1505413E1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7AFECDB-0416-5ACE-1F99-1FF794B9B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6D76F09-86DA-9FC3-0002-CE2D1D93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6E7D5F0B-24C3-9BFF-0F52-67E72FCB73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5527" y="447965"/>
            <a:ext cx="3431823" cy="3217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7990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6DC063-F510-3D83-5D81-60BE0C3E1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6E5F043-FF5A-1E62-7550-80D0D4B86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69610C-E750-0DED-BEE3-C73ED506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55526" y="2227167"/>
            <a:ext cx="4336168" cy="4630834"/>
            <a:chOff x="7855526" y="2145638"/>
            <a:chExt cx="4336168" cy="4630834"/>
          </a:xfrm>
          <a:gradFill>
            <a:gsLst>
              <a:gs pos="2000">
                <a:schemeClr val="bg1">
                  <a:alpha val="10000"/>
                </a:schemeClr>
              </a:gs>
              <a:gs pos="16000">
                <a:schemeClr val="accent6">
                  <a:alpha val="10000"/>
                </a:schemeClr>
              </a:gs>
              <a:gs pos="100000">
                <a:schemeClr val="bg1">
                  <a:alpha val="10000"/>
                </a:schemeClr>
              </a:gs>
              <a:gs pos="85000">
                <a:schemeClr val="accent1">
                  <a:alpha val="10000"/>
                </a:schemeClr>
              </a:gs>
            </a:gsLst>
            <a:lin ang="12000000" scaled="0"/>
          </a:gradFill>
        </p:grpSpPr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79499F51-BFE4-B5A4-A2E9-EE1F50B4C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5903" y="2463723"/>
              <a:ext cx="4315791" cy="4312749"/>
            </a:xfrm>
            <a:custGeom>
              <a:avLst/>
              <a:gdLst>
                <a:gd name="connsiteX0" fmla="*/ 2987009 w 4315791"/>
                <a:gd name="connsiteY0" fmla="*/ 0 h 4312749"/>
                <a:gd name="connsiteX1" fmla="*/ 4136908 w 4315791"/>
                <a:gd name="connsiteY1" fmla="*/ 333995 h 4312749"/>
                <a:gd name="connsiteX2" fmla="*/ 4315791 w 4315791"/>
                <a:gd name="connsiteY2" fmla="*/ 445229 h 4312749"/>
                <a:gd name="connsiteX3" fmla="*/ 4315791 w 4315791"/>
                <a:gd name="connsiteY3" fmla="*/ 1208150 h 4312749"/>
                <a:gd name="connsiteX4" fmla="*/ 4145996 w 4315791"/>
                <a:gd name="connsiteY4" fmla="*/ 1085198 h 4312749"/>
                <a:gd name="connsiteX5" fmla="*/ 3631470 w 4315791"/>
                <a:gd name="connsiteY5" fmla="*/ 767158 h 4312749"/>
                <a:gd name="connsiteX6" fmla="*/ 2987009 w 4315791"/>
                <a:gd name="connsiteY6" fmla="*/ 611504 h 4312749"/>
                <a:gd name="connsiteX7" fmla="*/ 1985110 w 4315791"/>
                <a:gd name="connsiteY7" fmla="*/ 855943 h 4312749"/>
                <a:gd name="connsiteX8" fmla="*/ 1223061 w 4315791"/>
                <a:gd name="connsiteY8" fmla="*/ 1585590 h 4312749"/>
                <a:gd name="connsiteX9" fmla="*/ 1023311 w 4315791"/>
                <a:gd name="connsiteY9" fmla="*/ 1849089 h 4312749"/>
                <a:gd name="connsiteX10" fmla="*/ 652067 w 4315791"/>
                <a:gd name="connsiteY10" fmla="*/ 2610233 h 4312749"/>
                <a:gd name="connsiteX11" fmla="*/ 876921 w 4315791"/>
                <a:gd name="connsiteY11" fmla="*/ 3447930 h 4312749"/>
                <a:gd name="connsiteX12" fmla="*/ 1504428 w 4315791"/>
                <a:gd name="connsiteY12" fmla="*/ 4177169 h 4312749"/>
                <a:gd name="connsiteX13" fmla="*/ 1689053 w 4315791"/>
                <a:gd name="connsiteY13" fmla="*/ 4312749 h 4312749"/>
                <a:gd name="connsiteX14" fmla="*/ 729636 w 4315791"/>
                <a:gd name="connsiteY14" fmla="*/ 4312749 h 4312749"/>
                <a:gd name="connsiteX15" fmla="*/ 638463 w 4315791"/>
                <a:gd name="connsiteY15" fmla="*/ 4216521 h 4312749"/>
                <a:gd name="connsiteX16" fmla="*/ 0 w 4315791"/>
                <a:gd name="connsiteY16" fmla="*/ 2610335 h 4312749"/>
                <a:gd name="connsiteX17" fmla="*/ 683474 w 4315791"/>
                <a:gd name="connsiteY17" fmla="*/ 1242376 h 4312749"/>
                <a:gd name="connsiteX18" fmla="*/ 2987009 w 4315791"/>
                <a:gd name="connsiteY18" fmla="*/ 0 h 4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15791" h="4312749">
                  <a:moveTo>
                    <a:pt x="2987009" y="0"/>
                  </a:moveTo>
                  <a:cubicBezTo>
                    <a:pt x="3434423" y="0"/>
                    <a:pt x="3798884" y="137413"/>
                    <a:pt x="4136908" y="333995"/>
                  </a:cubicBezTo>
                  <a:lnTo>
                    <a:pt x="4315791" y="445229"/>
                  </a:lnTo>
                  <a:lnTo>
                    <a:pt x="4315791" y="1208150"/>
                  </a:lnTo>
                  <a:lnTo>
                    <a:pt x="4145996" y="1085198"/>
                  </a:lnTo>
                  <a:cubicBezTo>
                    <a:pt x="3968282" y="958859"/>
                    <a:pt x="3800518" y="848961"/>
                    <a:pt x="3631470" y="767158"/>
                  </a:cubicBezTo>
                  <a:cubicBezTo>
                    <a:pt x="3411941" y="660943"/>
                    <a:pt x="3207191" y="611504"/>
                    <a:pt x="2987009" y="611504"/>
                  </a:cubicBezTo>
                  <a:cubicBezTo>
                    <a:pt x="2599030" y="611504"/>
                    <a:pt x="2271258" y="691421"/>
                    <a:pt x="1985110" y="855943"/>
                  </a:cubicBezTo>
                  <a:cubicBezTo>
                    <a:pt x="1715153" y="1011087"/>
                    <a:pt x="1465955" y="1249819"/>
                    <a:pt x="1223061" y="1585590"/>
                  </a:cubicBezTo>
                  <a:cubicBezTo>
                    <a:pt x="1154375" y="1680490"/>
                    <a:pt x="1087756" y="1766217"/>
                    <a:pt x="1023311" y="1849089"/>
                  </a:cubicBezTo>
                  <a:cubicBezTo>
                    <a:pt x="765853" y="2180172"/>
                    <a:pt x="652067" y="2338069"/>
                    <a:pt x="652067" y="2610233"/>
                  </a:cubicBezTo>
                  <a:cubicBezTo>
                    <a:pt x="652067" y="2895038"/>
                    <a:pt x="727707" y="3176887"/>
                    <a:pt x="876921" y="3447930"/>
                  </a:cubicBezTo>
                  <a:cubicBezTo>
                    <a:pt x="1022224" y="3711838"/>
                    <a:pt x="1239145" y="3964023"/>
                    <a:pt x="1504428" y="4177169"/>
                  </a:cubicBezTo>
                  <a:lnTo>
                    <a:pt x="1689053" y="4312749"/>
                  </a:lnTo>
                  <a:lnTo>
                    <a:pt x="729636" y="4312749"/>
                  </a:lnTo>
                  <a:lnTo>
                    <a:pt x="638463" y="4216521"/>
                  </a:lnTo>
                  <a:cubicBezTo>
                    <a:pt x="243716" y="3758034"/>
                    <a:pt x="0" y="3205314"/>
                    <a:pt x="0" y="2610335"/>
                  </a:cubicBezTo>
                  <a:cubicBezTo>
                    <a:pt x="0" y="2015344"/>
                    <a:pt x="351790" y="1700877"/>
                    <a:pt x="683474" y="1242376"/>
                  </a:cubicBezTo>
                  <a:cubicBezTo>
                    <a:pt x="1236211" y="478174"/>
                    <a:pt x="1925445" y="0"/>
                    <a:pt x="2987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B48C0D4B-233E-49A8-5CC0-433ACFF6B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5903" y="2463723"/>
              <a:ext cx="4315791" cy="4312749"/>
            </a:xfrm>
            <a:custGeom>
              <a:avLst/>
              <a:gdLst>
                <a:gd name="connsiteX0" fmla="*/ 2987009 w 4315791"/>
                <a:gd name="connsiteY0" fmla="*/ 0 h 4312749"/>
                <a:gd name="connsiteX1" fmla="*/ 4136908 w 4315791"/>
                <a:gd name="connsiteY1" fmla="*/ 333995 h 4312749"/>
                <a:gd name="connsiteX2" fmla="*/ 4315791 w 4315791"/>
                <a:gd name="connsiteY2" fmla="*/ 445229 h 4312749"/>
                <a:gd name="connsiteX3" fmla="*/ 4315791 w 4315791"/>
                <a:gd name="connsiteY3" fmla="*/ 1079495 h 4312749"/>
                <a:gd name="connsiteX4" fmla="*/ 4206793 w 4315791"/>
                <a:gd name="connsiteY4" fmla="*/ 1000737 h 4312749"/>
                <a:gd name="connsiteX5" fmla="*/ 2987119 w 4315791"/>
                <a:gd name="connsiteY5" fmla="*/ 509571 h 4312749"/>
                <a:gd name="connsiteX6" fmla="*/ 1133184 w 4315791"/>
                <a:gd name="connsiteY6" fmla="*/ 1528405 h 4312749"/>
                <a:gd name="connsiteX7" fmla="*/ 935607 w 4315791"/>
                <a:gd name="connsiteY7" fmla="*/ 1789050 h 4312749"/>
                <a:gd name="connsiteX8" fmla="*/ 543498 w 4315791"/>
                <a:gd name="connsiteY8" fmla="*/ 2610233 h 4312749"/>
                <a:gd name="connsiteX9" fmla="*/ 780416 w 4315791"/>
                <a:gd name="connsiteY9" fmla="*/ 3494616 h 4312749"/>
                <a:gd name="connsiteX10" fmla="*/ 1433786 w 4315791"/>
                <a:gd name="connsiteY10" fmla="*/ 4254537 h 4312749"/>
                <a:gd name="connsiteX11" fmla="*/ 1513041 w 4315791"/>
                <a:gd name="connsiteY11" fmla="*/ 4312749 h 4312749"/>
                <a:gd name="connsiteX12" fmla="*/ 729636 w 4315791"/>
                <a:gd name="connsiteY12" fmla="*/ 4312749 h 4312749"/>
                <a:gd name="connsiteX13" fmla="*/ 638463 w 4315791"/>
                <a:gd name="connsiteY13" fmla="*/ 4216521 h 4312749"/>
                <a:gd name="connsiteX14" fmla="*/ 0 w 4315791"/>
                <a:gd name="connsiteY14" fmla="*/ 2610335 h 4312749"/>
                <a:gd name="connsiteX15" fmla="*/ 683474 w 4315791"/>
                <a:gd name="connsiteY15" fmla="*/ 1242376 h 4312749"/>
                <a:gd name="connsiteX16" fmla="*/ 2987009 w 4315791"/>
                <a:gd name="connsiteY16" fmla="*/ 0 h 4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5791" h="4312749">
                  <a:moveTo>
                    <a:pt x="2987009" y="0"/>
                  </a:moveTo>
                  <a:cubicBezTo>
                    <a:pt x="3434423" y="0"/>
                    <a:pt x="3798884" y="137413"/>
                    <a:pt x="4136908" y="333995"/>
                  </a:cubicBezTo>
                  <a:lnTo>
                    <a:pt x="4315791" y="445229"/>
                  </a:lnTo>
                  <a:lnTo>
                    <a:pt x="4315791" y="1079495"/>
                  </a:lnTo>
                  <a:lnTo>
                    <a:pt x="4206793" y="1000737"/>
                  </a:lnTo>
                  <a:cubicBezTo>
                    <a:pt x="3781561" y="699607"/>
                    <a:pt x="3436718" y="509571"/>
                    <a:pt x="2987119" y="509571"/>
                  </a:cubicBezTo>
                  <a:cubicBezTo>
                    <a:pt x="2204204" y="509571"/>
                    <a:pt x="1649730" y="814251"/>
                    <a:pt x="1133184" y="1528405"/>
                  </a:cubicBezTo>
                  <a:cubicBezTo>
                    <a:pt x="1065585" y="1621878"/>
                    <a:pt x="999510" y="1706892"/>
                    <a:pt x="935607" y="1789050"/>
                  </a:cubicBezTo>
                  <a:cubicBezTo>
                    <a:pt x="670760" y="2129716"/>
                    <a:pt x="543498" y="2306877"/>
                    <a:pt x="543498" y="2610233"/>
                  </a:cubicBezTo>
                  <a:cubicBezTo>
                    <a:pt x="543498" y="2911449"/>
                    <a:pt x="623267" y="3208997"/>
                    <a:pt x="780416" y="3494616"/>
                  </a:cubicBezTo>
                  <a:cubicBezTo>
                    <a:pt x="934194" y="3774018"/>
                    <a:pt x="1154050" y="4029772"/>
                    <a:pt x="1433786" y="4254537"/>
                  </a:cubicBezTo>
                  <a:lnTo>
                    <a:pt x="1513041" y="4312749"/>
                  </a:lnTo>
                  <a:lnTo>
                    <a:pt x="729636" y="4312749"/>
                  </a:lnTo>
                  <a:lnTo>
                    <a:pt x="638463" y="4216521"/>
                  </a:lnTo>
                  <a:cubicBezTo>
                    <a:pt x="243716" y="3758034"/>
                    <a:pt x="0" y="3205314"/>
                    <a:pt x="0" y="2610335"/>
                  </a:cubicBezTo>
                  <a:cubicBezTo>
                    <a:pt x="0" y="2015344"/>
                    <a:pt x="351790" y="1700877"/>
                    <a:pt x="683474" y="1242376"/>
                  </a:cubicBezTo>
                  <a:cubicBezTo>
                    <a:pt x="1236211" y="478174"/>
                    <a:pt x="1925445" y="0"/>
                    <a:pt x="2987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5CBF6E24-5B65-1A62-88BF-73BF701E2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77037" y="2411531"/>
              <a:ext cx="4314657" cy="4364939"/>
            </a:xfrm>
            <a:custGeom>
              <a:avLst/>
              <a:gdLst>
                <a:gd name="connsiteX0" fmla="*/ 3028307 w 4314657"/>
                <a:gd name="connsiteY0" fmla="*/ 21 h 4364939"/>
                <a:gd name="connsiteX1" fmla="*/ 3066670 w 4314657"/>
                <a:gd name="connsiteY1" fmla="*/ 836 h 4364939"/>
                <a:gd name="connsiteX2" fmla="*/ 3220125 w 4314657"/>
                <a:gd name="connsiteY2" fmla="*/ 9909 h 4364939"/>
                <a:gd name="connsiteX3" fmla="*/ 3816113 w 4314657"/>
                <a:gd name="connsiteY3" fmla="*/ 150272 h 4364939"/>
                <a:gd name="connsiteX4" fmla="*/ 4089981 w 4314657"/>
                <a:gd name="connsiteY4" fmla="*/ 272287 h 4364939"/>
                <a:gd name="connsiteX5" fmla="*/ 4314657 w 4314657"/>
                <a:gd name="connsiteY5" fmla="*/ 398926 h 4364939"/>
                <a:gd name="connsiteX6" fmla="*/ 4314657 w 4314657"/>
                <a:gd name="connsiteY6" fmla="*/ 911199 h 4364939"/>
                <a:gd name="connsiteX7" fmla="*/ 4310597 w 4314657"/>
                <a:gd name="connsiteY7" fmla="*/ 908154 h 4364939"/>
                <a:gd name="connsiteX8" fmla="*/ 4203223 w 4314657"/>
                <a:gd name="connsiteY8" fmla="*/ 829562 h 4364939"/>
                <a:gd name="connsiteX9" fmla="*/ 4095850 w 4314657"/>
                <a:gd name="connsiteY9" fmla="*/ 753520 h 4364939"/>
                <a:gd name="connsiteX10" fmla="*/ 3652987 w 4314657"/>
                <a:gd name="connsiteY10" fmla="*/ 494811 h 4364939"/>
                <a:gd name="connsiteX11" fmla="*/ 3173610 w 4314657"/>
                <a:gd name="connsiteY11" fmla="*/ 347209 h 4364939"/>
                <a:gd name="connsiteX12" fmla="*/ 3047760 w 4314657"/>
                <a:gd name="connsiteY12" fmla="*/ 332632 h 4364939"/>
                <a:gd name="connsiteX13" fmla="*/ 3016027 w 4314657"/>
                <a:gd name="connsiteY13" fmla="*/ 330186 h 4364939"/>
                <a:gd name="connsiteX14" fmla="*/ 2984184 w 4314657"/>
                <a:gd name="connsiteY14" fmla="*/ 328658 h 4364939"/>
                <a:gd name="connsiteX15" fmla="*/ 2952233 w 4314657"/>
                <a:gd name="connsiteY15" fmla="*/ 327332 h 4364939"/>
                <a:gd name="connsiteX16" fmla="*/ 2919085 w 4314657"/>
                <a:gd name="connsiteY16" fmla="*/ 327026 h 4364939"/>
                <a:gd name="connsiteX17" fmla="*/ 2852901 w 4314657"/>
                <a:gd name="connsiteY17" fmla="*/ 326720 h 4364939"/>
                <a:gd name="connsiteX18" fmla="*/ 2786826 w 4314657"/>
                <a:gd name="connsiteY18" fmla="*/ 328148 h 4364939"/>
                <a:gd name="connsiteX19" fmla="*/ 2720965 w 4314657"/>
                <a:gd name="connsiteY19" fmla="*/ 331409 h 4364939"/>
                <a:gd name="connsiteX20" fmla="*/ 2655325 w 4314657"/>
                <a:gd name="connsiteY20" fmla="*/ 336098 h 4364939"/>
                <a:gd name="connsiteX21" fmla="*/ 2524803 w 4314657"/>
                <a:gd name="connsiteY21" fmla="*/ 350573 h 4364939"/>
                <a:gd name="connsiteX22" fmla="*/ 2460139 w 4314657"/>
                <a:gd name="connsiteY22" fmla="*/ 360664 h 4364939"/>
                <a:gd name="connsiteX23" fmla="*/ 2396019 w 4314657"/>
                <a:gd name="connsiteY23" fmla="*/ 372693 h 4364939"/>
                <a:gd name="connsiteX24" fmla="*/ 2145843 w 4314657"/>
                <a:gd name="connsiteY24" fmla="*/ 440989 h 4364939"/>
                <a:gd name="connsiteX25" fmla="*/ 1698635 w 4314657"/>
                <a:gd name="connsiteY25" fmla="*/ 682676 h 4364939"/>
                <a:gd name="connsiteX26" fmla="*/ 1498450 w 4314657"/>
                <a:gd name="connsiteY26" fmla="*/ 835474 h 4364939"/>
                <a:gd name="connsiteX27" fmla="*/ 1307285 w 4314657"/>
                <a:gd name="connsiteY27" fmla="*/ 1001220 h 4364939"/>
                <a:gd name="connsiteX28" fmla="*/ 947780 w 4314657"/>
                <a:gd name="connsiteY28" fmla="*/ 1369612 h 4364939"/>
                <a:gd name="connsiteX29" fmla="*/ 905939 w 4314657"/>
                <a:gd name="connsiteY29" fmla="*/ 1419458 h 4364939"/>
                <a:gd name="connsiteX30" fmla="*/ 863228 w 4314657"/>
                <a:gd name="connsiteY30" fmla="*/ 1471545 h 4364939"/>
                <a:gd name="connsiteX31" fmla="*/ 774330 w 4314657"/>
                <a:gd name="connsiteY31" fmla="*/ 1577659 h 4364939"/>
                <a:gd name="connsiteX32" fmla="*/ 595554 w 4314657"/>
                <a:gd name="connsiteY32" fmla="*/ 1780916 h 4364939"/>
                <a:gd name="connsiteX33" fmla="*/ 430365 w 4314657"/>
                <a:gd name="connsiteY33" fmla="*/ 1982644 h 4364939"/>
                <a:gd name="connsiteX34" fmla="*/ 358855 w 4314657"/>
                <a:gd name="connsiteY34" fmla="*/ 2087025 h 4364939"/>
                <a:gd name="connsiteX35" fmla="*/ 296583 w 4314657"/>
                <a:gd name="connsiteY35" fmla="*/ 2194872 h 4364939"/>
                <a:gd name="connsiteX36" fmla="*/ 207358 w 4314657"/>
                <a:gd name="connsiteY36" fmla="*/ 2423918 h 4364939"/>
                <a:gd name="connsiteX37" fmla="*/ 177146 w 4314657"/>
                <a:gd name="connsiteY37" fmla="*/ 2668765 h 4364939"/>
                <a:gd name="connsiteX38" fmla="*/ 248763 w 4314657"/>
                <a:gd name="connsiteY38" fmla="*/ 3168854 h 4364939"/>
                <a:gd name="connsiteX39" fmla="*/ 445688 w 4314657"/>
                <a:gd name="connsiteY39" fmla="*/ 3637956 h 4364939"/>
                <a:gd name="connsiteX40" fmla="*/ 735859 w 4314657"/>
                <a:gd name="connsiteY40" fmla="*/ 4062310 h 4364939"/>
                <a:gd name="connsiteX41" fmla="*/ 910884 w 4314657"/>
                <a:gd name="connsiteY41" fmla="*/ 4254366 h 4364939"/>
                <a:gd name="connsiteX42" fmla="*/ 1030507 w 4314657"/>
                <a:gd name="connsiteY42" fmla="*/ 4364939 h 4364939"/>
                <a:gd name="connsiteX43" fmla="*/ 676755 w 4314657"/>
                <a:gd name="connsiteY43" fmla="*/ 4364939 h 4364939"/>
                <a:gd name="connsiteX44" fmla="*/ 538105 w 4314657"/>
                <a:gd name="connsiteY44" fmla="*/ 4202315 h 4364939"/>
                <a:gd name="connsiteX45" fmla="*/ 241592 w 4314657"/>
                <a:gd name="connsiteY45" fmla="*/ 3731226 h 4364939"/>
                <a:gd name="connsiteX46" fmla="*/ 60317 w 4314657"/>
                <a:gd name="connsiteY46" fmla="*/ 3211362 h 4364939"/>
                <a:gd name="connsiteX47" fmla="*/ 0 w 4314657"/>
                <a:gd name="connsiteY47" fmla="*/ 2668765 h 4364939"/>
                <a:gd name="connsiteX48" fmla="*/ 21736 w 4314657"/>
                <a:gd name="connsiteY48" fmla="*/ 2390280 h 4364939"/>
                <a:gd name="connsiteX49" fmla="*/ 27605 w 4314657"/>
                <a:gd name="connsiteY49" fmla="*/ 2355521 h 4364939"/>
                <a:gd name="connsiteX50" fmla="*/ 34669 w 4314657"/>
                <a:gd name="connsiteY50" fmla="*/ 2320862 h 4364939"/>
                <a:gd name="connsiteX51" fmla="*/ 50753 w 4314657"/>
                <a:gd name="connsiteY51" fmla="*/ 2251750 h 4364939"/>
                <a:gd name="connsiteX52" fmla="*/ 93899 w 4314657"/>
                <a:gd name="connsiteY52" fmla="*/ 2116179 h 4364939"/>
                <a:gd name="connsiteX53" fmla="*/ 150194 w 4314657"/>
                <a:gd name="connsiteY53" fmla="*/ 1985498 h 4364939"/>
                <a:gd name="connsiteX54" fmla="*/ 216486 w 4314657"/>
                <a:gd name="connsiteY54" fmla="*/ 1860628 h 4364939"/>
                <a:gd name="connsiteX55" fmla="*/ 363527 w 4314657"/>
                <a:gd name="connsiteY55" fmla="*/ 1625058 h 4364939"/>
                <a:gd name="connsiteX56" fmla="*/ 514155 w 4314657"/>
                <a:gd name="connsiteY56" fmla="*/ 1402231 h 4364939"/>
                <a:gd name="connsiteX57" fmla="*/ 586861 w 4314657"/>
                <a:gd name="connsiteY57" fmla="*/ 1293160 h 4364939"/>
                <a:gd name="connsiteX58" fmla="*/ 623702 w 4314657"/>
                <a:gd name="connsiteY58" fmla="*/ 1236892 h 4364939"/>
                <a:gd name="connsiteX59" fmla="*/ 662283 w 4314657"/>
                <a:gd name="connsiteY59" fmla="*/ 1178892 h 4364939"/>
                <a:gd name="connsiteX60" fmla="*/ 827364 w 4314657"/>
                <a:gd name="connsiteY60" fmla="*/ 951170 h 4364939"/>
                <a:gd name="connsiteX61" fmla="*/ 1016355 w 4314657"/>
                <a:gd name="connsiteY61" fmla="*/ 736089 h 4364939"/>
                <a:gd name="connsiteX62" fmla="*/ 1482474 w 4314657"/>
                <a:gd name="connsiteY62" fmla="*/ 378707 h 4364939"/>
                <a:gd name="connsiteX63" fmla="*/ 2035644 w 4314657"/>
                <a:gd name="connsiteY63" fmla="*/ 149151 h 4364939"/>
                <a:gd name="connsiteX64" fmla="*/ 2324619 w 4314657"/>
                <a:gd name="connsiteY64" fmla="*/ 72802 h 4364939"/>
                <a:gd name="connsiteX65" fmla="*/ 2618809 w 4314657"/>
                <a:gd name="connsiteY65" fmla="*/ 24078 h 4364939"/>
                <a:gd name="connsiteX66" fmla="*/ 2914849 w 4314657"/>
                <a:gd name="connsiteY66" fmla="*/ 1957 h 4364939"/>
                <a:gd name="connsiteX67" fmla="*/ 2951907 w 4314657"/>
                <a:gd name="connsiteY67" fmla="*/ 633 h 4364939"/>
                <a:gd name="connsiteX68" fmla="*/ 2990052 w 4314657"/>
                <a:gd name="connsiteY68" fmla="*/ 224 h 4364939"/>
                <a:gd name="connsiteX69" fmla="*/ 3028307 w 4314657"/>
                <a:gd name="connsiteY69" fmla="*/ 21 h 43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314657" h="4364939">
                  <a:moveTo>
                    <a:pt x="3028307" y="21"/>
                  </a:moveTo>
                  <a:lnTo>
                    <a:pt x="3066670" y="836"/>
                  </a:lnTo>
                  <a:cubicBezTo>
                    <a:pt x="3117749" y="1856"/>
                    <a:pt x="3168937" y="5320"/>
                    <a:pt x="3220125" y="9909"/>
                  </a:cubicBezTo>
                  <a:cubicBezTo>
                    <a:pt x="3424763" y="29073"/>
                    <a:pt x="3627448" y="77898"/>
                    <a:pt x="3816113" y="150272"/>
                  </a:cubicBezTo>
                  <a:cubicBezTo>
                    <a:pt x="3910880" y="185950"/>
                    <a:pt x="4001951" y="227538"/>
                    <a:pt x="4089981" y="272287"/>
                  </a:cubicBezTo>
                  <a:lnTo>
                    <a:pt x="4314657" y="398926"/>
                  </a:lnTo>
                  <a:lnTo>
                    <a:pt x="4314657" y="911199"/>
                  </a:lnTo>
                  <a:lnTo>
                    <a:pt x="4310597" y="908154"/>
                  </a:lnTo>
                  <a:cubicBezTo>
                    <a:pt x="4274842" y="881549"/>
                    <a:pt x="4239087" y="855352"/>
                    <a:pt x="4203223" y="829562"/>
                  </a:cubicBezTo>
                  <a:cubicBezTo>
                    <a:pt x="4167576" y="803773"/>
                    <a:pt x="4131821" y="778086"/>
                    <a:pt x="4095850" y="753520"/>
                  </a:cubicBezTo>
                  <a:cubicBezTo>
                    <a:pt x="3951852" y="654949"/>
                    <a:pt x="3806115" y="565043"/>
                    <a:pt x="3652987" y="494811"/>
                  </a:cubicBezTo>
                  <a:cubicBezTo>
                    <a:pt x="3500404" y="423761"/>
                    <a:pt x="3340213" y="373101"/>
                    <a:pt x="3173610" y="347209"/>
                  </a:cubicBezTo>
                  <a:cubicBezTo>
                    <a:pt x="3131987" y="341093"/>
                    <a:pt x="3090036" y="335792"/>
                    <a:pt x="3047760" y="332632"/>
                  </a:cubicBezTo>
                  <a:lnTo>
                    <a:pt x="3016027" y="330186"/>
                  </a:lnTo>
                  <a:cubicBezTo>
                    <a:pt x="3005485" y="329472"/>
                    <a:pt x="2994834" y="329168"/>
                    <a:pt x="2984184" y="328658"/>
                  </a:cubicBezTo>
                  <a:cubicBezTo>
                    <a:pt x="2973533" y="328249"/>
                    <a:pt x="2962992" y="327638"/>
                    <a:pt x="2952233" y="327332"/>
                  </a:cubicBezTo>
                  <a:lnTo>
                    <a:pt x="2919085" y="327026"/>
                  </a:lnTo>
                  <a:cubicBezTo>
                    <a:pt x="2897025" y="326925"/>
                    <a:pt x="2874854" y="326212"/>
                    <a:pt x="2852901" y="326720"/>
                  </a:cubicBezTo>
                  <a:lnTo>
                    <a:pt x="2786826" y="328148"/>
                  </a:lnTo>
                  <a:cubicBezTo>
                    <a:pt x="2764763" y="328759"/>
                    <a:pt x="2742919" y="330391"/>
                    <a:pt x="2720965" y="331409"/>
                  </a:cubicBezTo>
                  <a:cubicBezTo>
                    <a:pt x="2699013" y="332326"/>
                    <a:pt x="2677170" y="334162"/>
                    <a:pt x="2655325" y="336098"/>
                  </a:cubicBezTo>
                  <a:cubicBezTo>
                    <a:pt x="2611528" y="339463"/>
                    <a:pt x="2568165" y="345170"/>
                    <a:pt x="2524803" y="350573"/>
                  </a:cubicBezTo>
                  <a:lnTo>
                    <a:pt x="2460139" y="360664"/>
                  </a:lnTo>
                  <a:cubicBezTo>
                    <a:pt x="2438622" y="364130"/>
                    <a:pt x="2417430" y="368717"/>
                    <a:pt x="2396019" y="372693"/>
                  </a:cubicBezTo>
                  <a:cubicBezTo>
                    <a:pt x="2310709" y="389513"/>
                    <a:pt x="2226809" y="411836"/>
                    <a:pt x="2145843" y="440989"/>
                  </a:cubicBezTo>
                  <a:cubicBezTo>
                    <a:pt x="1983479" y="499295"/>
                    <a:pt x="1835678" y="585838"/>
                    <a:pt x="1698635" y="682676"/>
                  </a:cubicBezTo>
                  <a:cubicBezTo>
                    <a:pt x="1629841" y="730992"/>
                    <a:pt x="1563549" y="782367"/>
                    <a:pt x="1498450" y="835474"/>
                  </a:cubicBezTo>
                  <a:cubicBezTo>
                    <a:pt x="1433352" y="888583"/>
                    <a:pt x="1369775" y="943932"/>
                    <a:pt x="1307285" y="1001220"/>
                  </a:cubicBezTo>
                  <a:cubicBezTo>
                    <a:pt x="1182958" y="1116304"/>
                    <a:pt x="1060588" y="1237708"/>
                    <a:pt x="947780" y="1369612"/>
                  </a:cubicBezTo>
                  <a:cubicBezTo>
                    <a:pt x="933325" y="1385818"/>
                    <a:pt x="919958" y="1402841"/>
                    <a:pt x="905939" y="1419458"/>
                  </a:cubicBezTo>
                  <a:lnTo>
                    <a:pt x="863228" y="1471545"/>
                  </a:lnTo>
                  <a:cubicBezTo>
                    <a:pt x="833776" y="1507529"/>
                    <a:pt x="804215" y="1543001"/>
                    <a:pt x="774330" y="1577659"/>
                  </a:cubicBezTo>
                  <a:cubicBezTo>
                    <a:pt x="714665" y="1647178"/>
                    <a:pt x="653806" y="1714046"/>
                    <a:pt x="595554" y="1780916"/>
                  </a:cubicBezTo>
                  <a:cubicBezTo>
                    <a:pt x="537303" y="1847683"/>
                    <a:pt x="481009" y="1914144"/>
                    <a:pt x="430365" y="1982644"/>
                  </a:cubicBezTo>
                  <a:cubicBezTo>
                    <a:pt x="405369" y="2016995"/>
                    <a:pt x="381351" y="2051756"/>
                    <a:pt x="358855" y="2087025"/>
                  </a:cubicBezTo>
                  <a:cubicBezTo>
                    <a:pt x="336685" y="2122396"/>
                    <a:pt x="315601" y="2158277"/>
                    <a:pt x="296583" y="2194872"/>
                  </a:cubicBezTo>
                  <a:cubicBezTo>
                    <a:pt x="258980" y="2268161"/>
                    <a:pt x="227572" y="2344307"/>
                    <a:pt x="207358" y="2423918"/>
                  </a:cubicBezTo>
                  <a:cubicBezTo>
                    <a:pt x="186817" y="2503426"/>
                    <a:pt x="178124" y="2585790"/>
                    <a:pt x="177146" y="2668765"/>
                  </a:cubicBezTo>
                  <a:cubicBezTo>
                    <a:pt x="177037" y="2837670"/>
                    <a:pt x="201490" y="3006472"/>
                    <a:pt x="248763" y="3168854"/>
                  </a:cubicBezTo>
                  <a:cubicBezTo>
                    <a:pt x="295931" y="3331644"/>
                    <a:pt x="363962" y="3488316"/>
                    <a:pt x="445688" y="3637956"/>
                  </a:cubicBezTo>
                  <a:cubicBezTo>
                    <a:pt x="527413" y="3787697"/>
                    <a:pt x="625115" y="3929794"/>
                    <a:pt x="735859" y="4062310"/>
                  </a:cubicBezTo>
                  <a:cubicBezTo>
                    <a:pt x="791121" y="4128668"/>
                    <a:pt x="849589" y="4192733"/>
                    <a:pt x="910884" y="4254366"/>
                  </a:cubicBezTo>
                  <a:lnTo>
                    <a:pt x="1030507" y="4364939"/>
                  </a:lnTo>
                  <a:lnTo>
                    <a:pt x="676755" y="4364939"/>
                  </a:lnTo>
                  <a:lnTo>
                    <a:pt x="538105" y="4202315"/>
                  </a:lnTo>
                  <a:cubicBezTo>
                    <a:pt x="423518" y="4054791"/>
                    <a:pt x="323372" y="3897379"/>
                    <a:pt x="241592" y="3731226"/>
                  </a:cubicBezTo>
                  <a:cubicBezTo>
                    <a:pt x="160193" y="3565073"/>
                    <a:pt x="99768" y="3389950"/>
                    <a:pt x="60317" y="3211362"/>
                  </a:cubicBezTo>
                  <a:cubicBezTo>
                    <a:pt x="20759" y="3032669"/>
                    <a:pt x="435" y="2850716"/>
                    <a:pt x="0" y="2668765"/>
                  </a:cubicBezTo>
                  <a:cubicBezTo>
                    <a:pt x="0" y="2576309"/>
                    <a:pt x="6413" y="2483039"/>
                    <a:pt x="21736" y="2390280"/>
                  </a:cubicBezTo>
                  <a:lnTo>
                    <a:pt x="27605" y="2355521"/>
                  </a:lnTo>
                  <a:lnTo>
                    <a:pt x="34669" y="2320862"/>
                  </a:lnTo>
                  <a:cubicBezTo>
                    <a:pt x="39343" y="2297723"/>
                    <a:pt x="45102" y="2274686"/>
                    <a:pt x="50753" y="2251750"/>
                  </a:cubicBezTo>
                  <a:cubicBezTo>
                    <a:pt x="62708" y="2205881"/>
                    <a:pt x="77379" y="2160723"/>
                    <a:pt x="93899" y="2116179"/>
                  </a:cubicBezTo>
                  <a:cubicBezTo>
                    <a:pt x="110744" y="2071734"/>
                    <a:pt x="129762" y="2028209"/>
                    <a:pt x="150194" y="1985498"/>
                  </a:cubicBezTo>
                  <a:cubicBezTo>
                    <a:pt x="170734" y="1942890"/>
                    <a:pt x="193229" y="1901402"/>
                    <a:pt x="216486" y="1860628"/>
                  </a:cubicBezTo>
                  <a:cubicBezTo>
                    <a:pt x="263109" y="1779183"/>
                    <a:pt x="312993" y="1701000"/>
                    <a:pt x="363527" y="1625058"/>
                  </a:cubicBezTo>
                  <a:lnTo>
                    <a:pt x="514155" y="1402231"/>
                  </a:lnTo>
                  <a:cubicBezTo>
                    <a:pt x="538825" y="1365636"/>
                    <a:pt x="563277" y="1329551"/>
                    <a:pt x="586861" y="1293160"/>
                  </a:cubicBezTo>
                  <a:lnTo>
                    <a:pt x="623702" y="1236892"/>
                  </a:lnTo>
                  <a:cubicBezTo>
                    <a:pt x="636526" y="1217525"/>
                    <a:pt x="649025" y="1198055"/>
                    <a:pt x="662283" y="1178892"/>
                  </a:cubicBezTo>
                  <a:cubicBezTo>
                    <a:pt x="713905" y="1101523"/>
                    <a:pt x="769222" y="1025786"/>
                    <a:pt x="827364" y="951170"/>
                  </a:cubicBezTo>
                  <a:cubicBezTo>
                    <a:pt x="885834" y="876861"/>
                    <a:pt x="947997" y="804283"/>
                    <a:pt x="1016355" y="736089"/>
                  </a:cubicBezTo>
                  <a:cubicBezTo>
                    <a:pt x="1152311" y="599497"/>
                    <a:pt x="1308047" y="476054"/>
                    <a:pt x="1482474" y="378707"/>
                  </a:cubicBezTo>
                  <a:cubicBezTo>
                    <a:pt x="1656793" y="281156"/>
                    <a:pt x="1845132" y="207966"/>
                    <a:pt x="2035644" y="149151"/>
                  </a:cubicBezTo>
                  <a:cubicBezTo>
                    <a:pt x="2131063" y="119997"/>
                    <a:pt x="2227460" y="94412"/>
                    <a:pt x="2324619" y="72802"/>
                  </a:cubicBezTo>
                  <a:cubicBezTo>
                    <a:pt x="2421885" y="51396"/>
                    <a:pt x="2520239" y="35291"/>
                    <a:pt x="2618809" y="24078"/>
                  </a:cubicBezTo>
                  <a:cubicBezTo>
                    <a:pt x="2717272" y="12252"/>
                    <a:pt x="2816168" y="4914"/>
                    <a:pt x="2914849" y="1957"/>
                  </a:cubicBezTo>
                  <a:lnTo>
                    <a:pt x="2951907" y="633"/>
                  </a:lnTo>
                  <a:lnTo>
                    <a:pt x="2990052" y="224"/>
                  </a:lnTo>
                  <a:cubicBezTo>
                    <a:pt x="3002768" y="224"/>
                    <a:pt x="3015592" y="-81"/>
                    <a:pt x="3028307" y="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7" name="Freeform: Shape 16">
              <a:extLst>
                <a:ext uri="{FF2B5EF4-FFF2-40B4-BE49-F238E27FC236}">
                  <a16:creationId xmlns:a16="http://schemas.microsoft.com/office/drawing/2014/main" id="{ACE27D78-565E-E3B7-9A17-E21B703AF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55526" y="2145638"/>
              <a:ext cx="4336168" cy="4630833"/>
            </a:xfrm>
            <a:custGeom>
              <a:avLst/>
              <a:gdLst>
                <a:gd name="connsiteX0" fmla="*/ 3053738 w 4336168"/>
                <a:gd name="connsiteY0" fmla="*/ 111 h 4630833"/>
                <a:gd name="connsiteX1" fmla="*/ 3093948 w 4336168"/>
                <a:gd name="connsiteY1" fmla="*/ 316 h 4630833"/>
                <a:gd name="connsiteX2" fmla="*/ 3134268 w 4336168"/>
                <a:gd name="connsiteY2" fmla="*/ 1743 h 4630833"/>
                <a:gd name="connsiteX3" fmla="*/ 3295438 w 4336168"/>
                <a:gd name="connsiteY3" fmla="*/ 13058 h 4630833"/>
                <a:gd name="connsiteX4" fmla="*/ 3918813 w 4336168"/>
                <a:gd name="connsiteY4" fmla="*/ 169935 h 4630833"/>
                <a:gd name="connsiteX5" fmla="*/ 4203331 w 4336168"/>
                <a:gd name="connsiteY5" fmla="*/ 305405 h 4630833"/>
                <a:gd name="connsiteX6" fmla="*/ 4336168 w 4336168"/>
                <a:gd name="connsiteY6" fmla="*/ 386579 h 4630833"/>
                <a:gd name="connsiteX7" fmla="*/ 4336168 w 4336168"/>
                <a:gd name="connsiteY7" fmla="*/ 772673 h 4630833"/>
                <a:gd name="connsiteX8" fmla="*/ 4270820 w 4336168"/>
                <a:gd name="connsiteY8" fmla="*/ 728127 h 4630833"/>
                <a:gd name="connsiteX9" fmla="*/ 4030208 w 4336168"/>
                <a:gd name="connsiteY9" fmla="*/ 587253 h 4630833"/>
                <a:gd name="connsiteX10" fmla="*/ 3781010 w 4336168"/>
                <a:gd name="connsiteY10" fmla="*/ 471455 h 4630833"/>
                <a:gd name="connsiteX11" fmla="*/ 3254466 w 4336168"/>
                <a:gd name="connsiteY11" fmla="*/ 338024 h 4630833"/>
                <a:gd name="connsiteX12" fmla="*/ 3117966 w 4336168"/>
                <a:gd name="connsiteY12" fmla="*/ 326812 h 4630833"/>
                <a:gd name="connsiteX13" fmla="*/ 3083625 w 4336168"/>
                <a:gd name="connsiteY13" fmla="*/ 325179 h 4630833"/>
                <a:gd name="connsiteX14" fmla="*/ 3049173 w 4336168"/>
                <a:gd name="connsiteY14" fmla="*/ 324366 h 4630833"/>
                <a:gd name="connsiteX15" fmla="*/ 2978858 w 4336168"/>
                <a:gd name="connsiteY15" fmla="*/ 323855 h 4630833"/>
                <a:gd name="connsiteX16" fmla="*/ 2695862 w 4336168"/>
                <a:gd name="connsiteY16" fmla="*/ 335373 h 4630833"/>
                <a:gd name="connsiteX17" fmla="*/ 2417972 w 4336168"/>
                <a:gd name="connsiteY17" fmla="*/ 372070 h 4630833"/>
                <a:gd name="connsiteX18" fmla="*/ 2148451 w 4336168"/>
                <a:gd name="connsiteY18" fmla="*/ 437613 h 4630833"/>
                <a:gd name="connsiteX19" fmla="*/ 1889690 w 4336168"/>
                <a:gd name="connsiteY19" fmla="*/ 532515 h 4630833"/>
                <a:gd name="connsiteX20" fmla="*/ 1644512 w 4336168"/>
                <a:gd name="connsiteY20" fmla="*/ 658098 h 4630833"/>
                <a:gd name="connsiteX21" fmla="*/ 1200999 w 4336168"/>
                <a:gd name="connsiteY21" fmla="*/ 992137 h 4630833"/>
                <a:gd name="connsiteX22" fmla="*/ 1003531 w 4336168"/>
                <a:gd name="connsiteY22" fmla="*/ 1192234 h 4630833"/>
                <a:gd name="connsiteX23" fmla="*/ 910394 w 4336168"/>
                <a:gd name="connsiteY23" fmla="*/ 1298347 h 4630833"/>
                <a:gd name="connsiteX24" fmla="*/ 821278 w 4336168"/>
                <a:gd name="connsiteY24" fmla="*/ 1408233 h 4630833"/>
                <a:gd name="connsiteX25" fmla="*/ 732162 w 4336168"/>
                <a:gd name="connsiteY25" fmla="*/ 1521993 h 4630833"/>
                <a:gd name="connsiteX26" fmla="*/ 640548 w 4336168"/>
                <a:gd name="connsiteY26" fmla="*/ 1634323 h 4630833"/>
                <a:gd name="connsiteX27" fmla="*/ 457317 w 4336168"/>
                <a:gd name="connsiteY27" fmla="*/ 1855930 h 4630833"/>
                <a:gd name="connsiteX28" fmla="*/ 369288 w 4336168"/>
                <a:gd name="connsiteY28" fmla="*/ 1967955 h 4630833"/>
                <a:gd name="connsiteX29" fmla="*/ 287128 w 4336168"/>
                <a:gd name="connsiteY29" fmla="*/ 2083243 h 4630833"/>
                <a:gd name="connsiteX30" fmla="*/ 212683 w 4336168"/>
                <a:gd name="connsiteY30" fmla="*/ 2202607 h 4630833"/>
                <a:gd name="connsiteX31" fmla="*/ 179101 w 4336168"/>
                <a:gd name="connsiteY31" fmla="*/ 2264177 h 4630833"/>
                <a:gd name="connsiteX32" fmla="*/ 148890 w 4336168"/>
                <a:gd name="connsiteY32" fmla="*/ 2327172 h 4630833"/>
                <a:gd name="connsiteX33" fmla="*/ 61295 w 4336168"/>
                <a:gd name="connsiteY33" fmla="*/ 2590672 h 4630833"/>
                <a:gd name="connsiteX34" fmla="*/ 32604 w 4336168"/>
                <a:gd name="connsiteY34" fmla="*/ 2866202 h 4630833"/>
                <a:gd name="connsiteX35" fmla="*/ 100853 w 4336168"/>
                <a:gd name="connsiteY35" fmla="*/ 3418074 h 4630833"/>
                <a:gd name="connsiteX36" fmla="*/ 184971 w 4336168"/>
                <a:gd name="connsiteY36" fmla="*/ 3684428 h 4630833"/>
                <a:gd name="connsiteX37" fmla="*/ 210836 w 4336168"/>
                <a:gd name="connsiteY37" fmla="*/ 3749462 h 4630833"/>
                <a:gd name="connsiteX38" fmla="*/ 238440 w 4336168"/>
                <a:gd name="connsiteY38" fmla="*/ 3813783 h 4630833"/>
                <a:gd name="connsiteX39" fmla="*/ 252894 w 4336168"/>
                <a:gd name="connsiteY39" fmla="*/ 3845688 h 4630833"/>
                <a:gd name="connsiteX40" fmla="*/ 268109 w 4336168"/>
                <a:gd name="connsiteY40" fmla="*/ 3877287 h 4630833"/>
                <a:gd name="connsiteX41" fmla="*/ 299409 w 4336168"/>
                <a:gd name="connsiteY41" fmla="*/ 3939978 h 4630833"/>
                <a:gd name="connsiteX42" fmla="*/ 440689 w 4336168"/>
                <a:gd name="connsiteY42" fmla="*/ 4182378 h 4630833"/>
                <a:gd name="connsiteX43" fmla="*/ 606640 w 4336168"/>
                <a:gd name="connsiteY43" fmla="*/ 4409488 h 4630833"/>
                <a:gd name="connsiteX44" fmla="*/ 792425 w 4336168"/>
                <a:gd name="connsiteY44" fmla="*/ 4621205 h 4630833"/>
                <a:gd name="connsiteX45" fmla="*/ 802442 w 4336168"/>
                <a:gd name="connsiteY45" fmla="*/ 4630833 h 4630833"/>
                <a:gd name="connsiteX46" fmla="*/ 592561 w 4336168"/>
                <a:gd name="connsiteY46" fmla="*/ 4630833 h 4630833"/>
                <a:gd name="connsiteX47" fmla="*/ 489377 w 4336168"/>
                <a:gd name="connsiteY47" fmla="*/ 4483185 h 4630833"/>
                <a:gd name="connsiteX48" fmla="*/ 344944 w 4336168"/>
                <a:gd name="connsiteY48" fmla="*/ 4231611 h 4630833"/>
                <a:gd name="connsiteX49" fmla="*/ 224311 w 4336168"/>
                <a:gd name="connsiteY49" fmla="*/ 3970456 h 4630833"/>
                <a:gd name="connsiteX50" fmla="*/ 0 w 4336168"/>
                <a:gd name="connsiteY50" fmla="*/ 2866202 h 4630833"/>
                <a:gd name="connsiteX51" fmla="*/ 25105 w 4336168"/>
                <a:gd name="connsiteY51" fmla="*/ 2584351 h 4630833"/>
                <a:gd name="connsiteX52" fmla="*/ 105200 w 4336168"/>
                <a:gd name="connsiteY52" fmla="*/ 2310863 h 4630833"/>
                <a:gd name="connsiteX53" fmla="*/ 232245 w 4336168"/>
                <a:gd name="connsiteY53" fmla="*/ 2053172 h 4630833"/>
                <a:gd name="connsiteX54" fmla="*/ 307667 w 4336168"/>
                <a:gd name="connsiteY54" fmla="*/ 1930341 h 4630833"/>
                <a:gd name="connsiteX55" fmla="*/ 386893 w 4336168"/>
                <a:gd name="connsiteY55" fmla="*/ 1810161 h 4630833"/>
                <a:gd name="connsiteX56" fmla="*/ 548823 w 4336168"/>
                <a:gd name="connsiteY56" fmla="*/ 1573876 h 4630833"/>
                <a:gd name="connsiteX57" fmla="*/ 626419 w 4336168"/>
                <a:gd name="connsiteY57" fmla="*/ 1455224 h 4630833"/>
                <a:gd name="connsiteX58" fmla="*/ 701081 w 4336168"/>
                <a:gd name="connsiteY58" fmla="*/ 1334534 h 4630833"/>
                <a:gd name="connsiteX59" fmla="*/ 861162 w 4336168"/>
                <a:gd name="connsiteY59" fmla="*/ 1091320 h 4630833"/>
                <a:gd name="connsiteX60" fmla="*/ 1042329 w 4336168"/>
                <a:gd name="connsiteY60" fmla="*/ 858093 h 4630833"/>
                <a:gd name="connsiteX61" fmla="*/ 1487799 w 4336168"/>
                <a:gd name="connsiteY61" fmla="*/ 446686 h 4630833"/>
                <a:gd name="connsiteX62" fmla="*/ 1754060 w 4336168"/>
                <a:gd name="connsiteY62" fmla="*/ 283388 h 4630833"/>
                <a:gd name="connsiteX63" fmla="*/ 2044121 w 4336168"/>
                <a:gd name="connsiteY63" fmla="*/ 157906 h 4630833"/>
                <a:gd name="connsiteX64" fmla="*/ 2349287 w 4336168"/>
                <a:gd name="connsiteY64" fmla="*/ 71364 h 4630833"/>
                <a:gd name="connsiteX65" fmla="*/ 2661411 w 4336168"/>
                <a:gd name="connsiteY65" fmla="*/ 21213 h 4630833"/>
                <a:gd name="connsiteX66" fmla="*/ 2818124 w 4336168"/>
                <a:gd name="connsiteY66" fmla="*/ 7146 h 4630833"/>
                <a:gd name="connsiteX67" fmla="*/ 2974728 w 4336168"/>
                <a:gd name="connsiteY67" fmla="*/ 1029 h 4630833"/>
                <a:gd name="connsiteX68" fmla="*/ 3053738 w 4336168"/>
                <a:gd name="connsiteY68" fmla="*/ 111 h 463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4336168" h="4630833">
                  <a:moveTo>
                    <a:pt x="3053738" y="111"/>
                  </a:moveTo>
                  <a:lnTo>
                    <a:pt x="3093948" y="316"/>
                  </a:lnTo>
                  <a:lnTo>
                    <a:pt x="3134268" y="1743"/>
                  </a:lnTo>
                  <a:cubicBezTo>
                    <a:pt x="3187955" y="3475"/>
                    <a:pt x="3241749" y="7756"/>
                    <a:pt x="3295438" y="13058"/>
                  </a:cubicBezTo>
                  <a:cubicBezTo>
                    <a:pt x="3510076" y="35585"/>
                    <a:pt x="3722324" y="89406"/>
                    <a:pt x="3918813" y="169935"/>
                  </a:cubicBezTo>
                  <a:cubicBezTo>
                    <a:pt x="4017384" y="209689"/>
                    <a:pt x="4111933" y="255763"/>
                    <a:pt x="4203331" y="305405"/>
                  </a:cubicBezTo>
                  <a:lnTo>
                    <a:pt x="4336168" y="386579"/>
                  </a:lnTo>
                  <a:lnTo>
                    <a:pt x="4336168" y="772673"/>
                  </a:lnTo>
                  <a:lnTo>
                    <a:pt x="4270820" y="728127"/>
                  </a:lnTo>
                  <a:cubicBezTo>
                    <a:pt x="4191920" y="677771"/>
                    <a:pt x="4111825" y="630168"/>
                    <a:pt x="4030208" y="587253"/>
                  </a:cubicBezTo>
                  <a:cubicBezTo>
                    <a:pt x="3948699" y="544136"/>
                    <a:pt x="3865886" y="504687"/>
                    <a:pt x="3781010" y="471455"/>
                  </a:cubicBezTo>
                  <a:cubicBezTo>
                    <a:pt x="3611688" y="404384"/>
                    <a:pt x="3435522" y="358818"/>
                    <a:pt x="3254466" y="338024"/>
                  </a:cubicBezTo>
                  <a:cubicBezTo>
                    <a:pt x="3209255" y="333029"/>
                    <a:pt x="3163720" y="328748"/>
                    <a:pt x="3117966" y="326812"/>
                  </a:cubicBezTo>
                  <a:lnTo>
                    <a:pt x="3083625" y="325179"/>
                  </a:lnTo>
                  <a:lnTo>
                    <a:pt x="3049173" y="324366"/>
                  </a:lnTo>
                  <a:cubicBezTo>
                    <a:pt x="3026568" y="323447"/>
                    <a:pt x="3002550" y="323855"/>
                    <a:pt x="2978858" y="323855"/>
                  </a:cubicBezTo>
                  <a:cubicBezTo>
                    <a:pt x="2883983" y="323956"/>
                    <a:pt x="2789434" y="327423"/>
                    <a:pt x="2695862" y="335373"/>
                  </a:cubicBezTo>
                  <a:cubicBezTo>
                    <a:pt x="2602290" y="343223"/>
                    <a:pt x="2509371" y="354945"/>
                    <a:pt x="2417972" y="372070"/>
                  </a:cubicBezTo>
                  <a:cubicBezTo>
                    <a:pt x="2326683" y="389500"/>
                    <a:pt x="2236697" y="411009"/>
                    <a:pt x="2148451" y="437613"/>
                  </a:cubicBezTo>
                  <a:cubicBezTo>
                    <a:pt x="2060204" y="464116"/>
                    <a:pt x="1973588" y="495411"/>
                    <a:pt x="1889690" y="532515"/>
                  </a:cubicBezTo>
                  <a:cubicBezTo>
                    <a:pt x="1805247" y="568599"/>
                    <a:pt x="1723848" y="611411"/>
                    <a:pt x="1644512" y="658098"/>
                  </a:cubicBezTo>
                  <a:cubicBezTo>
                    <a:pt x="1486169" y="751979"/>
                    <a:pt x="1338149" y="865229"/>
                    <a:pt x="1200999" y="992137"/>
                  </a:cubicBezTo>
                  <a:cubicBezTo>
                    <a:pt x="1132531" y="1055744"/>
                    <a:pt x="1066782" y="1122715"/>
                    <a:pt x="1003531" y="1192234"/>
                  </a:cubicBezTo>
                  <a:cubicBezTo>
                    <a:pt x="971688" y="1226790"/>
                    <a:pt x="941150" y="1262568"/>
                    <a:pt x="910394" y="1298347"/>
                  </a:cubicBezTo>
                  <a:cubicBezTo>
                    <a:pt x="880507" y="1334738"/>
                    <a:pt x="850187" y="1370925"/>
                    <a:pt x="821278" y="1408233"/>
                  </a:cubicBezTo>
                  <a:cubicBezTo>
                    <a:pt x="792152" y="1444624"/>
                    <a:pt x="762266" y="1484480"/>
                    <a:pt x="732162" y="1521993"/>
                  </a:cubicBezTo>
                  <a:cubicBezTo>
                    <a:pt x="701950" y="1559810"/>
                    <a:pt x="671302" y="1597219"/>
                    <a:pt x="640548" y="1634323"/>
                  </a:cubicBezTo>
                  <a:cubicBezTo>
                    <a:pt x="579362" y="1708838"/>
                    <a:pt x="516980" y="1781618"/>
                    <a:pt x="457317" y="1855930"/>
                  </a:cubicBezTo>
                  <a:cubicBezTo>
                    <a:pt x="427540" y="1893033"/>
                    <a:pt x="397870" y="1930239"/>
                    <a:pt x="369288" y="1967955"/>
                  </a:cubicBezTo>
                  <a:cubicBezTo>
                    <a:pt x="341141" y="2005976"/>
                    <a:pt x="313211" y="2044100"/>
                    <a:pt x="287128" y="2083243"/>
                  </a:cubicBezTo>
                  <a:cubicBezTo>
                    <a:pt x="260936" y="2122284"/>
                    <a:pt x="235506" y="2161835"/>
                    <a:pt x="212683" y="2202607"/>
                  </a:cubicBezTo>
                  <a:cubicBezTo>
                    <a:pt x="200728" y="2222791"/>
                    <a:pt x="190187" y="2243586"/>
                    <a:pt x="179101" y="2264177"/>
                  </a:cubicBezTo>
                  <a:cubicBezTo>
                    <a:pt x="168886" y="2285072"/>
                    <a:pt x="158127" y="2305867"/>
                    <a:pt x="148890" y="2327172"/>
                  </a:cubicBezTo>
                  <a:cubicBezTo>
                    <a:pt x="109982" y="2411777"/>
                    <a:pt x="81183" y="2500256"/>
                    <a:pt x="61295" y="2590672"/>
                  </a:cubicBezTo>
                  <a:cubicBezTo>
                    <a:pt x="42386" y="2681292"/>
                    <a:pt x="33147" y="2773643"/>
                    <a:pt x="32604" y="2866202"/>
                  </a:cubicBezTo>
                  <a:cubicBezTo>
                    <a:pt x="32495" y="3051925"/>
                    <a:pt x="55643" y="3237650"/>
                    <a:pt x="100853" y="3418074"/>
                  </a:cubicBezTo>
                  <a:cubicBezTo>
                    <a:pt x="123133" y="3508490"/>
                    <a:pt x="151498" y="3597377"/>
                    <a:pt x="184971" y="3684428"/>
                  </a:cubicBezTo>
                  <a:cubicBezTo>
                    <a:pt x="192796" y="3706344"/>
                    <a:pt x="202250" y="3727751"/>
                    <a:pt x="210836" y="3749462"/>
                  </a:cubicBezTo>
                  <a:cubicBezTo>
                    <a:pt x="219421" y="3771175"/>
                    <a:pt x="228985" y="3792479"/>
                    <a:pt x="238440" y="3813783"/>
                  </a:cubicBezTo>
                  <a:lnTo>
                    <a:pt x="252894" y="3845688"/>
                  </a:lnTo>
                  <a:lnTo>
                    <a:pt x="268109" y="3877287"/>
                  </a:lnTo>
                  <a:cubicBezTo>
                    <a:pt x="278215" y="3898287"/>
                    <a:pt x="288432" y="3919284"/>
                    <a:pt x="299409" y="3939978"/>
                  </a:cubicBezTo>
                  <a:cubicBezTo>
                    <a:pt x="341792" y="4023258"/>
                    <a:pt x="389828" y="4103787"/>
                    <a:pt x="440689" y="4182378"/>
                  </a:cubicBezTo>
                  <a:cubicBezTo>
                    <a:pt x="492420" y="4260561"/>
                    <a:pt x="547953" y="4336299"/>
                    <a:pt x="606640" y="4409488"/>
                  </a:cubicBezTo>
                  <a:cubicBezTo>
                    <a:pt x="665381" y="4482677"/>
                    <a:pt x="727435" y="4553292"/>
                    <a:pt x="792425" y="4621205"/>
                  </a:cubicBezTo>
                  <a:lnTo>
                    <a:pt x="802442" y="4630833"/>
                  </a:lnTo>
                  <a:lnTo>
                    <a:pt x="592561" y="4630833"/>
                  </a:lnTo>
                  <a:lnTo>
                    <a:pt x="489377" y="4483185"/>
                  </a:lnTo>
                  <a:cubicBezTo>
                    <a:pt x="437212" y="4401230"/>
                    <a:pt x="388850" y="4317339"/>
                    <a:pt x="344944" y="4231611"/>
                  </a:cubicBezTo>
                  <a:cubicBezTo>
                    <a:pt x="300386" y="4146191"/>
                    <a:pt x="260828" y="4058731"/>
                    <a:pt x="224311" y="3970456"/>
                  </a:cubicBezTo>
                  <a:cubicBezTo>
                    <a:pt x="78901" y="3617049"/>
                    <a:pt x="1413" y="3242136"/>
                    <a:pt x="0" y="2866202"/>
                  </a:cubicBezTo>
                  <a:cubicBezTo>
                    <a:pt x="0" y="2771912"/>
                    <a:pt x="8043" y="2677417"/>
                    <a:pt x="25105" y="2584351"/>
                  </a:cubicBezTo>
                  <a:cubicBezTo>
                    <a:pt x="42928" y="2491285"/>
                    <a:pt x="69446" y="2399444"/>
                    <a:pt x="105200" y="2310863"/>
                  </a:cubicBezTo>
                  <a:cubicBezTo>
                    <a:pt x="140304" y="2221974"/>
                    <a:pt x="184318" y="2136351"/>
                    <a:pt x="232245" y="2053172"/>
                  </a:cubicBezTo>
                  <a:cubicBezTo>
                    <a:pt x="256154" y="2011379"/>
                    <a:pt x="281802" y="1970810"/>
                    <a:pt x="307667" y="1930341"/>
                  </a:cubicBezTo>
                  <a:cubicBezTo>
                    <a:pt x="333533" y="1889873"/>
                    <a:pt x="360049" y="1849915"/>
                    <a:pt x="386893" y="1810161"/>
                  </a:cubicBezTo>
                  <a:lnTo>
                    <a:pt x="548823" y="1573876"/>
                  </a:lnTo>
                  <a:cubicBezTo>
                    <a:pt x="575341" y="1534529"/>
                    <a:pt x="601098" y="1494877"/>
                    <a:pt x="626419" y="1455224"/>
                  </a:cubicBezTo>
                  <a:cubicBezTo>
                    <a:pt x="651959" y="1415266"/>
                    <a:pt x="675434" y="1376225"/>
                    <a:pt x="701081" y="1334534"/>
                  </a:cubicBezTo>
                  <a:cubicBezTo>
                    <a:pt x="751290" y="1252070"/>
                    <a:pt x="804324" y="1170828"/>
                    <a:pt x="861162" y="1091320"/>
                  </a:cubicBezTo>
                  <a:cubicBezTo>
                    <a:pt x="917894" y="1011810"/>
                    <a:pt x="977884" y="933729"/>
                    <a:pt x="1042329" y="858093"/>
                  </a:cubicBezTo>
                  <a:cubicBezTo>
                    <a:pt x="1171765" y="707536"/>
                    <a:pt x="1319348" y="566764"/>
                    <a:pt x="1487799" y="446686"/>
                  </a:cubicBezTo>
                  <a:cubicBezTo>
                    <a:pt x="1571699" y="386340"/>
                    <a:pt x="1661031" y="332010"/>
                    <a:pt x="1754060" y="283388"/>
                  </a:cubicBezTo>
                  <a:cubicBezTo>
                    <a:pt x="1847414" y="235478"/>
                    <a:pt x="1944463" y="193278"/>
                    <a:pt x="2044121" y="157906"/>
                  </a:cubicBezTo>
                  <a:cubicBezTo>
                    <a:pt x="2143778" y="122638"/>
                    <a:pt x="2245936" y="93789"/>
                    <a:pt x="2349287" y="71364"/>
                  </a:cubicBezTo>
                  <a:cubicBezTo>
                    <a:pt x="2452641" y="48939"/>
                    <a:pt x="2556971" y="32935"/>
                    <a:pt x="2661411" y="21213"/>
                  </a:cubicBezTo>
                  <a:cubicBezTo>
                    <a:pt x="2713576" y="14994"/>
                    <a:pt x="2765850" y="11222"/>
                    <a:pt x="2818124" y="7146"/>
                  </a:cubicBezTo>
                  <a:cubicBezTo>
                    <a:pt x="2870290" y="4596"/>
                    <a:pt x="2922672" y="1640"/>
                    <a:pt x="2974728" y="1029"/>
                  </a:cubicBezTo>
                  <a:cubicBezTo>
                    <a:pt x="3000811" y="519"/>
                    <a:pt x="3026568" y="-296"/>
                    <a:pt x="3053738" y="11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C7A4B-CB43-BE95-9C71-91DB1EC90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112326" y="0"/>
            <a:ext cx="4683941" cy="3456291"/>
            <a:chOff x="4345582" y="0"/>
            <a:chExt cx="5069918" cy="3741104"/>
          </a:xfrm>
          <a:solidFill>
            <a:schemeClr val="accent5">
              <a:alpha val="5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19C244B-3E45-C305-70D0-4C0532181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45582" y="1"/>
              <a:ext cx="5069918" cy="3741103"/>
            </a:xfrm>
            <a:custGeom>
              <a:avLst/>
              <a:gdLst>
                <a:gd name="connsiteX0" fmla="*/ 475344 w 5069918"/>
                <a:gd name="connsiteY0" fmla="*/ 0 h 3741103"/>
                <a:gd name="connsiteX1" fmla="*/ 643707 w 5069918"/>
                <a:gd name="connsiteY1" fmla="*/ 0 h 3741103"/>
                <a:gd name="connsiteX2" fmla="*/ 635672 w 5069918"/>
                <a:gd name="connsiteY2" fmla="*/ 7778 h 3741103"/>
                <a:gd name="connsiteX3" fmla="*/ 486638 w 5069918"/>
                <a:gd name="connsiteY3" fmla="*/ 178818 h 3741103"/>
                <a:gd name="connsiteX4" fmla="*/ 353514 w 5069918"/>
                <a:gd name="connsiteY4" fmla="*/ 362293 h 3741103"/>
                <a:gd name="connsiteX5" fmla="*/ 240181 w 5069918"/>
                <a:gd name="connsiteY5" fmla="*/ 558120 h 3741103"/>
                <a:gd name="connsiteX6" fmla="*/ 215073 w 5069918"/>
                <a:gd name="connsiteY6" fmla="*/ 608766 h 3741103"/>
                <a:gd name="connsiteX7" fmla="*/ 202868 w 5069918"/>
                <a:gd name="connsiteY7" fmla="*/ 634294 h 3741103"/>
                <a:gd name="connsiteX8" fmla="*/ 191273 w 5069918"/>
                <a:gd name="connsiteY8" fmla="*/ 660069 h 3741103"/>
                <a:gd name="connsiteX9" fmla="*/ 169129 w 5069918"/>
                <a:gd name="connsiteY9" fmla="*/ 712032 h 3741103"/>
                <a:gd name="connsiteX10" fmla="*/ 148381 w 5069918"/>
                <a:gd name="connsiteY10" fmla="*/ 764571 h 3741103"/>
                <a:gd name="connsiteX11" fmla="*/ 80903 w 5069918"/>
                <a:gd name="connsiteY11" fmla="*/ 979750 h 3741103"/>
                <a:gd name="connsiteX12" fmla="*/ 26154 w 5069918"/>
                <a:gd name="connsiteY12" fmla="*/ 1425590 h 3741103"/>
                <a:gd name="connsiteX13" fmla="*/ 49170 w 5069918"/>
                <a:gd name="connsiteY13" fmla="*/ 1648182 h 3741103"/>
                <a:gd name="connsiteX14" fmla="*/ 119437 w 5069918"/>
                <a:gd name="connsiteY14" fmla="*/ 1861055 h 3741103"/>
                <a:gd name="connsiteX15" fmla="*/ 143672 w 5069918"/>
                <a:gd name="connsiteY15" fmla="*/ 1911947 h 3741103"/>
                <a:gd name="connsiteX16" fmla="*/ 170611 w 5069918"/>
                <a:gd name="connsiteY16" fmla="*/ 1961687 h 3741103"/>
                <a:gd name="connsiteX17" fmla="*/ 230330 w 5069918"/>
                <a:gd name="connsiteY17" fmla="*/ 2058118 h 3741103"/>
                <a:gd name="connsiteX18" fmla="*/ 296237 w 5069918"/>
                <a:gd name="connsiteY18" fmla="*/ 2151255 h 3741103"/>
                <a:gd name="connsiteX19" fmla="*/ 366853 w 5069918"/>
                <a:gd name="connsiteY19" fmla="*/ 2241757 h 3741103"/>
                <a:gd name="connsiteX20" fmla="*/ 513838 w 5069918"/>
                <a:gd name="connsiteY20" fmla="*/ 2420786 h 3741103"/>
                <a:gd name="connsiteX21" fmla="*/ 587330 w 5069918"/>
                <a:gd name="connsiteY21" fmla="*/ 2511534 h 3741103"/>
                <a:gd name="connsiteX22" fmla="*/ 658817 w 5069918"/>
                <a:gd name="connsiteY22" fmla="*/ 2603437 h 3741103"/>
                <a:gd name="connsiteX23" fmla="*/ 730305 w 5069918"/>
                <a:gd name="connsiteY23" fmla="*/ 2692210 h 3741103"/>
                <a:gd name="connsiteX24" fmla="*/ 805018 w 5069918"/>
                <a:gd name="connsiteY24" fmla="*/ 2777936 h 3741103"/>
                <a:gd name="connsiteX25" fmla="*/ 963424 w 5069918"/>
                <a:gd name="connsiteY25" fmla="*/ 2939588 h 3741103"/>
                <a:gd name="connsiteX26" fmla="*/ 1319204 w 5069918"/>
                <a:gd name="connsiteY26" fmla="*/ 3209447 h 3741103"/>
                <a:gd name="connsiteX27" fmla="*/ 1515882 w 5069918"/>
                <a:gd name="connsiteY27" fmla="*/ 3310902 h 3741103"/>
                <a:gd name="connsiteX28" fmla="*/ 1723456 w 5069918"/>
                <a:gd name="connsiteY28" fmla="*/ 3387570 h 3741103"/>
                <a:gd name="connsiteX29" fmla="*/ 1939662 w 5069918"/>
                <a:gd name="connsiteY29" fmla="*/ 3440520 h 3741103"/>
                <a:gd name="connsiteX30" fmla="*/ 2162581 w 5069918"/>
                <a:gd name="connsiteY30" fmla="*/ 3470167 h 3741103"/>
                <a:gd name="connsiteX31" fmla="*/ 2389597 w 5069918"/>
                <a:gd name="connsiteY31" fmla="*/ 3479472 h 3741103"/>
                <a:gd name="connsiteX32" fmla="*/ 2446002 w 5069918"/>
                <a:gd name="connsiteY32" fmla="*/ 3479059 h 3741103"/>
                <a:gd name="connsiteX33" fmla="*/ 2473639 w 5069918"/>
                <a:gd name="connsiteY33" fmla="*/ 3478402 h 3741103"/>
                <a:gd name="connsiteX34" fmla="*/ 2501187 w 5069918"/>
                <a:gd name="connsiteY34" fmla="*/ 3477083 h 3741103"/>
                <a:gd name="connsiteX35" fmla="*/ 2610685 w 5069918"/>
                <a:gd name="connsiteY35" fmla="*/ 3468025 h 3741103"/>
                <a:gd name="connsiteX36" fmla="*/ 3033071 w 5069918"/>
                <a:gd name="connsiteY36" fmla="*/ 3360230 h 3741103"/>
                <a:gd name="connsiteX37" fmla="*/ 3232974 w 5069918"/>
                <a:gd name="connsiteY37" fmla="*/ 3266681 h 3741103"/>
                <a:gd name="connsiteX38" fmla="*/ 3425990 w 5069918"/>
                <a:gd name="connsiteY38" fmla="*/ 3152873 h 3741103"/>
                <a:gd name="connsiteX39" fmla="*/ 3613601 w 5069918"/>
                <a:gd name="connsiteY39" fmla="*/ 3024078 h 3741103"/>
                <a:gd name="connsiteX40" fmla="*/ 3706185 w 5069918"/>
                <a:gd name="connsiteY40" fmla="*/ 2955893 h 3741103"/>
                <a:gd name="connsiteX41" fmla="*/ 3799729 w 5069918"/>
                <a:gd name="connsiteY41" fmla="*/ 2885155 h 3741103"/>
                <a:gd name="connsiteX42" fmla="*/ 4175561 w 5069918"/>
                <a:gd name="connsiteY42" fmla="*/ 2606072 h 3741103"/>
                <a:gd name="connsiteX43" fmla="*/ 4517132 w 5069918"/>
                <a:gd name="connsiteY43" fmla="*/ 2312331 h 3741103"/>
                <a:gd name="connsiteX44" fmla="*/ 4659758 w 5069918"/>
                <a:gd name="connsiteY44" fmla="*/ 2148703 h 3741103"/>
                <a:gd name="connsiteX45" fmla="*/ 4773178 w 5069918"/>
                <a:gd name="connsiteY45" fmla="*/ 1969674 h 3741103"/>
                <a:gd name="connsiteX46" fmla="*/ 4892092 w 5069918"/>
                <a:gd name="connsiteY46" fmla="*/ 1567562 h 3741103"/>
                <a:gd name="connsiteX47" fmla="*/ 4898804 w 5069918"/>
                <a:gd name="connsiteY47" fmla="*/ 1460754 h 3741103"/>
                <a:gd name="connsiteX48" fmla="*/ 4899153 w 5069918"/>
                <a:gd name="connsiteY48" fmla="*/ 1406239 h 3741103"/>
                <a:gd name="connsiteX49" fmla="*/ 4898456 w 5069918"/>
                <a:gd name="connsiteY49" fmla="*/ 1350735 h 3741103"/>
                <a:gd name="connsiteX50" fmla="*/ 4886774 w 5069918"/>
                <a:gd name="connsiteY50" fmla="*/ 1128886 h 3741103"/>
                <a:gd name="connsiteX51" fmla="*/ 4815896 w 5069918"/>
                <a:gd name="connsiteY51" fmla="*/ 689221 h 3741103"/>
                <a:gd name="connsiteX52" fmla="*/ 4673183 w 5069918"/>
                <a:gd name="connsiteY52" fmla="*/ 264874 h 3741103"/>
                <a:gd name="connsiteX53" fmla="*/ 4625496 w 5069918"/>
                <a:gd name="connsiteY53" fmla="*/ 162925 h 3741103"/>
                <a:gd name="connsiteX54" fmla="*/ 4572490 w 5069918"/>
                <a:gd name="connsiteY54" fmla="*/ 63364 h 3741103"/>
                <a:gd name="connsiteX55" fmla="*/ 4532299 w 5069918"/>
                <a:gd name="connsiteY55" fmla="*/ 0 h 3741103"/>
                <a:gd name="connsiteX56" fmla="*/ 4626680 w 5069918"/>
                <a:gd name="connsiteY56" fmla="*/ 0 h 3741103"/>
                <a:gd name="connsiteX57" fmla="*/ 4643978 w 5069918"/>
                <a:gd name="connsiteY57" fmla="*/ 26636 h 3741103"/>
                <a:gd name="connsiteX58" fmla="*/ 4700644 w 5069918"/>
                <a:gd name="connsiteY58" fmla="*/ 128338 h 3741103"/>
                <a:gd name="connsiteX59" fmla="*/ 4753214 w 5069918"/>
                <a:gd name="connsiteY59" fmla="*/ 232016 h 3741103"/>
                <a:gd name="connsiteX60" fmla="*/ 4921297 w 5069918"/>
                <a:gd name="connsiteY60" fmla="*/ 663363 h 3741103"/>
                <a:gd name="connsiteX61" fmla="*/ 5027482 w 5069918"/>
                <a:gd name="connsiteY61" fmla="*/ 1112991 h 3741103"/>
                <a:gd name="connsiteX62" fmla="*/ 5058082 w 5069918"/>
                <a:gd name="connsiteY62" fmla="*/ 1342088 h 3741103"/>
                <a:gd name="connsiteX63" fmla="*/ 5063486 w 5069918"/>
                <a:gd name="connsiteY63" fmla="*/ 1399651 h 3741103"/>
                <a:gd name="connsiteX64" fmla="*/ 5067846 w 5069918"/>
                <a:gd name="connsiteY64" fmla="*/ 1458284 h 3741103"/>
                <a:gd name="connsiteX65" fmla="*/ 5069414 w 5069918"/>
                <a:gd name="connsiteY65" fmla="*/ 1577772 h 3741103"/>
                <a:gd name="connsiteX66" fmla="*/ 5040732 w 5069918"/>
                <a:gd name="connsiteY66" fmla="*/ 1817822 h 3741103"/>
                <a:gd name="connsiteX67" fmla="*/ 4964102 w 5069918"/>
                <a:gd name="connsiteY67" fmla="*/ 2050871 h 3741103"/>
                <a:gd name="connsiteX68" fmla="*/ 4689486 w 5069918"/>
                <a:gd name="connsiteY68" fmla="*/ 2458008 h 3741103"/>
                <a:gd name="connsiteX69" fmla="*/ 4333792 w 5069918"/>
                <a:gd name="connsiteY69" fmla="*/ 2784606 h 3741103"/>
                <a:gd name="connsiteX70" fmla="*/ 3965197 w 5069918"/>
                <a:gd name="connsiteY70" fmla="*/ 3076041 h 3741103"/>
                <a:gd name="connsiteX71" fmla="*/ 3873745 w 5069918"/>
                <a:gd name="connsiteY71" fmla="*/ 3149167 h 3741103"/>
                <a:gd name="connsiteX72" fmla="*/ 3779416 w 5069918"/>
                <a:gd name="connsiteY72" fmla="*/ 3222705 h 3741103"/>
                <a:gd name="connsiteX73" fmla="*/ 3582739 w 5069918"/>
                <a:gd name="connsiteY73" fmla="*/ 3364594 h 3741103"/>
                <a:gd name="connsiteX74" fmla="*/ 3371851 w 5069918"/>
                <a:gd name="connsiteY74" fmla="*/ 3494377 h 3741103"/>
                <a:gd name="connsiteX75" fmla="*/ 3143615 w 5069918"/>
                <a:gd name="connsiteY75" fmla="*/ 3603819 h 3741103"/>
                <a:gd name="connsiteX76" fmla="*/ 2643552 w 5069918"/>
                <a:gd name="connsiteY76" fmla="*/ 3730555 h 3741103"/>
                <a:gd name="connsiteX77" fmla="*/ 2514264 w 5069918"/>
                <a:gd name="connsiteY77" fmla="*/ 3739696 h 3741103"/>
                <a:gd name="connsiteX78" fmla="*/ 2481920 w 5069918"/>
                <a:gd name="connsiteY78" fmla="*/ 3740849 h 3741103"/>
                <a:gd name="connsiteX79" fmla="*/ 2449664 w 5069918"/>
                <a:gd name="connsiteY79" fmla="*/ 3741014 h 3741103"/>
                <a:gd name="connsiteX80" fmla="*/ 2386284 w 5069918"/>
                <a:gd name="connsiteY80" fmla="*/ 3740273 h 3741103"/>
                <a:gd name="connsiteX81" fmla="*/ 2260658 w 5069918"/>
                <a:gd name="connsiteY81" fmla="*/ 3735331 h 3741103"/>
                <a:gd name="connsiteX82" fmla="*/ 2134945 w 5069918"/>
                <a:gd name="connsiteY82" fmla="*/ 3723967 h 3741103"/>
                <a:gd name="connsiteX83" fmla="*/ 1884564 w 5069918"/>
                <a:gd name="connsiteY83" fmla="*/ 3683451 h 3741103"/>
                <a:gd name="connsiteX84" fmla="*/ 1639764 w 5069918"/>
                <a:gd name="connsiteY84" fmla="*/ 3613537 h 3741103"/>
                <a:gd name="connsiteX85" fmla="*/ 1407081 w 5069918"/>
                <a:gd name="connsiteY85" fmla="*/ 3512164 h 3741103"/>
                <a:gd name="connsiteX86" fmla="*/ 1193491 w 5069918"/>
                <a:gd name="connsiteY86" fmla="*/ 3380240 h 3741103"/>
                <a:gd name="connsiteX87" fmla="*/ 836141 w 5069918"/>
                <a:gd name="connsiteY87" fmla="*/ 3047878 h 3741103"/>
                <a:gd name="connsiteX88" fmla="*/ 690812 w 5069918"/>
                <a:gd name="connsiteY88" fmla="*/ 2859461 h 3741103"/>
                <a:gd name="connsiteX89" fmla="*/ 562397 w 5069918"/>
                <a:gd name="connsiteY89" fmla="*/ 2662976 h 3741103"/>
                <a:gd name="connsiteX90" fmla="*/ 502504 w 5069918"/>
                <a:gd name="connsiteY90" fmla="*/ 2565474 h 3741103"/>
                <a:gd name="connsiteX91" fmla="*/ 440258 w 5069918"/>
                <a:gd name="connsiteY91" fmla="*/ 2469619 h 3741103"/>
                <a:gd name="connsiteX92" fmla="*/ 310360 w 5069918"/>
                <a:gd name="connsiteY92" fmla="*/ 2278732 h 3741103"/>
                <a:gd name="connsiteX93" fmla="*/ 246806 w 5069918"/>
                <a:gd name="connsiteY93" fmla="*/ 2181642 h 3741103"/>
                <a:gd name="connsiteX94" fmla="*/ 186303 w 5069918"/>
                <a:gd name="connsiteY94" fmla="*/ 2082411 h 3741103"/>
                <a:gd name="connsiteX95" fmla="*/ 84390 w 5069918"/>
                <a:gd name="connsiteY95" fmla="*/ 1874231 h 3741103"/>
                <a:gd name="connsiteX96" fmla="*/ 20139 w 5069918"/>
                <a:gd name="connsiteY96" fmla="*/ 1653288 h 3741103"/>
                <a:gd name="connsiteX97" fmla="*/ 0 w 5069918"/>
                <a:gd name="connsiteY97" fmla="*/ 1425590 h 3741103"/>
                <a:gd name="connsiteX98" fmla="*/ 179939 w 5069918"/>
                <a:gd name="connsiteY98" fmla="*/ 533498 h 3741103"/>
                <a:gd name="connsiteX99" fmla="*/ 276709 w 5069918"/>
                <a:gd name="connsiteY99" fmla="*/ 322519 h 3741103"/>
                <a:gd name="connsiteX100" fmla="*/ 392571 w 5069918"/>
                <a:gd name="connsiteY100" fmla="*/ 119280 h 37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5069918" h="3741103">
                  <a:moveTo>
                    <a:pt x="475344" y="0"/>
                  </a:moveTo>
                  <a:lnTo>
                    <a:pt x="643707" y="0"/>
                  </a:lnTo>
                  <a:lnTo>
                    <a:pt x="635672" y="7778"/>
                  </a:lnTo>
                  <a:cubicBezTo>
                    <a:pt x="583538" y="62643"/>
                    <a:pt x="533759" y="119691"/>
                    <a:pt x="486638" y="178818"/>
                  </a:cubicBezTo>
                  <a:cubicBezTo>
                    <a:pt x="439560" y="237945"/>
                    <a:pt x="395012" y="299131"/>
                    <a:pt x="353514" y="362293"/>
                  </a:cubicBezTo>
                  <a:cubicBezTo>
                    <a:pt x="312714" y="425784"/>
                    <a:pt x="274180" y="490841"/>
                    <a:pt x="240181" y="558120"/>
                  </a:cubicBezTo>
                  <a:cubicBezTo>
                    <a:pt x="231376" y="574838"/>
                    <a:pt x="223180" y="591801"/>
                    <a:pt x="215073" y="608766"/>
                  </a:cubicBezTo>
                  <a:lnTo>
                    <a:pt x="202868" y="634294"/>
                  </a:lnTo>
                  <a:lnTo>
                    <a:pt x="191273" y="660069"/>
                  </a:lnTo>
                  <a:cubicBezTo>
                    <a:pt x="183688" y="677280"/>
                    <a:pt x="176016" y="694491"/>
                    <a:pt x="169129" y="712032"/>
                  </a:cubicBezTo>
                  <a:cubicBezTo>
                    <a:pt x="162242" y="729572"/>
                    <a:pt x="154658" y="746866"/>
                    <a:pt x="148381" y="764571"/>
                  </a:cubicBezTo>
                  <a:cubicBezTo>
                    <a:pt x="121529" y="834897"/>
                    <a:pt x="98775" y="906706"/>
                    <a:pt x="80903" y="979750"/>
                  </a:cubicBezTo>
                  <a:cubicBezTo>
                    <a:pt x="44636" y="1125509"/>
                    <a:pt x="26067" y="1275550"/>
                    <a:pt x="26154" y="1425590"/>
                  </a:cubicBezTo>
                  <a:cubicBezTo>
                    <a:pt x="26590" y="1500365"/>
                    <a:pt x="34001" y="1574973"/>
                    <a:pt x="49170" y="1648182"/>
                  </a:cubicBezTo>
                  <a:cubicBezTo>
                    <a:pt x="65124" y="1721226"/>
                    <a:pt x="88226" y="1792705"/>
                    <a:pt x="119437" y="1861055"/>
                  </a:cubicBezTo>
                  <a:cubicBezTo>
                    <a:pt x="126847" y="1878267"/>
                    <a:pt x="135478" y="1895066"/>
                    <a:pt x="143672" y="1911947"/>
                  </a:cubicBezTo>
                  <a:cubicBezTo>
                    <a:pt x="152565" y="1928582"/>
                    <a:pt x="161021" y="1945381"/>
                    <a:pt x="170611" y="1961687"/>
                  </a:cubicBezTo>
                  <a:cubicBezTo>
                    <a:pt x="188919" y="1994626"/>
                    <a:pt x="209319" y="2026578"/>
                    <a:pt x="230330" y="2058118"/>
                  </a:cubicBezTo>
                  <a:cubicBezTo>
                    <a:pt x="251253" y="2089740"/>
                    <a:pt x="273658" y="2120539"/>
                    <a:pt x="296237" y="2151255"/>
                  </a:cubicBezTo>
                  <a:cubicBezTo>
                    <a:pt x="319165" y="2181725"/>
                    <a:pt x="342966" y="2211782"/>
                    <a:pt x="366853" y="2241757"/>
                  </a:cubicBezTo>
                  <a:cubicBezTo>
                    <a:pt x="414714" y="2301791"/>
                    <a:pt x="464756" y="2360588"/>
                    <a:pt x="513838" y="2420786"/>
                  </a:cubicBezTo>
                  <a:cubicBezTo>
                    <a:pt x="538509" y="2450761"/>
                    <a:pt x="563094" y="2480983"/>
                    <a:pt x="587330" y="2511534"/>
                  </a:cubicBezTo>
                  <a:cubicBezTo>
                    <a:pt x="611479" y="2541839"/>
                    <a:pt x="635453" y="2574038"/>
                    <a:pt x="658817" y="2603437"/>
                  </a:cubicBezTo>
                  <a:cubicBezTo>
                    <a:pt x="682008" y="2633577"/>
                    <a:pt x="706330" y="2662811"/>
                    <a:pt x="730305" y="2692210"/>
                  </a:cubicBezTo>
                  <a:cubicBezTo>
                    <a:pt x="754977" y="2721115"/>
                    <a:pt x="779474" y="2750019"/>
                    <a:pt x="805018" y="2777936"/>
                  </a:cubicBezTo>
                  <a:cubicBezTo>
                    <a:pt x="855757" y="2834098"/>
                    <a:pt x="908500" y="2888202"/>
                    <a:pt x="963424" y="2939588"/>
                  </a:cubicBezTo>
                  <a:cubicBezTo>
                    <a:pt x="1073444" y="3042113"/>
                    <a:pt x="1192183" y="3133604"/>
                    <a:pt x="1319204" y="3209447"/>
                  </a:cubicBezTo>
                  <a:cubicBezTo>
                    <a:pt x="1382846" y="3247164"/>
                    <a:pt x="1448143" y="3281751"/>
                    <a:pt x="1515882" y="3310902"/>
                  </a:cubicBezTo>
                  <a:cubicBezTo>
                    <a:pt x="1583184" y="3340877"/>
                    <a:pt x="1652666" y="3366159"/>
                    <a:pt x="1723456" y="3387570"/>
                  </a:cubicBezTo>
                  <a:cubicBezTo>
                    <a:pt x="1794246" y="3409063"/>
                    <a:pt x="1866431" y="3426439"/>
                    <a:pt x="1939662" y="3440520"/>
                  </a:cubicBezTo>
                  <a:cubicBezTo>
                    <a:pt x="2012981" y="3454355"/>
                    <a:pt x="2087519" y="3463825"/>
                    <a:pt x="2162581" y="3470167"/>
                  </a:cubicBezTo>
                  <a:cubicBezTo>
                    <a:pt x="2237643" y="3476589"/>
                    <a:pt x="2313489" y="3479390"/>
                    <a:pt x="2389597" y="3479472"/>
                  </a:cubicBezTo>
                  <a:cubicBezTo>
                    <a:pt x="2408602" y="3479472"/>
                    <a:pt x="2427869" y="3479801"/>
                    <a:pt x="2446002" y="3479059"/>
                  </a:cubicBezTo>
                  <a:lnTo>
                    <a:pt x="2473639" y="3478402"/>
                  </a:lnTo>
                  <a:lnTo>
                    <a:pt x="2501187" y="3477083"/>
                  </a:lnTo>
                  <a:cubicBezTo>
                    <a:pt x="2537890" y="3475519"/>
                    <a:pt x="2574418" y="3472060"/>
                    <a:pt x="2610685" y="3468025"/>
                  </a:cubicBezTo>
                  <a:cubicBezTo>
                    <a:pt x="2755926" y="3451226"/>
                    <a:pt x="2897244" y="3414415"/>
                    <a:pt x="3033071" y="3360230"/>
                  </a:cubicBezTo>
                  <a:cubicBezTo>
                    <a:pt x="3101158" y="3333383"/>
                    <a:pt x="3167589" y="3301514"/>
                    <a:pt x="3232974" y="3266681"/>
                  </a:cubicBezTo>
                  <a:cubicBezTo>
                    <a:pt x="3298446" y="3232011"/>
                    <a:pt x="3362697" y="3193554"/>
                    <a:pt x="3425990" y="3152873"/>
                  </a:cubicBezTo>
                  <a:cubicBezTo>
                    <a:pt x="3489282" y="3112110"/>
                    <a:pt x="3551529" y="3068712"/>
                    <a:pt x="3613601" y="3024078"/>
                  </a:cubicBezTo>
                  <a:cubicBezTo>
                    <a:pt x="3644549" y="3001762"/>
                    <a:pt x="3675411" y="2978868"/>
                    <a:pt x="3706185" y="2955893"/>
                  </a:cubicBezTo>
                  <a:lnTo>
                    <a:pt x="3799729" y="2885155"/>
                  </a:lnTo>
                  <a:cubicBezTo>
                    <a:pt x="3926402" y="2790205"/>
                    <a:pt x="4053597" y="2699374"/>
                    <a:pt x="4175561" y="2606072"/>
                  </a:cubicBezTo>
                  <a:cubicBezTo>
                    <a:pt x="4297526" y="2512852"/>
                    <a:pt x="4414084" y="2416833"/>
                    <a:pt x="4517132" y="2312331"/>
                  </a:cubicBezTo>
                  <a:cubicBezTo>
                    <a:pt x="4568480" y="2259956"/>
                    <a:pt x="4616604" y="2205689"/>
                    <a:pt x="4659758" y="2148703"/>
                  </a:cubicBezTo>
                  <a:cubicBezTo>
                    <a:pt x="4702650" y="2091634"/>
                    <a:pt x="4741184" y="2032096"/>
                    <a:pt x="4773178" y="1969674"/>
                  </a:cubicBezTo>
                  <a:cubicBezTo>
                    <a:pt x="4837865" y="1845080"/>
                    <a:pt x="4877446" y="1709038"/>
                    <a:pt x="4892092" y="1567562"/>
                  </a:cubicBezTo>
                  <a:cubicBezTo>
                    <a:pt x="4895666" y="1532233"/>
                    <a:pt x="4897845" y="1496576"/>
                    <a:pt x="4898804" y="1460754"/>
                  </a:cubicBezTo>
                  <a:cubicBezTo>
                    <a:pt x="4899066" y="1442884"/>
                    <a:pt x="4899414" y="1425015"/>
                    <a:pt x="4899153" y="1406239"/>
                  </a:cubicBezTo>
                  <a:cubicBezTo>
                    <a:pt x="4898979" y="1387711"/>
                    <a:pt x="4899066" y="1369263"/>
                    <a:pt x="4898456" y="1350735"/>
                  </a:cubicBezTo>
                  <a:cubicBezTo>
                    <a:pt x="4896974" y="1276703"/>
                    <a:pt x="4893226" y="1202753"/>
                    <a:pt x="4886774" y="1128886"/>
                  </a:cubicBezTo>
                  <a:cubicBezTo>
                    <a:pt x="4873610" y="981232"/>
                    <a:pt x="4851030" y="833991"/>
                    <a:pt x="4815896" y="689221"/>
                  </a:cubicBezTo>
                  <a:cubicBezTo>
                    <a:pt x="4780676" y="544533"/>
                    <a:pt x="4733860" y="402068"/>
                    <a:pt x="4673183" y="264874"/>
                  </a:cubicBezTo>
                  <a:cubicBezTo>
                    <a:pt x="4658101" y="230533"/>
                    <a:pt x="4642147" y="196605"/>
                    <a:pt x="4625496" y="162925"/>
                  </a:cubicBezTo>
                  <a:cubicBezTo>
                    <a:pt x="4608583" y="129326"/>
                    <a:pt x="4590885" y="96222"/>
                    <a:pt x="4572490" y="63364"/>
                  </a:cubicBezTo>
                  <a:lnTo>
                    <a:pt x="4532299" y="0"/>
                  </a:lnTo>
                  <a:lnTo>
                    <a:pt x="4626680" y="0"/>
                  </a:lnTo>
                  <a:lnTo>
                    <a:pt x="4643978" y="26636"/>
                  </a:lnTo>
                  <a:cubicBezTo>
                    <a:pt x="4663594" y="60152"/>
                    <a:pt x="4682598" y="94080"/>
                    <a:pt x="4700644" y="128338"/>
                  </a:cubicBezTo>
                  <a:cubicBezTo>
                    <a:pt x="4718866" y="162595"/>
                    <a:pt x="4736476" y="197100"/>
                    <a:pt x="4753214" y="232016"/>
                  </a:cubicBezTo>
                  <a:cubicBezTo>
                    <a:pt x="4820082" y="371681"/>
                    <a:pt x="4875964" y="515957"/>
                    <a:pt x="4921297" y="663363"/>
                  </a:cubicBezTo>
                  <a:cubicBezTo>
                    <a:pt x="4966630" y="810687"/>
                    <a:pt x="5002460" y="960975"/>
                    <a:pt x="5027482" y="1112991"/>
                  </a:cubicBezTo>
                  <a:cubicBezTo>
                    <a:pt x="5040123" y="1189000"/>
                    <a:pt x="5050323" y="1265421"/>
                    <a:pt x="5058082" y="1342088"/>
                  </a:cubicBezTo>
                  <a:cubicBezTo>
                    <a:pt x="5060261" y="1361276"/>
                    <a:pt x="5061743" y="1380464"/>
                    <a:pt x="5063486" y="1399651"/>
                  </a:cubicBezTo>
                  <a:cubicBezTo>
                    <a:pt x="5065318" y="1418591"/>
                    <a:pt x="5066625" y="1438437"/>
                    <a:pt x="5067846" y="1458284"/>
                  </a:cubicBezTo>
                  <a:cubicBezTo>
                    <a:pt x="5069851" y="1497894"/>
                    <a:pt x="5070461" y="1537751"/>
                    <a:pt x="5069414" y="1577772"/>
                  </a:cubicBezTo>
                  <a:cubicBezTo>
                    <a:pt x="5067060" y="1657734"/>
                    <a:pt x="5057820" y="1738272"/>
                    <a:pt x="5040732" y="1817822"/>
                  </a:cubicBezTo>
                  <a:cubicBezTo>
                    <a:pt x="5023123" y="1897289"/>
                    <a:pt x="4997578" y="1975686"/>
                    <a:pt x="4964102" y="2050871"/>
                  </a:cubicBezTo>
                  <a:cubicBezTo>
                    <a:pt x="4897409" y="2201736"/>
                    <a:pt x="4799942" y="2338271"/>
                    <a:pt x="4689486" y="2458008"/>
                  </a:cubicBezTo>
                  <a:cubicBezTo>
                    <a:pt x="4579116" y="2578485"/>
                    <a:pt x="4456716" y="2684139"/>
                    <a:pt x="4333792" y="2784606"/>
                  </a:cubicBezTo>
                  <a:cubicBezTo>
                    <a:pt x="4210520" y="2884908"/>
                    <a:pt x="4085853" y="2979775"/>
                    <a:pt x="3965197" y="3076041"/>
                  </a:cubicBezTo>
                  <a:lnTo>
                    <a:pt x="3873745" y="3149167"/>
                  </a:lnTo>
                  <a:cubicBezTo>
                    <a:pt x="3842621" y="3173790"/>
                    <a:pt x="3811325" y="3198413"/>
                    <a:pt x="3779416" y="3222705"/>
                  </a:cubicBezTo>
                  <a:cubicBezTo>
                    <a:pt x="3715863" y="3271374"/>
                    <a:pt x="3650652" y="3319055"/>
                    <a:pt x="3582739" y="3364594"/>
                  </a:cubicBezTo>
                  <a:cubicBezTo>
                    <a:pt x="3514913" y="3410051"/>
                    <a:pt x="3445170" y="3454190"/>
                    <a:pt x="3371851" y="3494377"/>
                  </a:cubicBezTo>
                  <a:cubicBezTo>
                    <a:pt x="3298533" y="3534481"/>
                    <a:pt x="3222687" y="3571703"/>
                    <a:pt x="3143615" y="3603819"/>
                  </a:cubicBezTo>
                  <a:cubicBezTo>
                    <a:pt x="2985994" y="3668876"/>
                    <a:pt x="2815732" y="3712356"/>
                    <a:pt x="2643552" y="3730555"/>
                  </a:cubicBezTo>
                  <a:cubicBezTo>
                    <a:pt x="2600484" y="3734838"/>
                    <a:pt x="2557331" y="3738297"/>
                    <a:pt x="2514264" y="3739696"/>
                  </a:cubicBezTo>
                  <a:lnTo>
                    <a:pt x="2481920" y="3740849"/>
                  </a:lnTo>
                  <a:lnTo>
                    <a:pt x="2449664" y="3741014"/>
                  </a:lnTo>
                  <a:cubicBezTo>
                    <a:pt x="2427869" y="3741343"/>
                    <a:pt x="2407207" y="3740685"/>
                    <a:pt x="2386284" y="3740273"/>
                  </a:cubicBezTo>
                  <a:cubicBezTo>
                    <a:pt x="2344525" y="3739779"/>
                    <a:pt x="2302505" y="3737391"/>
                    <a:pt x="2260658" y="3735331"/>
                  </a:cubicBezTo>
                  <a:cubicBezTo>
                    <a:pt x="2218725" y="3732038"/>
                    <a:pt x="2176791" y="3728991"/>
                    <a:pt x="2134945" y="3723967"/>
                  </a:cubicBezTo>
                  <a:cubicBezTo>
                    <a:pt x="2051165" y="3714497"/>
                    <a:pt x="1967473" y="3701568"/>
                    <a:pt x="1884564" y="3683451"/>
                  </a:cubicBezTo>
                  <a:cubicBezTo>
                    <a:pt x="1801657" y="3665335"/>
                    <a:pt x="1719708" y="3642029"/>
                    <a:pt x="1639764" y="3613537"/>
                  </a:cubicBezTo>
                  <a:cubicBezTo>
                    <a:pt x="1559820" y="3584961"/>
                    <a:pt x="1481969" y="3550869"/>
                    <a:pt x="1407081" y="3512164"/>
                  </a:cubicBezTo>
                  <a:cubicBezTo>
                    <a:pt x="1332455" y="3472884"/>
                    <a:pt x="1260794" y="3428992"/>
                    <a:pt x="1193491" y="3380240"/>
                  </a:cubicBezTo>
                  <a:cubicBezTo>
                    <a:pt x="1058362" y="3283233"/>
                    <a:pt x="939973" y="3169508"/>
                    <a:pt x="836141" y="3047878"/>
                  </a:cubicBezTo>
                  <a:cubicBezTo>
                    <a:pt x="784444" y="2986774"/>
                    <a:pt x="736321" y="2923695"/>
                    <a:pt x="690812" y="2859461"/>
                  </a:cubicBezTo>
                  <a:cubicBezTo>
                    <a:pt x="645217" y="2795229"/>
                    <a:pt x="602674" y="2729596"/>
                    <a:pt x="562397" y="2662976"/>
                  </a:cubicBezTo>
                  <a:cubicBezTo>
                    <a:pt x="541823" y="2629295"/>
                    <a:pt x="522992" y="2597755"/>
                    <a:pt x="502504" y="2565474"/>
                  </a:cubicBezTo>
                  <a:cubicBezTo>
                    <a:pt x="482192" y="2533440"/>
                    <a:pt x="461530" y="2501406"/>
                    <a:pt x="440258" y="2469619"/>
                  </a:cubicBezTo>
                  <a:lnTo>
                    <a:pt x="310360" y="2278732"/>
                  </a:lnTo>
                  <a:cubicBezTo>
                    <a:pt x="288826" y="2246616"/>
                    <a:pt x="267555" y="2214335"/>
                    <a:pt x="246806" y="2181642"/>
                  </a:cubicBezTo>
                  <a:cubicBezTo>
                    <a:pt x="226057" y="2148949"/>
                    <a:pt x="205483" y="2116174"/>
                    <a:pt x="186303" y="2082411"/>
                  </a:cubicBezTo>
                  <a:cubicBezTo>
                    <a:pt x="147857" y="2015213"/>
                    <a:pt x="112550" y="1946041"/>
                    <a:pt x="84390" y="1874231"/>
                  </a:cubicBezTo>
                  <a:cubicBezTo>
                    <a:pt x="55708" y="1802669"/>
                    <a:pt x="34436" y="1728473"/>
                    <a:pt x="20139" y="1653288"/>
                  </a:cubicBezTo>
                  <a:cubicBezTo>
                    <a:pt x="6452" y="1578103"/>
                    <a:pt x="0" y="1501764"/>
                    <a:pt x="0" y="1425590"/>
                  </a:cubicBezTo>
                  <a:cubicBezTo>
                    <a:pt x="1133" y="1121885"/>
                    <a:pt x="63293" y="819004"/>
                    <a:pt x="179939" y="533498"/>
                  </a:cubicBezTo>
                  <a:cubicBezTo>
                    <a:pt x="209232" y="462183"/>
                    <a:pt x="240965" y="391527"/>
                    <a:pt x="276709" y="322519"/>
                  </a:cubicBezTo>
                  <a:cubicBezTo>
                    <a:pt x="311930" y="253262"/>
                    <a:pt x="350725" y="185489"/>
                    <a:pt x="392571" y="11928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C7D6560-61CE-E755-C335-C692BEB4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2838" y="1"/>
              <a:ext cx="4960548" cy="3526297"/>
            </a:xfrm>
            <a:custGeom>
              <a:avLst/>
              <a:gdLst>
                <a:gd name="connsiteX0" fmla="*/ 542883 w 4960548"/>
                <a:gd name="connsiteY0" fmla="*/ 0 h 3526297"/>
                <a:gd name="connsiteX1" fmla="*/ 826658 w 4960548"/>
                <a:gd name="connsiteY1" fmla="*/ 0 h 3526297"/>
                <a:gd name="connsiteX2" fmla="*/ 730698 w 4960548"/>
                <a:gd name="connsiteY2" fmla="*/ 89329 h 3526297"/>
                <a:gd name="connsiteX3" fmla="*/ 590295 w 4960548"/>
                <a:gd name="connsiteY3" fmla="*/ 244485 h 3526297"/>
                <a:gd name="connsiteX4" fmla="*/ 357524 w 4960548"/>
                <a:gd name="connsiteY4" fmla="*/ 587307 h 3526297"/>
                <a:gd name="connsiteX5" fmla="*/ 199554 w 4960548"/>
                <a:gd name="connsiteY5" fmla="*/ 966280 h 3526297"/>
                <a:gd name="connsiteX6" fmla="*/ 142104 w 4960548"/>
                <a:gd name="connsiteY6" fmla="*/ 1370286 h 3526297"/>
                <a:gd name="connsiteX7" fmla="*/ 166339 w 4960548"/>
                <a:gd name="connsiteY7" fmla="*/ 1568090 h 3526297"/>
                <a:gd name="connsiteX8" fmla="*/ 237914 w 4960548"/>
                <a:gd name="connsiteY8" fmla="*/ 1753129 h 3526297"/>
                <a:gd name="connsiteX9" fmla="*/ 287868 w 4960548"/>
                <a:gd name="connsiteY9" fmla="*/ 1840255 h 3526297"/>
                <a:gd name="connsiteX10" fmla="*/ 345232 w 4960548"/>
                <a:gd name="connsiteY10" fmla="*/ 1924581 h 3526297"/>
                <a:gd name="connsiteX11" fmla="*/ 477745 w 4960548"/>
                <a:gd name="connsiteY11" fmla="*/ 2087551 h 3526297"/>
                <a:gd name="connsiteX12" fmla="*/ 621156 w 4960548"/>
                <a:gd name="connsiteY12" fmla="*/ 2251756 h 3526297"/>
                <a:gd name="connsiteX13" fmla="*/ 692469 w 4960548"/>
                <a:gd name="connsiteY13" fmla="*/ 2337482 h 3526297"/>
                <a:gd name="connsiteX14" fmla="*/ 726731 w 4960548"/>
                <a:gd name="connsiteY14" fmla="*/ 2379562 h 3526297"/>
                <a:gd name="connsiteX15" fmla="*/ 760295 w 4960548"/>
                <a:gd name="connsiteY15" fmla="*/ 2419831 h 3526297"/>
                <a:gd name="connsiteX16" fmla="*/ 1048685 w 4960548"/>
                <a:gd name="connsiteY16" fmla="*/ 2717443 h 3526297"/>
                <a:gd name="connsiteX17" fmla="*/ 1202035 w 4960548"/>
                <a:gd name="connsiteY17" fmla="*/ 2851344 h 3526297"/>
                <a:gd name="connsiteX18" fmla="*/ 1362620 w 4960548"/>
                <a:gd name="connsiteY18" fmla="*/ 2974785 h 3526297"/>
                <a:gd name="connsiteX19" fmla="*/ 1721364 w 4960548"/>
                <a:gd name="connsiteY19" fmla="*/ 3170036 h 3526297"/>
                <a:gd name="connsiteX20" fmla="*/ 1922052 w 4960548"/>
                <a:gd name="connsiteY20" fmla="*/ 3225210 h 3526297"/>
                <a:gd name="connsiteX21" fmla="*/ 1973488 w 4960548"/>
                <a:gd name="connsiteY21" fmla="*/ 3234928 h 3526297"/>
                <a:gd name="connsiteX22" fmla="*/ 2025360 w 4960548"/>
                <a:gd name="connsiteY22" fmla="*/ 3243080 h 3526297"/>
                <a:gd name="connsiteX23" fmla="*/ 2130063 w 4960548"/>
                <a:gd name="connsiteY23" fmla="*/ 3254774 h 3526297"/>
                <a:gd name="connsiteX24" fmla="*/ 2182719 w 4960548"/>
                <a:gd name="connsiteY24" fmla="*/ 3258562 h 3526297"/>
                <a:gd name="connsiteX25" fmla="*/ 2235551 w 4960548"/>
                <a:gd name="connsiteY25" fmla="*/ 3261197 h 3526297"/>
                <a:gd name="connsiteX26" fmla="*/ 2288556 w 4960548"/>
                <a:gd name="connsiteY26" fmla="*/ 3262350 h 3526297"/>
                <a:gd name="connsiteX27" fmla="*/ 2341648 w 4960548"/>
                <a:gd name="connsiteY27" fmla="*/ 3262103 h 3526297"/>
                <a:gd name="connsiteX28" fmla="*/ 2368238 w 4960548"/>
                <a:gd name="connsiteY28" fmla="*/ 3261856 h 3526297"/>
                <a:gd name="connsiteX29" fmla="*/ 2393869 w 4960548"/>
                <a:gd name="connsiteY29" fmla="*/ 3260785 h 3526297"/>
                <a:gd name="connsiteX30" fmla="*/ 2419413 w 4960548"/>
                <a:gd name="connsiteY30" fmla="*/ 3259550 h 3526297"/>
                <a:gd name="connsiteX31" fmla="*/ 2444869 w 4960548"/>
                <a:gd name="connsiteY31" fmla="*/ 3257574 h 3526297"/>
                <a:gd name="connsiteX32" fmla="*/ 2545824 w 4960548"/>
                <a:gd name="connsiteY32" fmla="*/ 3245798 h 3526297"/>
                <a:gd name="connsiteX33" fmla="*/ 2930373 w 4960548"/>
                <a:gd name="connsiteY33" fmla="*/ 3126555 h 3526297"/>
                <a:gd name="connsiteX34" fmla="*/ 3285631 w 4960548"/>
                <a:gd name="connsiteY34" fmla="*/ 2917552 h 3526297"/>
                <a:gd name="connsiteX35" fmla="*/ 3371764 w 4960548"/>
                <a:gd name="connsiteY35" fmla="*/ 2856120 h 3526297"/>
                <a:gd name="connsiteX36" fmla="*/ 3457898 w 4960548"/>
                <a:gd name="connsiteY36" fmla="*/ 2792628 h 3526297"/>
                <a:gd name="connsiteX37" fmla="*/ 3632344 w 4960548"/>
                <a:gd name="connsiteY37" fmla="*/ 2660869 h 3526297"/>
                <a:gd name="connsiteX38" fmla="*/ 3990915 w 4960548"/>
                <a:gd name="connsiteY38" fmla="*/ 2405832 h 3526297"/>
                <a:gd name="connsiteX39" fmla="*/ 4324988 w 4960548"/>
                <a:gd name="connsiteY39" fmla="*/ 2152196 h 3526297"/>
                <a:gd name="connsiteX40" fmla="*/ 4592106 w 4960548"/>
                <a:gd name="connsiteY40" fmla="*/ 1861501 h 3526297"/>
                <a:gd name="connsiteX41" fmla="*/ 4683122 w 4960548"/>
                <a:gd name="connsiteY41" fmla="*/ 1692521 h 3526297"/>
                <a:gd name="connsiteX42" fmla="*/ 4738568 w 4960548"/>
                <a:gd name="connsiteY42" fmla="*/ 1507893 h 3526297"/>
                <a:gd name="connsiteX43" fmla="*/ 4753912 w 4960548"/>
                <a:gd name="connsiteY43" fmla="*/ 1411050 h 3526297"/>
                <a:gd name="connsiteX44" fmla="*/ 4756440 w 4960548"/>
                <a:gd name="connsiteY44" fmla="*/ 1386509 h 3526297"/>
                <a:gd name="connsiteX45" fmla="*/ 4758358 w 4960548"/>
                <a:gd name="connsiteY45" fmla="*/ 1361475 h 3526297"/>
                <a:gd name="connsiteX46" fmla="*/ 4761148 w 4960548"/>
                <a:gd name="connsiteY46" fmla="*/ 1309759 h 3526297"/>
                <a:gd name="connsiteX47" fmla="*/ 4756354 w 4960548"/>
                <a:gd name="connsiteY47" fmla="*/ 1102980 h 3526297"/>
                <a:gd name="connsiteX48" fmla="*/ 4725578 w 4960548"/>
                <a:gd name="connsiteY48" fmla="*/ 898753 h 3526297"/>
                <a:gd name="connsiteX49" fmla="*/ 4673358 w 4960548"/>
                <a:gd name="connsiteY49" fmla="*/ 699384 h 3526297"/>
                <a:gd name="connsiteX50" fmla="*/ 4538491 w 4960548"/>
                <a:gd name="connsiteY50" fmla="*/ 312754 h 3526297"/>
                <a:gd name="connsiteX51" fmla="*/ 4446604 w 4960548"/>
                <a:gd name="connsiteY51" fmla="*/ 129196 h 3526297"/>
                <a:gd name="connsiteX52" fmla="*/ 4419840 w 4960548"/>
                <a:gd name="connsiteY52" fmla="*/ 85222 h 3526297"/>
                <a:gd name="connsiteX53" fmla="*/ 4391680 w 4960548"/>
                <a:gd name="connsiteY53" fmla="*/ 42071 h 3526297"/>
                <a:gd name="connsiteX54" fmla="*/ 4361930 w 4960548"/>
                <a:gd name="connsiteY54" fmla="*/ 0 h 3526297"/>
                <a:gd name="connsiteX55" fmla="*/ 4588871 w 4960548"/>
                <a:gd name="connsiteY55" fmla="*/ 0 h 3526297"/>
                <a:gd name="connsiteX56" fmla="*/ 4613640 w 4960548"/>
                <a:gd name="connsiteY56" fmla="*/ 38859 h 3526297"/>
                <a:gd name="connsiteX57" fmla="*/ 4724445 w 4960548"/>
                <a:gd name="connsiteY57" fmla="*/ 234687 h 3526297"/>
                <a:gd name="connsiteX58" fmla="*/ 4876138 w 4960548"/>
                <a:gd name="connsiteY58" fmla="*/ 653022 h 3526297"/>
                <a:gd name="connsiteX59" fmla="*/ 4911707 w 4960548"/>
                <a:gd name="connsiteY59" fmla="*/ 870671 h 3526297"/>
                <a:gd name="connsiteX60" fmla="*/ 4934810 w 4960548"/>
                <a:gd name="connsiteY60" fmla="*/ 1088487 h 3526297"/>
                <a:gd name="connsiteX61" fmla="*/ 4953206 w 4960548"/>
                <a:gd name="connsiteY61" fmla="*/ 1306301 h 3526297"/>
                <a:gd name="connsiteX62" fmla="*/ 4956954 w 4960548"/>
                <a:gd name="connsiteY62" fmla="*/ 1360899 h 3526297"/>
                <a:gd name="connsiteX63" fmla="*/ 4958610 w 4960548"/>
                <a:gd name="connsiteY63" fmla="*/ 1388980 h 3526297"/>
                <a:gd name="connsiteX64" fmla="*/ 4959830 w 4960548"/>
                <a:gd name="connsiteY64" fmla="*/ 1417555 h 3526297"/>
                <a:gd name="connsiteX65" fmla="*/ 4958174 w 4960548"/>
                <a:gd name="connsiteY65" fmla="*/ 1532680 h 3526297"/>
                <a:gd name="connsiteX66" fmla="*/ 4834030 w 4960548"/>
                <a:gd name="connsiteY66" fmla="*/ 1984861 h 3526297"/>
                <a:gd name="connsiteX67" fmla="*/ 4558106 w 4960548"/>
                <a:gd name="connsiteY67" fmla="*/ 2368857 h 3526297"/>
                <a:gd name="connsiteX68" fmla="*/ 4389936 w 4960548"/>
                <a:gd name="connsiteY68" fmla="*/ 2528945 h 3526297"/>
                <a:gd name="connsiteX69" fmla="*/ 4214618 w 4960548"/>
                <a:gd name="connsiteY69" fmla="*/ 2674457 h 3526297"/>
                <a:gd name="connsiteX70" fmla="*/ 3858489 w 4960548"/>
                <a:gd name="connsiteY70" fmla="*/ 2936658 h 3526297"/>
                <a:gd name="connsiteX71" fmla="*/ 3768868 w 4960548"/>
                <a:gd name="connsiteY71" fmla="*/ 3000643 h 3526297"/>
                <a:gd name="connsiteX72" fmla="*/ 3676806 w 4960548"/>
                <a:gd name="connsiteY72" fmla="*/ 3065040 h 3526297"/>
                <a:gd name="connsiteX73" fmla="*/ 3582477 w 4960548"/>
                <a:gd name="connsiteY73" fmla="*/ 3128614 h 3526297"/>
                <a:gd name="connsiteX74" fmla="*/ 3485185 w 4960548"/>
                <a:gd name="connsiteY74" fmla="*/ 3190377 h 3526297"/>
                <a:gd name="connsiteX75" fmla="*/ 3280923 w 4960548"/>
                <a:gd name="connsiteY75" fmla="*/ 3306325 h 3526297"/>
                <a:gd name="connsiteX76" fmla="*/ 3061230 w 4960548"/>
                <a:gd name="connsiteY76" fmla="*/ 3404897 h 3526297"/>
                <a:gd name="connsiteX77" fmla="*/ 2583137 w 4960548"/>
                <a:gd name="connsiteY77" fmla="*/ 3518292 h 3526297"/>
                <a:gd name="connsiteX78" fmla="*/ 2460038 w 4960548"/>
                <a:gd name="connsiteY78" fmla="*/ 3525622 h 3526297"/>
                <a:gd name="connsiteX79" fmla="*/ 2429264 w 4960548"/>
                <a:gd name="connsiteY79" fmla="*/ 3526280 h 3526297"/>
                <a:gd name="connsiteX80" fmla="*/ 2398576 w 4960548"/>
                <a:gd name="connsiteY80" fmla="*/ 3526116 h 3526297"/>
                <a:gd name="connsiteX81" fmla="*/ 2367977 w 4960548"/>
                <a:gd name="connsiteY81" fmla="*/ 3525786 h 3526297"/>
                <a:gd name="connsiteX82" fmla="*/ 2338249 w 4960548"/>
                <a:gd name="connsiteY82" fmla="*/ 3524716 h 3526297"/>
                <a:gd name="connsiteX83" fmla="*/ 2100770 w 4960548"/>
                <a:gd name="connsiteY83" fmla="*/ 3506845 h 3526297"/>
                <a:gd name="connsiteX84" fmla="*/ 1864776 w 4960548"/>
                <a:gd name="connsiteY84" fmla="*/ 3467483 h 3526297"/>
                <a:gd name="connsiteX85" fmla="*/ 1632964 w 4960548"/>
                <a:gd name="connsiteY85" fmla="*/ 3405803 h 3526297"/>
                <a:gd name="connsiteX86" fmla="*/ 1189219 w 4960548"/>
                <a:gd name="connsiteY86" fmla="*/ 3220352 h 3526297"/>
                <a:gd name="connsiteX87" fmla="*/ 815305 w 4960548"/>
                <a:gd name="connsiteY87" fmla="*/ 2931634 h 3526297"/>
                <a:gd name="connsiteX88" fmla="*/ 663699 w 4960548"/>
                <a:gd name="connsiteY88" fmla="*/ 2757877 h 3526297"/>
                <a:gd name="connsiteX89" fmla="*/ 531274 w 4960548"/>
                <a:gd name="connsiteY89" fmla="*/ 2573907 h 3526297"/>
                <a:gd name="connsiteX90" fmla="*/ 500325 w 4960548"/>
                <a:gd name="connsiteY90" fmla="*/ 2527051 h 3526297"/>
                <a:gd name="connsiteX91" fmla="*/ 470771 w 4960548"/>
                <a:gd name="connsiteY91" fmla="*/ 2481594 h 3526297"/>
                <a:gd name="connsiteX92" fmla="*/ 412448 w 4960548"/>
                <a:gd name="connsiteY92" fmla="*/ 2393479 h 3526297"/>
                <a:gd name="connsiteX93" fmla="*/ 291616 w 4960548"/>
                <a:gd name="connsiteY93" fmla="*/ 2213464 h 3526297"/>
                <a:gd name="connsiteX94" fmla="*/ 173662 w 4960548"/>
                <a:gd name="connsiteY94" fmla="*/ 2023154 h 3526297"/>
                <a:gd name="connsiteX95" fmla="*/ 120483 w 4960548"/>
                <a:gd name="connsiteY95" fmla="*/ 1922276 h 3526297"/>
                <a:gd name="connsiteX96" fmla="*/ 75324 w 4960548"/>
                <a:gd name="connsiteY96" fmla="*/ 1816703 h 3526297"/>
                <a:gd name="connsiteX97" fmla="*/ 40713 w 4960548"/>
                <a:gd name="connsiteY97" fmla="*/ 1707179 h 3526297"/>
                <a:gd name="connsiteX98" fmla="*/ 27811 w 4960548"/>
                <a:gd name="connsiteY98" fmla="*/ 1651346 h 3526297"/>
                <a:gd name="connsiteX99" fmla="*/ 22144 w 4960548"/>
                <a:gd name="connsiteY99" fmla="*/ 1623346 h 3526297"/>
                <a:gd name="connsiteX100" fmla="*/ 17436 w 4960548"/>
                <a:gd name="connsiteY100" fmla="*/ 1595265 h 3526297"/>
                <a:gd name="connsiteX101" fmla="*/ 0 w 4960548"/>
                <a:gd name="connsiteY101" fmla="*/ 1370286 h 3526297"/>
                <a:gd name="connsiteX102" fmla="*/ 48385 w 4960548"/>
                <a:gd name="connsiteY102" fmla="*/ 931939 h 3526297"/>
                <a:gd name="connsiteX103" fmla="*/ 193801 w 4960548"/>
                <a:gd name="connsiteY103" fmla="*/ 511957 h 3526297"/>
                <a:gd name="connsiteX104" fmla="*/ 431660 w 4960548"/>
                <a:gd name="connsiteY104" fmla="*/ 131379 h 352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60548" h="3526297">
                  <a:moveTo>
                    <a:pt x="542883" y="0"/>
                  </a:moveTo>
                  <a:lnTo>
                    <a:pt x="826658" y="0"/>
                  </a:lnTo>
                  <a:lnTo>
                    <a:pt x="730698" y="89329"/>
                  </a:lnTo>
                  <a:cubicBezTo>
                    <a:pt x="681528" y="139120"/>
                    <a:pt x="634626" y="190876"/>
                    <a:pt x="590295" y="244485"/>
                  </a:cubicBezTo>
                  <a:cubicBezTo>
                    <a:pt x="501458" y="351540"/>
                    <a:pt x="423083" y="466336"/>
                    <a:pt x="357524" y="587307"/>
                  </a:cubicBezTo>
                  <a:cubicBezTo>
                    <a:pt x="291965" y="708196"/>
                    <a:pt x="237391" y="834767"/>
                    <a:pt x="199554" y="966280"/>
                  </a:cubicBezTo>
                  <a:cubicBezTo>
                    <a:pt x="161632" y="1097463"/>
                    <a:pt x="142016" y="1233833"/>
                    <a:pt x="142104" y="1370286"/>
                  </a:cubicBezTo>
                  <a:cubicBezTo>
                    <a:pt x="142888" y="1437319"/>
                    <a:pt x="149862" y="1503858"/>
                    <a:pt x="166339" y="1568090"/>
                  </a:cubicBezTo>
                  <a:cubicBezTo>
                    <a:pt x="182555" y="1632405"/>
                    <a:pt x="207750" y="1693921"/>
                    <a:pt x="237914" y="1753129"/>
                  </a:cubicBezTo>
                  <a:cubicBezTo>
                    <a:pt x="253170" y="1782693"/>
                    <a:pt x="270084" y="1811680"/>
                    <a:pt x="287868" y="1840255"/>
                  </a:cubicBezTo>
                  <a:cubicBezTo>
                    <a:pt x="305914" y="1868748"/>
                    <a:pt x="325181" y="1896830"/>
                    <a:pt x="345232" y="1924581"/>
                  </a:cubicBezTo>
                  <a:cubicBezTo>
                    <a:pt x="385858" y="1979920"/>
                    <a:pt x="431017" y="2033612"/>
                    <a:pt x="477745" y="2087551"/>
                  </a:cubicBezTo>
                  <a:cubicBezTo>
                    <a:pt x="524474" y="2141573"/>
                    <a:pt x="573294" y="2195594"/>
                    <a:pt x="621156" y="2251756"/>
                  </a:cubicBezTo>
                  <a:cubicBezTo>
                    <a:pt x="645130" y="2279755"/>
                    <a:pt x="668843" y="2308412"/>
                    <a:pt x="692469" y="2337482"/>
                  </a:cubicBezTo>
                  <a:lnTo>
                    <a:pt x="726731" y="2379562"/>
                  </a:lnTo>
                  <a:cubicBezTo>
                    <a:pt x="737977" y="2392986"/>
                    <a:pt x="748700" y="2406738"/>
                    <a:pt x="760295" y="2419831"/>
                  </a:cubicBezTo>
                  <a:cubicBezTo>
                    <a:pt x="850788" y="2526392"/>
                    <a:pt x="948952" y="2624470"/>
                    <a:pt x="1048685" y="2717443"/>
                  </a:cubicBezTo>
                  <a:cubicBezTo>
                    <a:pt x="1098814" y="2763724"/>
                    <a:pt x="1149814" y="2808439"/>
                    <a:pt x="1202035" y="2851344"/>
                  </a:cubicBezTo>
                  <a:cubicBezTo>
                    <a:pt x="1254256" y="2894248"/>
                    <a:pt x="1307435" y="2935752"/>
                    <a:pt x="1362620" y="2974785"/>
                  </a:cubicBezTo>
                  <a:cubicBezTo>
                    <a:pt x="1472554" y="3053017"/>
                    <a:pt x="1591118" y="3122932"/>
                    <a:pt x="1721364" y="3170036"/>
                  </a:cubicBezTo>
                  <a:cubicBezTo>
                    <a:pt x="1786314" y="3193588"/>
                    <a:pt x="1853617" y="3211622"/>
                    <a:pt x="1922052" y="3225210"/>
                  </a:cubicBezTo>
                  <a:cubicBezTo>
                    <a:pt x="1939227" y="3228422"/>
                    <a:pt x="1956227" y="3232128"/>
                    <a:pt x="1973488" y="3234928"/>
                  </a:cubicBezTo>
                  <a:lnTo>
                    <a:pt x="2025360" y="3243080"/>
                  </a:lnTo>
                  <a:cubicBezTo>
                    <a:pt x="2060145" y="3247445"/>
                    <a:pt x="2094930" y="3252056"/>
                    <a:pt x="2130063" y="3254774"/>
                  </a:cubicBezTo>
                  <a:cubicBezTo>
                    <a:pt x="2147587" y="3256338"/>
                    <a:pt x="2165109" y="3257821"/>
                    <a:pt x="2182719" y="3258562"/>
                  </a:cubicBezTo>
                  <a:cubicBezTo>
                    <a:pt x="2200330" y="3259385"/>
                    <a:pt x="2217853" y="3260703"/>
                    <a:pt x="2235551" y="3261197"/>
                  </a:cubicBezTo>
                  <a:lnTo>
                    <a:pt x="2288556" y="3262350"/>
                  </a:lnTo>
                  <a:cubicBezTo>
                    <a:pt x="2306166" y="3262761"/>
                    <a:pt x="2323951" y="3262185"/>
                    <a:pt x="2341648" y="3262103"/>
                  </a:cubicBezTo>
                  <a:lnTo>
                    <a:pt x="2368238" y="3261856"/>
                  </a:lnTo>
                  <a:cubicBezTo>
                    <a:pt x="2376869" y="3261609"/>
                    <a:pt x="2385325" y="3261115"/>
                    <a:pt x="2393869" y="3260785"/>
                  </a:cubicBezTo>
                  <a:cubicBezTo>
                    <a:pt x="2402412" y="3260373"/>
                    <a:pt x="2410956" y="3260127"/>
                    <a:pt x="2419413" y="3259550"/>
                  </a:cubicBezTo>
                  <a:lnTo>
                    <a:pt x="2444869" y="3257574"/>
                  </a:lnTo>
                  <a:cubicBezTo>
                    <a:pt x="2478782" y="3255021"/>
                    <a:pt x="2512434" y="3250739"/>
                    <a:pt x="2545824" y="3245798"/>
                  </a:cubicBezTo>
                  <a:cubicBezTo>
                    <a:pt x="2679470" y="3224881"/>
                    <a:pt x="2807973" y="3183954"/>
                    <a:pt x="2930373" y="3126555"/>
                  </a:cubicBezTo>
                  <a:cubicBezTo>
                    <a:pt x="3053210" y="3069817"/>
                    <a:pt x="3170118" y="2997184"/>
                    <a:pt x="3285631" y="2917552"/>
                  </a:cubicBezTo>
                  <a:cubicBezTo>
                    <a:pt x="3314487" y="2897706"/>
                    <a:pt x="3343169" y="2876954"/>
                    <a:pt x="3371764" y="2856120"/>
                  </a:cubicBezTo>
                  <a:cubicBezTo>
                    <a:pt x="3400534" y="2835285"/>
                    <a:pt x="3429216" y="2814121"/>
                    <a:pt x="3457898" y="2792628"/>
                  </a:cubicBezTo>
                  <a:lnTo>
                    <a:pt x="3632344" y="2660869"/>
                  </a:lnTo>
                  <a:cubicBezTo>
                    <a:pt x="3752043" y="2571190"/>
                    <a:pt x="3872873" y="2487687"/>
                    <a:pt x="3990915" y="2405832"/>
                  </a:cubicBezTo>
                  <a:cubicBezTo>
                    <a:pt x="4108869" y="2323976"/>
                    <a:pt x="4222378" y="2241297"/>
                    <a:pt x="4324988" y="2152196"/>
                  </a:cubicBezTo>
                  <a:cubicBezTo>
                    <a:pt x="4427598" y="2063258"/>
                    <a:pt x="4520270" y="1968474"/>
                    <a:pt x="4592106" y="1861501"/>
                  </a:cubicBezTo>
                  <a:cubicBezTo>
                    <a:pt x="4628024" y="1808057"/>
                    <a:pt x="4658712" y="1751730"/>
                    <a:pt x="4683122" y="1692521"/>
                  </a:cubicBezTo>
                  <a:cubicBezTo>
                    <a:pt x="4707706" y="1633393"/>
                    <a:pt x="4725404" y="1571467"/>
                    <a:pt x="4738568" y="1507893"/>
                  </a:cubicBezTo>
                  <a:cubicBezTo>
                    <a:pt x="4745106" y="1476106"/>
                    <a:pt x="4750338" y="1443742"/>
                    <a:pt x="4753912" y="1411050"/>
                  </a:cubicBezTo>
                  <a:cubicBezTo>
                    <a:pt x="4754958" y="1402897"/>
                    <a:pt x="4755656" y="1394662"/>
                    <a:pt x="4756440" y="1386509"/>
                  </a:cubicBezTo>
                  <a:cubicBezTo>
                    <a:pt x="4757138" y="1378274"/>
                    <a:pt x="4758010" y="1370204"/>
                    <a:pt x="4758358" y="1361475"/>
                  </a:cubicBezTo>
                  <a:lnTo>
                    <a:pt x="4761148" y="1309759"/>
                  </a:lnTo>
                  <a:cubicBezTo>
                    <a:pt x="4763676" y="1240751"/>
                    <a:pt x="4762106" y="1171659"/>
                    <a:pt x="4756354" y="1102980"/>
                  </a:cubicBezTo>
                  <a:cubicBezTo>
                    <a:pt x="4750774" y="1034218"/>
                    <a:pt x="4740050" y="966033"/>
                    <a:pt x="4725578" y="898753"/>
                  </a:cubicBezTo>
                  <a:cubicBezTo>
                    <a:pt x="4710932" y="831473"/>
                    <a:pt x="4692624" y="765100"/>
                    <a:pt x="4673358" y="699384"/>
                  </a:cubicBezTo>
                  <a:cubicBezTo>
                    <a:pt x="4634912" y="568037"/>
                    <a:pt x="4592456" y="438419"/>
                    <a:pt x="4538491" y="312754"/>
                  </a:cubicBezTo>
                  <a:cubicBezTo>
                    <a:pt x="4511464" y="250003"/>
                    <a:pt x="4481301" y="188406"/>
                    <a:pt x="4446604" y="129196"/>
                  </a:cubicBezTo>
                  <a:cubicBezTo>
                    <a:pt x="4438147" y="114291"/>
                    <a:pt x="4428819" y="99798"/>
                    <a:pt x="4419840" y="85222"/>
                  </a:cubicBezTo>
                  <a:cubicBezTo>
                    <a:pt x="4410598" y="70728"/>
                    <a:pt x="4401008" y="56482"/>
                    <a:pt x="4391680" y="42071"/>
                  </a:cubicBezTo>
                  <a:lnTo>
                    <a:pt x="4361930" y="0"/>
                  </a:lnTo>
                  <a:lnTo>
                    <a:pt x="4588871" y="0"/>
                  </a:lnTo>
                  <a:lnTo>
                    <a:pt x="4613640" y="38859"/>
                  </a:lnTo>
                  <a:cubicBezTo>
                    <a:pt x="4653306" y="102762"/>
                    <a:pt x="4690706" y="167901"/>
                    <a:pt x="4724445" y="234687"/>
                  </a:cubicBezTo>
                  <a:cubicBezTo>
                    <a:pt x="4792096" y="368257"/>
                    <a:pt x="4844230" y="508828"/>
                    <a:pt x="4876138" y="653022"/>
                  </a:cubicBezTo>
                  <a:cubicBezTo>
                    <a:pt x="4892005" y="725161"/>
                    <a:pt x="4903077" y="797874"/>
                    <a:pt x="4911707" y="870671"/>
                  </a:cubicBezTo>
                  <a:cubicBezTo>
                    <a:pt x="4920513" y="943386"/>
                    <a:pt x="4927574" y="1016019"/>
                    <a:pt x="4934810" y="1088487"/>
                  </a:cubicBezTo>
                  <a:cubicBezTo>
                    <a:pt x="4941697" y="1161036"/>
                    <a:pt x="4947799" y="1233586"/>
                    <a:pt x="4953206" y="1306301"/>
                  </a:cubicBezTo>
                  <a:lnTo>
                    <a:pt x="4956954" y="1360899"/>
                  </a:lnTo>
                  <a:cubicBezTo>
                    <a:pt x="4957651" y="1369875"/>
                    <a:pt x="4958087" y="1379510"/>
                    <a:pt x="4958610" y="1388980"/>
                  </a:cubicBezTo>
                  <a:cubicBezTo>
                    <a:pt x="4959133" y="1398450"/>
                    <a:pt x="4959656" y="1408003"/>
                    <a:pt x="4959830" y="1417555"/>
                  </a:cubicBezTo>
                  <a:cubicBezTo>
                    <a:pt x="4961138" y="1455683"/>
                    <a:pt x="4960702" y="1494140"/>
                    <a:pt x="4958174" y="1532680"/>
                  </a:cubicBezTo>
                  <a:cubicBezTo>
                    <a:pt x="4948760" y="1686920"/>
                    <a:pt x="4904908" y="1842314"/>
                    <a:pt x="4834030" y="1984861"/>
                  </a:cubicBezTo>
                  <a:cubicBezTo>
                    <a:pt x="4763328" y="2127820"/>
                    <a:pt x="4665860" y="2256121"/>
                    <a:pt x="4558106" y="2368857"/>
                  </a:cubicBezTo>
                  <a:cubicBezTo>
                    <a:pt x="4504230" y="2425432"/>
                    <a:pt x="4447650" y="2478465"/>
                    <a:pt x="4389936" y="2528945"/>
                  </a:cubicBezTo>
                  <a:cubicBezTo>
                    <a:pt x="4332223" y="2579425"/>
                    <a:pt x="4273726" y="2628011"/>
                    <a:pt x="4214618" y="2674457"/>
                  </a:cubicBezTo>
                  <a:cubicBezTo>
                    <a:pt x="4096664" y="2767759"/>
                    <a:pt x="3976094" y="2852826"/>
                    <a:pt x="3858489" y="2936658"/>
                  </a:cubicBezTo>
                  <a:lnTo>
                    <a:pt x="3768868" y="3000643"/>
                  </a:lnTo>
                  <a:cubicBezTo>
                    <a:pt x="3738530" y="3022136"/>
                    <a:pt x="3707929" y="3043794"/>
                    <a:pt x="3676806" y="3065040"/>
                  </a:cubicBezTo>
                  <a:cubicBezTo>
                    <a:pt x="3645770" y="3086369"/>
                    <a:pt x="3614386" y="3107615"/>
                    <a:pt x="3582477" y="3128614"/>
                  </a:cubicBezTo>
                  <a:cubicBezTo>
                    <a:pt x="3550483" y="3149449"/>
                    <a:pt x="3518226" y="3170118"/>
                    <a:pt x="3485185" y="3190377"/>
                  </a:cubicBezTo>
                  <a:cubicBezTo>
                    <a:pt x="3419452" y="3230975"/>
                    <a:pt x="3351625" y="3270338"/>
                    <a:pt x="3280923" y="3306325"/>
                  </a:cubicBezTo>
                  <a:cubicBezTo>
                    <a:pt x="3210307" y="3342476"/>
                    <a:pt x="3137251" y="3376074"/>
                    <a:pt x="3061230" y="3404897"/>
                  </a:cubicBezTo>
                  <a:cubicBezTo>
                    <a:pt x="2909886" y="3463366"/>
                    <a:pt x="2747295" y="3502810"/>
                    <a:pt x="2583137" y="3518292"/>
                  </a:cubicBezTo>
                  <a:cubicBezTo>
                    <a:pt x="2542075" y="3521999"/>
                    <a:pt x="2501013" y="3524798"/>
                    <a:pt x="2460038" y="3525622"/>
                  </a:cubicBezTo>
                  <a:lnTo>
                    <a:pt x="2429264" y="3526280"/>
                  </a:lnTo>
                  <a:cubicBezTo>
                    <a:pt x="2419064" y="3526363"/>
                    <a:pt x="2408777" y="3526116"/>
                    <a:pt x="2398576" y="3526116"/>
                  </a:cubicBezTo>
                  <a:lnTo>
                    <a:pt x="2367977" y="3525786"/>
                  </a:lnTo>
                  <a:lnTo>
                    <a:pt x="2338249" y="3524716"/>
                  </a:lnTo>
                  <a:cubicBezTo>
                    <a:pt x="2259089" y="3522327"/>
                    <a:pt x="2179756" y="3516399"/>
                    <a:pt x="2100770" y="3506845"/>
                  </a:cubicBezTo>
                  <a:cubicBezTo>
                    <a:pt x="2021699" y="3497787"/>
                    <a:pt x="1942801" y="3484776"/>
                    <a:pt x="1864776" y="3467483"/>
                  </a:cubicBezTo>
                  <a:cubicBezTo>
                    <a:pt x="1786836" y="3450025"/>
                    <a:pt x="1709508" y="3429355"/>
                    <a:pt x="1632964" y="3405803"/>
                  </a:cubicBezTo>
                  <a:cubicBezTo>
                    <a:pt x="1480138" y="3358288"/>
                    <a:pt x="1329055" y="3299160"/>
                    <a:pt x="1189219" y="3220352"/>
                  </a:cubicBezTo>
                  <a:cubicBezTo>
                    <a:pt x="1049296" y="3141708"/>
                    <a:pt x="924367" y="3041982"/>
                    <a:pt x="815305" y="2931634"/>
                  </a:cubicBezTo>
                  <a:cubicBezTo>
                    <a:pt x="760469" y="2876542"/>
                    <a:pt x="710603" y="2817909"/>
                    <a:pt x="663699" y="2757877"/>
                  </a:cubicBezTo>
                  <a:cubicBezTo>
                    <a:pt x="617059" y="2697597"/>
                    <a:pt x="572684" y="2636411"/>
                    <a:pt x="531274" y="2573907"/>
                  </a:cubicBezTo>
                  <a:cubicBezTo>
                    <a:pt x="520638" y="2558426"/>
                    <a:pt x="510612" y="2542697"/>
                    <a:pt x="500325" y="2527051"/>
                  </a:cubicBezTo>
                  <a:lnTo>
                    <a:pt x="470771" y="2481594"/>
                  </a:lnTo>
                  <a:cubicBezTo>
                    <a:pt x="451853" y="2452195"/>
                    <a:pt x="432238" y="2423043"/>
                    <a:pt x="412448" y="2393479"/>
                  </a:cubicBezTo>
                  <a:lnTo>
                    <a:pt x="291616" y="2213464"/>
                  </a:lnTo>
                  <a:cubicBezTo>
                    <a:pt x="251078" y="2152113"/>
                    <a:pt x="211062" y="2088951"/>
                    <a:pt x="173662" y="2023154"/>
                  </a:cubicBezTo>
                  <a:cubicBezTo>
                    <a:pt x="155005" y="1990214"/>
                    <a:pt x="136960" y="1956697"/>
                    <a:pt x="120483" y="1922276"/>
                  </a:cubicBezTo>
                  <a:cubicBezTo>
                    <a:pt x="104093" y="1887771"/>
                    <a:pt x="88837" y="1852608"/>
                    <a:pt x="75324" y="1816703"/>
                  </a:cubicBezTo>
                  <a:cubicBezTo>
                    <a:pt x="62072" y="1780717"/>
                    <a:pt x="50303" y="1744235"/>
                    <a:pt x="40713" y="1707179"/>
                  </a:cubicBezTo>
                  <a:cubicBezTo>
                    <a:pt x="36180" y="1688650"/>
                    <a:pt x="31560" y="1670039"/>
                    <a:pt x="27811" y="1651346"/>
                  </a:cubicBezTo>
                  <a:lnTo>
                    <a:pt x="22144" y="1623346"/>
                  </a:lnTo>
                  <a:lnTo>
                    <a:pt x="17436" y="1595265"/>
                  </a:lnTo>
                  <a:cubicBezTo>
                    <a:pt x="5144" y="1520328"/>
                    <a:pt x="0" y="1444978"/>
                    <a:pt x="0" y="1370286"/>
                  </a:cubicBezTo>
                  <a:cubicBezTo>
                    <a:pt x="349" y="1223293"/>
                    <a:pt x="16652" y="1076299"/>
                    <a:pt x="48385" y="931939"/>
                  </a:cubicBezTo>
                  <a:cubicBezTo>
                    <a:pt x="80032" y="787663"/>
                    <a:pt x="128504" y="646187"/>
                    <a:pt x="193801" y="511957"/>
                  </a:cubicBezTo>
                  <a:cubicBezTo>
                    <a:pt x="259404" y="377727"/>
                    <a:pt x="339740" y="250559"/>
                    <a:pt x="431660" y="13137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66EAB0-F449-37F1-D7B9-F3054F7AC9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1928" y="0"/>
              <a:ext cx="4934374" cy="3484134"/>
            </a:xfrm>
            <a:custGeom>
              <a:avLst/>
              <a:gdLst>
                <a:gd name="connsiteX0" fmla="*/ 585303 w 4934374"/>
                <a:gd name="connsiteY0" fmla="*/ 0 h 3484134"/>
                <a:gd name="connsiteX1" fmla="*/ 1213739 w 4934374"/>
                <a:gd name="connsiteY1" fmla="*/ 0 h 3484134"/>
                <a:gd name="connsiteX2" fmla="*/ 1150162 w 4934374"/>
                <a:gd name="connsiteY2" fmla="*/ 47028 h 3484134"/>
                <a:gd name="connsiteX3" fmla="*/ 626038 w 4934374"/>
                <a:gd name="connsiteY3" fmla="*/ 660944 h 3484134"/>
                <a:gd name="connsiteX4" fmla="*/ 435986 w 4934374"/>
                <a:gd name="connsiteY4" fmla="*/ 1375409 h 3484134"/>
                <a:gd name="connsiteX5" fmla="*/ 750530 w 4934374"/>
                <a:gd name="connsiteY5" fmla="*/ 2038817 h 3484134"/>
                <a:gd name="connsiteX6" fmla="*/ 909024 w 4934374"/>
                <a:gd name="connsiteY6" fmla="*/ 2249384 h 3484134"/>
                <a:gd name="connsiteX7" fmla="*/ 2396223 w 4934374"/>
                <a:gd name="connsiteY7" fmla="*/ 3072468 h 3484134"/>
                <a:gd name="connsiteX8" fmla="*/ 3525201 w 4934374"/>
                <a:gd name="connsiteY8" fmla="*/ 2566101 h 3484134"/>
                <a:gd name="connsiteX9" fmla="*/ 3662596 w 4934374"/>
                <a:gd name="connsiteY9" fmla="*/ 2465552 h 3484134"/>
                <a:gd name="connsiteX10" fmla="*/ 4287500 w 4934374"/>
                <a:gd name="connsiteY10" fmla="*/ 1939915 h 3484134"/>
                <a:gd name="connsiteX11" fmla="*/ 4498563 w 4934374"/>
                <a:gd name="connsiteY11" fmla="*/ 1375409 h 3484134"/>
                <a:gd name="connsiteX12" fmla="*/ 4132831 w 4934374"/>
                <a:gd name="connsiteY12" fmla="*/ 134540 h 3484134"/>
                <a:gd name="connsiteX13" fmla="*/ 4025590 w 4934374"/>
                <a:gd name="connsiteY13" fmla="*/ 0 h 3484134"/>
                <a:gd name="connsiteX14" fmla="*/ 4555675 w 4934374"/>
                <a:gd name="connsiteY14" fmla="*/ 0 h 3484134"/>
                <a:gd name="connsiteX15" fmla="*/ 4605933 w 4934374"/>
                <a:gd name="connsiteY15" fmla="*/ 77740 h 3484134"/>
                <a:gd name="connsiteX16" fmla="*/ 4934374 w 4934374"/>
                <a:gd name="connsiteY16" fmla="*/ 1375327 h 3484134"/>
                <a:gd name="connsiteX17" fmla="*/ 3793540 w 4934374"/>
                <a:gd name="connsiteY17" fmla="*/ 2890475 h 3484134"/>
                <a:gd name="connsiteX18" fmla="*/ 2396135 w 4934374"/>
                <a:gd name="connsiteY18" fmla="*/ 3484134 h 3484134"/>
                <a:gd name="connsiteX19" fmla="*/ 548273 w 4934374"/>
                <a:gd name="connsiteY19" fmla="*/ 2480458 h 3484134"/>
                <a:gd name="connsiteX20" fmla="*/ 0 w 4934374"/>
                <a:gd name="connsiteY20" fmla="*/ 1375327 h 3484134"/>
                <a:gd name="connsiteX21" fmla="*/ 512166 w 4934374"/>
                <a:gd name="connsiteY21" fmla="*/ 77740 h 348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934374" h="3484134">
                  <a:moveTo>
                    <a:pt x="585303" y="0"/>
                  </a:moveTo>
                  <a:lnTo>
                    <a:pt x="1213739" y="0"/>
                  </a:lnTo>
                  <a:lnTo>
                    <a:pt x="1150162" y="47028"/>
                  </a:lnTo>
                  <a:cubicBezTo>
                    <a:pt x="925762" y="228608"/>
                    <a:pt x="749397" y="435224"/>
                    <a:pt x="626038" y="660944"/>
                  </a:cubicBezTo>
                  <a:cubicBezTo>
                    <a:pt x="499976" y="891687"/>
                    <a:pt x="435986" y="1132066"/>
                    <a:pt x="435986" y="1375409"/>
                  </a:cubicBezTo>
                  <a:cubicBezTo>
                    <a:pt x="435986" y="1620481"/>
                    <a:pt x="538074" y="1763604"/>
                    <a:pt x="750530" y="2038817"/>
                  </a:cubicBezTo>
                  <a:cubicBezTo>
                    <a:pt x="801792" y="2105190"/>
                    <a:pt x="854797" y="2173870"/>
                    <a:pt x="909024" y="2249384"/>
                  </a:cubicBezTo>
                  <a:cubicBezTo>
                    <a:pt x="1323389" y="2826326"/>
                    <a:pt x="1768180" y="3072468"/>
                    <a:pt x="2396223" y="3072468"/>
                  </a:cubicBezTo>
                  <a:cubicBezTo>
                    <a:pt x="2808409" y="3072468"/>
                    <a:pt x="3110835" y="2871947"/>
                    <a:pt x="3525201" y="2566101"/>
                  </a:cubicBezTo>
                  <a:cubicBezTo>
                    <a:pt x="3571493" y="2531926"/>
                    <a:pt x="3617786" y="2498162"/>
                    <a:pt x="3662596" y="2465552"/>
                  </a:cubicBezTo>
                  <a:cubicBezTo>
                    <a:pt x="3905479" y="2288583"/>
                    <a:pt x="4134849" y="2121414"/>
                    <a:pt x="4287500" y="1939915"/>
                  </a:cubicBezTo>
                  <a:cubicBezTo>
                    <a:pt x="4433440" y="1766404"/>
                    <a:pt x="4498563" y="1592317"/>
                    <a:pt x="4498563" y="1375409"/>
                  </a:cubicBezTo>
                  <a:cubicBezTo>
                    <a:pt x="4498563" y="899696"/>
                    <a:pt x="4369741" y="465973"/>
                    <a:pt x="4132831" y="134540"/>
                  </a:cubicBezTo>
                  <a:lnTo>
                    <a:pt x="4025590" y="0"/>
                  </a:lnTo>
                  <a:lnTo>
                    <a:pt x="4555675" y="0"/>
                  </a:lnTo>
                  <a:lnTo>
                    <a:pt x="4605933" y="77740"/>
                  </a:lnTo>
                  <a:cubicBezTo>
                    <a:pt x="4820335" y="448137"/>
                    <a:pt x="4934374" y="894662"/>
                    <a:pt x="4934374" y="1375327"/>
                  </a:cubicBezTo>
                  <a:cubicBezTo>
                    <a:pt x="4934374" y="2116884"/>
                    <a:pt x="4369100" y="2465635"/>
                    <a:pt x="3793540" y="2890475"/>
                  </a:cubicBezTo>
                  <a:cubicBezTo>
                    <a:pt x="3374293" y="3199945"/>
                    <a:pt x="2970389" y="3484134"/>
                    <a:pt x="2396135" y="3484134"/>
                  </a:cubicBezTo>
                  <a:cubicBezTo>
                    <a:pt x="1544564" y="3484134"/>
                    <a:pt x="991670" y="3097832"/>
                    <a:pt x="548273" y="2480458"/>
                  </a:cubicBezTo>
                  <a:cubicBezTo>
                    <a:pt x="282201" y="2110049"/>
                    <a:pt x="0" y="1856001"/>
                    <a:pt x="0" y="1375327"/>
                  </a:cubicBezTo>
                  <a:cubicBezTo>
                    <a:pt x="0" y="894662"/>
                    <a:pt x="195505" y="448137"/>
                    <a:pt x="512166" y="777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B17C958-616F-40AC-622B-2F1DDB0FB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61928" y="0"/>
              <a:ext cx="4934374" cy="3484134"/>
            </a:xfrm>
            <a:custGeom>
              <a:avLst/>
              <a:gdLst>
                <a:gd name="connsiteX0" fmla="*/ 585303 w 4934374"/>
                <a:gd name="connsiteY0" fmla="*/ 0 h 3484134"/>
                <a:gd name="connsiteX1" fmla="*/ 1354934 w 4934374"/>
                <a:gd name="connsiteY1" fmla="*/ 0 h 3484134"/>
                <a:gd name="connsiteX2" fmla="*/ 1206830 w 4934374"/>
                <a:gd name="connsiteY2" fmla="*/ 109531 h 3484134"/>
                <a:gd name="connsiteX3" fmla="*/ 703453 w 4934374"/>
                <a:gd name="connsiteY3" fmla="*/ 698660 h 3484134"/>
                <a:gd name="connsiteX4" fmla="*/ 523079 w 4934374"/>
                <a:gd name="connsiteY4" fmla="*/ 1375409 h 3484134"/>
                <a:gd name="connsiteX5" fmla="*/ 820885 w 4934374"/>
                <a:gd name="connsiteY5" fmla="*/ 1990313 h 3484134"/>
                <a:gd name="connsiteX6" fmla="*/ 981122 w 4934374"/>
                <a:gd name="connsiteY6" fmla="*/ 2203186 h 3484134"/>
                <a:gd name="connsiteX7" fmla="*/ 1592426 w 4934374"/>
                <a:gd name="connsiteY7" fmla="*/ 2792645 h 3484134"/>
                <a:gd name="connsiteX8" fmla="*/ 2396135 w 4934374"/>
                <a:gd name="connsiteY8" fmla="*/ 2990119 h 3484134"/>
                <a:gd name="connsiteX9" fmla="*/ 2913112 w 4934374"/>
                <a:gd name="connsiteY9" fmla="*/ 2864371 h 3484134"/>
                <a:gd name="connsiteX10" fmla="*/ 3471411 w 4934374"/>
                <a:gd name="connsiteY10" fmla="*/ 2501292 h 3484134"/>
                <a:gd name="connsiteX11" fmla="*/ 3609242 w 4934374"/>
                <a:gd name="connsiteY11" fmla="*/ 2400414 h 3484134"/>
                <a:gd name="connsiteX12" fmla="*/ 4219151 w 4934374"/>
                <a:gd name="connsiteY12" fmla="*/ 1888693 h 3484134"/>
                <a:gd name="connsiteX13" fmla="*/ 4411296 w 4934374"/>
                <a:gd name="connsiteY13" fmla="*/ 1375409 h 3484134"/>
                <a:gd name="connsiteX14" fmla="*/ 3957874 w 4934374"/>
                <a:gd name="connsiteY14" fmla="*/ 51887 h 3484134"/>
                <a:gd name="connsiteX15" fmla="*/ 3906637 w 4934374"/>
                <a:gd name="connsiteY15" fmla="*/ 0 h 3484134"/>
                <a:gd name="connsiteX16" fmla="*/ 4555675 w 4934374"/>
                <a:gd name="connsiteY16" fmla="*/ 0 h 3484134"/>
                <a:gd name="connsiteX17" fmla="*/ 4605933 w 4934374"/>
                <a:gd name="connsiteY17" fmla="*/ 77740 h 3484134"/>
                <a:gd name="connsiteX18" fmla="*/ 4934374 w 4934374"/>
                <a:gd name="connsiteY18" fmla="*/ 1375327 h 3484134"/>
                <a:gd name="connsiteX19" fmla="*/ 3793540 w 4934374"/>
                <a:gd name="connsiteY19" fmla="*/ 2890475 h 3484134"/>
                <a:gd name="connsiteX20" fmla="*/ 2396135 w 4934374"/>
                <a:gd name="connsiteY20" fmla="*/ 3484134 h 3484134"/>
                <a:gd name="connsiteX21" fmla="*/ 548273 w 4934374"/>
                <a:gd name="connsiteY21" fmla="*/ 2480458 h 3484134"/>
                <a:gd name="connsiteX22" fmla="*/ 0 w 4934374"/>
                <a:gd name="connsiteY22" fmla="*/ 1375327 h 3484134"/>
                <a:gd name="connsiteX23" fmla="*/ 512166 w 4934374"/>
                <a:gd name="connsiteY23" fmla="*/ 77740 h 3484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34374" h="3484134">
                  <a:moveTo>
                    <a:pt x="585303" y="0"/>
                  </a:moveTo>
                  <a:lnTo>
                    <a:pt x="1354934" y="0"/>
                  </a:lnTo>
                  <a:lnTo>
                    <a:pt x="1206830" y="109531"/>
                  </a:lnTo>
                  <a:cubicBezTo>
                    <a:pt x="994024" y="281725"/>
                    <a:pt x="820013" y="485457"/>
                    <a:pt x="703453" y="698660"/>
                  </a:cubicBezTo>
                  <a:cubicBezTo>
                    <a:pt x="583756" y="917627"/>
                    <a:pt x="523079" y="1145324"/>
                    <a:pt x="523079" y="1375409"/>
                  </a:cubicBezTo>
                  <a:cubicBezTo>
                    <a:pt x="523079" y="1595282"/>
                    <a:pt x="614356" y="1722842"/>
                    <a:pt x="820885" y="1990313"/>
                  </a:cubicBezTo>
                  <a:cubicBezTo>
                    <a:pt x="872582" y="2057263"/>
                    <a:pt x="926023" y="2126519"/>
                    <a:pt x="981122" y="2203186"/>
                  </a:cubicBezTo>
                  <a:cubicBezTo>
                    <a:pt x="1175968" y="2474445"/>
                    <a:pt x="1375871" y="2667309"/>
                    <a:pt x="1592426" y="2792645"/>
                  </a:cubicBezTo>
                  <a:cubicBezTo>
                    <a:pt x="1821970" y="2925557"/>
                    <a:pt x="2084904" y="2990119"/>
                    <a:pt x="2396135" y="2990119"/>
                  </a:cubicBezTo>
                  <a:cubicBezTo>
                    <a:pt x="2572762" y="2990119"/>
                    <a:pt x="2737009" y="2950179"/>
                    <a:pt x="2913112" y="2864371"/>
                  </a:cubicBezTo>
                  <a:cubicBezTo>
                    <a:pt x="3093922" y="2776257"/>
                    <a:pt x="3272903" y="2647792"/>
                    <a:pt x="3471411" y="2501292"/>
                  </a:cubicBezTo>
                  <a:cubicBezTo>
                    <a:pt x="3517964" y="2466952"/>
                    <a:pt x="3564344" y="2433106"/>
                    <a:pt x="3609242" y="2400414"/>
                  </a:cubicBezTo>
                  <a:cubicBezTo>
                    <a:pt x="3847766" y="2226574"/>
                    <a:pt x="4073038" y="2062368"/>
                    <a:pt x="4219151" y="1888693"/>
                  </a:cubicBezTo>
                  <a:cubicBezTo>
                    <a:pt x="4353844" y="1728606"/>
                    <a:pt x="4411296" y="1575106"/>
                    <a:pt x="4411296" y="1375409"/>
                  </a:cubicBezTo>
                  <a:cubicBezTo>
                    <a:pt x="4411296" y="851089"/>
                    <a:pt x="4250274" y="381038"/>
                    <a:pt x="3957874" y="51887"/>
                  </a:cubicBezTo>
                  <a:lnTo>
                    <a:pt x="3906637" y="0"/>
                  </a:lnTo>
                  <a:lnTo>
                    <a:pt x="4555675" y="0"/>
                  </a:lnTo>
                  <a:lnTo>
                    <a:pt x="4605933" y="77740"/>
                  </a:lnTo>
                  <a:cubicBezTo>
                    <a:pt x="4820335" y="448137"/>
                    <a:pt x="4934374" y="894662"/>
                    <a:pt x="4934374" y="1375327"/>
                  </a:cubicBezTo>
                  <a:cubicBezTo>
                    <a:pt x="4934374" y="2116884"/>
                    <a:pt x="4369100" y="2465635"/>
                    <a:pt x="3793540" y="2890475"/>
                  </a:cubicBezTo>
                  <a:cubicBezTo>
                    <a:pt x="3374293" y="3199945"/>
                    <a:pt x="2970389" y="3484134"/>
                    <a:pt x="2396135" y="3484134"/>
                  </a:cubicBezTo>
                  <a:cubicBezTo>
                    <a:pt x="1544564" y="3484134"/>
                    <a:pt x="991670" y="3097832"/>
                    <a:pt x="548273" y="2480458"/>
                  </a:cubicBezTo>
                  <a:cubicBezTo>
                    <a:pt x="282201" y="2110049"/>
                    <a:pt x="0" y="1856001"/>
                    <a:pt x="0" y="1375327"/>
                  </a:cubicBezTo>
                  <a:cubicBezTo>
                    <a:pt x="0" y="894662"/>
                    <a:pt x="195505" y="448137"/>
                    <a:pt x="512166" y="777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1F48B5C-5CA7-31D4-23C1-5E484793D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5" y="19996"/>
            <a:ext cx="11364686" cy="645331"/>
          </a:xfrm>
        </p:spPr>
        <p:txBody>
          <a:bodyPr anchor="b">
            <a:normAutofit fontScale="90000"/>
          </a:bodyPr>
          <a:lstStyle/>
          <a:p>
            <a:r>
              <a:rPr lang="sv-SE" sz="4800" b="1" dirty="0">
                <a:solidFill>
                  <a:schemeClr val="tx2"/>
                </a:solidFill>
              </a:rPr>
              <a:t>Regler på träning, matcher och cuper</a:t>
            </a:r>
            <a:endParaRPr lang="sv-SE" sz="4800" dirty="0">
              <a:solidFill>
                <a:schemeClr val="tx2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A3FDC97-BBFE-09F9-1885-D0EEA9FBA43F}"/>
              </a:ext>
            </a:extLst>
          </p:cNvPr>
          <p:cNvSpPr txBox="1"/>
          <p:nvPr/>
        </p:nvSpPr>
        <p:spPr>
          <a:xfrm>
            <a:off x="511629" y="665327"/>
            <a:ext cx="10504714" cy="6212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b="1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 i tid 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 ombytt och klar </a:t>
            </a:r>
            <a:r>
              <a:rPr lang="sv-SE" kern="0" dirty="0">
                <a:solidFill>
                  <a:srgbClr val="4F5C64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till vi börjar. 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 med vattenflaska. Kissa innan träning/match/cup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b="1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Samling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Då samlas vi. Då är det fokus på vad tränarna säger och vi sitter eller ställer oss i en ring. 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b="1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Visa respekt 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sv-SE" kern="0" dirty="0">
                <a:solidFill>
                  <a:srgbClr val="4F5C64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är tränarna eller någon annan pratar lyssnar vi . Inte hålla på att prata eller busa med varandra.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b="1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Räck upp handen om du vill säga något. </a:t>
            </a:r>
            <a:endParaRPr lang="sv-SE" sz="2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b="1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Acceptera lagindelningen 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som tränare gör inför övningar och matcher. Vi kommer rulla runt på olika positioner och alla kommer få spela där de vill men inte varje gång. 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b="1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Mobilfritt under träning/match/cup och i omklädningsrum</a:t>
            </a:r>
            <a:endParaRPr lang="sv-SE" sz="2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800" b="1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Gott bemötande 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mot </a:t>
            </a:r>
            <a:r>
              <a:rPr lang="sv-SE" sz="1800" kern="0" dirty="0" err="1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lagkamrater,tränare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ledare, domare och motståndare. Inga målsgester mot motståndare eller fult spel. 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buNone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1800" b="1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 kul </a:t>
            </a:r>
            <a:r>
              <a:rPr lang="sv-SE" sz="1800" kern="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Glädje är grunden för utveckling.</a:t>
            </a:r>
            <a:endParaRPr lang="sv-SE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717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068CBE-AE4B-8DFE-ABD7-10895DFE8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0002"/>
            <a:ext cx="8850085" cy="1454051"/>
          </a:xfrm>
        </p:spPr>
        <p:txBody>
          <a:bodyPr>
            <a:normAutofit/>
          </a:bodyPr>
          <a:lstStyle/>
          <a:p>
            <a:pPr algn="ctr"/>
            <a:r>
              <a:rPr lang="sv-SE" sz="3600" b="1" dirty="0">
                <a:solidFill>
                  <a:schemeClr val="tx2"/>
                </a:solidFill>
              </a:rPr>
              <a:t>Utesäsongens träningar, matcher och cuper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679DD-F16F-D341-9975-FFB9169A9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739" y="1396046"/>
            <a:ext cx="5822102" cy="4338354"/>
          </a:xfrm>
        </p:spPr>
        <p:txBody>
          <a:bodyPr anchor="ctr">
            <a:normAutofit fontScale="62500" lnSpcReduction="20000"/>
          </a:bodyPr>
          <a:lstStyle/>
          <a:p>
            <a:r>
              <a:rPr lang="sv-SE" sz="2400" b="1" dirty="0">
                <a:solidFill>
                  <a:schemeClr val="tx2"/>
                </a:solidFill>
              </a:rPr>
              <a:t>Träning</a:t>
            </a:r>
          </a:p>
          <a:p>
            <a:pPr lvl="1"/>
            <a:r>
              <a:rPr lang="sv-SE" dirty="0">
                <a:solidFill>
                  <a:schemeClr val="tx2"/>
                </a:solidFill>
              </a:rPr>
              <a:t>2 träningar per vecka. En på helgen och en i veckan. </a:t>
            </a:r>
          </a:p>
          <a:p>
            <a:pPr lvl="1"/>
            <a:r>
              <a:rPr lang="sv-SE" dirty="0">
                <a:solidFill>
                  <a:schemeClr val="tx2"/>
                </a:solidFill>
              </a:rPr>
              <a:t>Återkommer med tider</a:t>
            </a:r>
          </a:p>
          <a:p>
            <a:pPr marL="457200" lvl="1" indent="0">
              <a:buNone/>
            </a:pPr>
            <a:endParaRPr lang="sv-SE" dirty="0">
              <a:solidFill>
                <a:schemeClr val="tx2"/>
              </a:solidFill>
            </a:endParaRPr>
          </a:p>
          <a:p>
            <a:r>
              <a:rPr lang="sv-SE" sz="2400" b="1" dirty="0">
                <a:solidFill>
                  <a:schemeClr val="tx2"/>
                </a:solidFill>
              </a:rPr>
              <a:t>Matcher:</a:t>
            </a:r>
          </a:p>
          <a:p>
            <a:r>
              <a:rPr lang="sv-SE" sz="2400" dirty="0">
                <a:solidFill>
                  <a:schemeClr val="tx2"/>
                </a:solidFill>
              </a:rPr>
              <a:t>17/4 – träningsmatcher Rynninge</a:t>
            </a:r>
          </a:p>
          <a:p>
            <a:r>
              <a:rPr lang="sv-SE" sz="2400" dirty="0">
                <a:solidFill>
                  <a:schemeClr val="tx2"/>
                </a:solidFill>
              </a:rPr>
              <a:t>25/4 – Matchkamp i </a:t>
            </a:r>
            <a:r>
              <a:rPr lang="sv-SE" sz="2400" dirty="0" err="1">
                <a:solidFill>
                  <a:schemeClr val="tx2"/>
                </a:solidFill>
              </a:rPr>
              <a:t>Mellringehallen</a:t>
            </a:r>
            <a:r>
              <a:rPr lang="sv-SE" sz="2400" dirty="0">
                <a:solidFill>
                  <a:schemeClr val="tx2"/>
                </a:solidFill>
              </a:rPr>
              <a:t> </a:t>
            </a:r>
          </a:p>
          <a:p>
            <a:endParaRPr lang="sv-SE" sz="2400" dirty="0">
              <a:solidFill>
                <a:schemeClr val="tx2"/>
              </a:solidFill>
            </a:endParaRP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Poolspel</a:t>
            </a:r>
            <a:r>
              <a:rPr lang="sv-SE" dirty="0">
                <a:solidFill>
                  <a:schemeClr val="tx2"/>
                </a:solidFill>
              </a:rPr>
              <a:t>:</a:t>
            </a:r>
          </a:p>
          <a:p>
            <a:pPr lvl="1"/>
            <a:r>
              <a:rPr lang="sv-SE" dirty="0">
                <a:solidFill>
                  <a:schemeClr val="tx2"/>
                </a:solidFill>
              </a:rPr>
              <a:t>6 tillfällen – 3 hösten och 3 våren - 3 lag  anmälda</a:t>
            </a:r>
          </a:p>
          <a:p>
            <a:pPr lvl="1"/>
            <a:r>
              <a:rPr lang="sv-SE" dirty="0">
                <a:solidFill>
                  <a:schemeClr val="tx2"/>
                </a:solidFill>
              </a:rPr>
              <a:t>Vi kommer arrangera 2-3 poolspel hemma</a:t>
            </a:r>
          </a:p>
          <a:p>
            <a:pPr marL="457200" lvl="1" indent="0">
              <a:buNone/>
            </a:pPr>
            <a:endParaRPr lang="sv-SE" dirty="0">
              <a:solidFill>
                <a:schemeClr val="tx2"/>
              </a:solidFill>
            </a:endParaRPr>
          </a:p>
          <a:p>
            <a:pPr lvl="1"/>
            <a:r>
              <a:rPr lang="sv-SE" b="1" dirty="0">
                <a:solidFill>
                  <a:schemeClr val="tx2"/>
                </a:solidFill>
              </a:rPr>
              <a:t>Cuper:</a:t>
            </a:r>
          </a:p>
          <a:p>
            <a:pPr lvl="1"/>
            <a:r>
              <a:rPr lang="sv-SE" dirty="0" err="1">
                <a:solidFill>
                  <a:schemeClr val="tx2"/>
                </a:solidFill>
              </a:rPr>
              <a:t>Litells</a:t>
            </a:r>
            <a:r>
              <a:rPr lang="sv-SE" dirty="0">
                <a:solidFill>
                  <a:schemeClr val="tx2"/>
                </a:solidFill>
              </a:rPr>
              <a:t> cup – 16 maj 2 lag anmälda</a:t>
            </a:r>
          </a:p>
          <a:p>
            <a:pPr lvl="1"/>
            <a:r>
              <a:rPr lang="sv-SE" dirty="0">
                <a:solidFill>
                  <a:schemeClr val="tx2"/>
                </a:solidFill>
              </a:rPr>
              <a:t>Örebro cupen –13-15  juni 3 lag anmälda</a:t>
            </a:r>
          </a:p>
          <a:p>
            <a:pPr lvl="1"/>
            <a:r>
              <a:rPr lang="sv-SE" dirty="0" err="1">
                <a:solidFill>
                  <a:schemeClr val="tx2"/>
                </a:solidFill>
              </a:rPr>
              <a:t>HovetCup</a:t>
            </a:r>
            <a:r>
              <a:rPr lang="sv-SE" dirty="0">
                <a:solidFill>
                  <a:schemeClr val="tx2"/>
                </a:solidFill>
              </a:rPr>
              <a:t> – 8-9 augusti 3 lag anmälda</a:t>
            </a:r>
          </a:p>
          <a:p>
            <a:pPr lvl="1"/>
            <a:r>
              <a:rPr lang="sv-SE" dirty="0" err="1">
                <a:solidFill>
                  <a:schemeClr val="tx2"/>
                </a:solidFill>
              </a:rPr>
              <a:t>Select</a:t>
            </a:r>
            <a:r>
              <a:rPr lang="sv-SE" dirty="0">
                <a:solidFill>
                  <a:schemeClr val="tx2"/>
                </a:solidFill>
              </a:rPr>
              <a:t> Cup – 4 oktober 2 lag anmälda ( 7mana )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7A2ED173-07FF-DD88-726F-A761080B9E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0821" y="1722617"/>
            <a:ext cx="3661831" cy="3432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5499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2539</TotalTime>
  <Words>788</Words>
  <Application>Microsoft Office PowerPoint</Application>
  <PresentationFormat>Bredbild</PresentationFormat>
  <Paragraphs>142</Paragraphs>
  <Slides>13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Meiryo</vt:lpstr>
      <vt:lpstr>Aptos</vt:lpstr>
      <vt:lpstr>Aptos Display</vt:lpstr>
      <vt:lpstr>Arial</vt:lpstr>
      <vt:lpstr>Helvetica</vt:lpstr>
      <vt:lpstr>Symbol</vt:lpstr>
      <vt:lpstr>Wingdings</vt:lpstr>
      <vt:lpstr>Office Theme</vt:lpstr>
      <vt:lpstr> Välkomna till Föräldramöte P2017</vt:lpstr>
      <vt:lpstr>Agenda</vt:lpstr>
      <vt:lpstr>Lagets roller:  </vt:lpstr>
      <vt:lpstr> </vt:lpstr>
      <vt:lpstr>Mariebergs IK:s barn och ungdomspolicy</vt:lpstr>
      <vt:lpstr>Fotbollsförbundet</vt:lpstr>
      <vt:lpstr>Kallelser </vt:lpstr>
      <vt:lpstr>Regler på träning, matcher och cuper</vt:lpstr>
      <vt:lpstr>Utesäsongens träningar, matcher och cuper</vt:lpstr>
      <vt:lpstr>Lagkassa och försäljning</vt:lpstr>
      <vt:lpstr>Priser</vt:lpstr>
      <vt:lpstr>Övriga Frågor?</vt:lpstr>
      <vt:lpstr>Tack för att ni kom 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Fredrik Andersson</dc:creator>
  <cp:lastModifiedBy>Erica Pragnert</cp:lastModifiedBy>
  <cp:revision>9</cp:revision>
  <dcterms:created xsi:type="dcterms:W3CDTF">2025-04-21T07:49:54Z</dcterms:created>
  <dcterms:modified xsi:type="dcterms:W3CDTF">2026-04-07T17:25:58Z</dcterms:modified>
</cp:coreProperties>
</file>