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CE1A54-B11C-47DC-8019-959A42784592}" v="2" dt="2026-02-01T16:17:44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Andersson" userId="7b9369cc-481e-4ef9-95bd-ac4b3d1894fd" providerId="ADAL" clId="{862ED517-A37A-4DF6-85F0-E2BBB78513B9}"/>
    <pc:docChg chg="modSld">
      <pc:chgData name="Fredrik Andersson" userId="7b9369cc-481e-4ef9-95bd-ac4b3d1894fd" providerId="ADAL" clId="{862ED517-A37A-4DF6-85F0-E2BBB78513B9}" dt="2026-02-01T16:17:44.268" v="6"/>
      <pc:docMkLst>
        <pc:docMk/>
      </pc:docMkLst>
      <pc:sldChg chg="modSp mod">
        <pc:chgData name="Fredrik Andersson" userId="7b9369cc-481e-4ef9-95bd-ac4b3d1894fd" providerId="ADAL" clId="{862ED517-A37A-4DF6-85F0-E2BBB78513B9}" dt="2026-02-01T16:17:44.268" v="6"/>
        <pc:sldMkLst>
          <pc:docMk/>
          <pc:sldMk cId="4069434044" sldId="259"/>
        </pc:sldMkLst>
        <pc:spChg chg="mod">
          <ac:chgData name="Fredrik Andersson" userId="7b9369cc-481e-4ef9-95bd-ac4b3d1894fd" providerId="ADAL" clId="{862ED517-A37A-4DF6-85F0-E2BBB78513B9}" dt="2026-02-01T16:17:44.268" v="6"/>
          <ac:spMkLst>
            <pc:docMk/>
            <pc:sldMk cId="4069434044" sldId="259"/>
            <ac:spMk id="5" creationId="{00000000-0000-0000-0000-000000000000}"/>
          </ac:spMkLst>
        </pc:spChg>
      </pc:sldChg>
      <pc:sldChg chg="modSp mod">
        <pc:chgData name="Fredrik Andersson" userId="7b9369cc-481e-4ef9-95bd-ac4b3d1894fd" providerId="ADAL" clId="{862ED517-A37A-4DF6-85F0-E2BBB78513B9}" dt="2026-02-01T16:14:11.193" v="3"/>
        <pc:sldMkLst>
          <pc:docMk/>
          <pc:sldMk cId="2666561634" sldId="262"/>
        </pc:sldMkLst>
        <pc:spChg chg="mod">
          <ac:chgData name="Fredrik Andersson" userId="7b9369cc-481e-4ef9-95bd-ac4b3d1894fd" providerId="ADAL" clId="{862ED517-A37A-4DF6-85F0-E2BBB78513B9}" dt="2026-02-01T16:14:11.193" v="3"/>
          <ac:spMkLst>
            <pc:docMk/>
            <pc:sldMk cId="2666561634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13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330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00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4707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22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33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467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73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9803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43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432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FA82235-30B0-48B8-A17B-094D88CE8958}" type="datetimeFigureOut">
              <a:rPr lang="sv-SE" smtClean="0"/>
              <a:t>2026-02-01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B53F78-E09B-4004-B04E-446575680D90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86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ktiva.svenskfotboll.se/spelare/halsa/rad-och-vard-for-idrottsskado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7200" dirty="0"/>
              <a:t>FÖRÄLDRAMÖTE MIK P20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Våren 2026</a:t>
            </a:r>
          </a:p>
        </p:txBody>
      </p:sp>
      <p:pic>
        <p:nvPicPr>
          <p:cNvPr id="1026" name="Picture 2" descr="Mariebergs IK - spelare, transfers &amp; kontrakt - Fotbolltransf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980" y="758952"/>
            <a:ext cx="2933700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291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Lagkassa och försäljning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Bygga en egen lagkassa inför framtida cuper och inköp av kläder mm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Klubben arrangerar två gemensamma försäljningar varje år som är obligatoriska. En på våren och bingolotter på hösten, 50% går till föreningen och 50% till lagkassan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Sponsring?</a:t>
            </a:r>
          </a:p>
        </p:txBody>
      </p:sp>
    </p:spTree>
    <p:extLst>
      <p:ext uri="{BB962C8B-B14F-4D97-AF65-F5344CB8AC3E}">
        <p14:creationId xmlns:p14="http://schemas.microsoft.com/office/powerpoint/2010/main" val="1559858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frågor?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3984" y="2587861"/>
            <a:ext cx="4824992" cy="2708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71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Vilka är vi som tränar P20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</a:t>
            </a:r>
            <a:r>
              <a:rPr lang="sv-SE" dirty="0" err="1"/>
              <a:t>MIK:s</a:t>
            </a:r>
            <a:r>
              <a:rPr lang="sv-SE" dirty="0"/>
              <a:t> barn- och ungdomspolicy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Utesäsongen, träning och poolspel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Laget.se – kallelser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Ledare och övriga roller, lagets organisation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Lagkassa och försäljning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Övriga frågor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8905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 som tränar P20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Fredrik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Matilda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Josefin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Kajsa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427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MIK:s</a:t>
            </a:r>
            <a:r>
              <a:rPr lang="sv-SE" dirty="0"/>
              <a:t> barn och ungdomspolicy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Hela dokumentet finns på </a:t>
            </a:r>
            <a:r>
              <a:rPr lang="sv-SE" dirty="0" err="1"/>
              <a:t>MIK:s</a:t>
            </a:r>
            <a:r>
              <a:rPr lang="sv-SE" dirty="0"/>
              <a:t> hemsida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dirty="0"/>
              <a:t>https://www.laget.se/MariebergsIK/Document/Download/-1/8326205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Målsättning: MIK har som mål att barn och ungdomar får personlig utveckling, god idrottsutbildning och en meningsfylld fritid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 marL="0" indent="0" algn="ctr">
              <a:buNone/>
            </a:pPr>
            <a:r>
              <a:rPr lang="sv-SE" sz="2800" dirty="0"/>
              <a:t>”Så många som möjligt så länge som möjligt”</a:t>
            </a:r>
          </a:p>
        </p:txBody>
      </p:sp>
    </p:spTree>
    <p:extLst>
      <p:ext uri="{BB962C8B-B14F-4D97-AF65-F5344CB8AC3E}">
        <p14:creationId xmlns:p14="http://schemas.microsoft.com/office/powerpoint/2010/main" val="406943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MIK:s</a:t>
            </a:r>
            <a:r>
              <a:rPr lang="sv-SE" dirty="0"/>
              <a:t> barn och ungdomspolicy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MIK uppmuntrar till deltagande i flera idrotter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Likabehandling - alla som vill vara med får vara med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Fair play - goda och prestigelösa relationer med domare och andra föreningars ledare och spelare. Både på plan och utanför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</a:t>
            </a:r>
            <a:r>
              <a:rPr lang="sv-SE" dirty="0" err="1"/>
              <a:t>Bollkul</a:t>
            </a:r>
            <a:r>
              <a:rPr lang="sv-SE" dirty="0"/>
              <a:t> – 9 år - 6 spelare per instruktör i träning </a:t>
            </a:r>
          </a:p>
        </p:txBody>
      </p:sp>
    </p:spTree>
    <p:extLst>
      <p:ext uri="{BB962C8B-B14F-4D97-AF65-F5344CB8AC3E}">
        <p14:creationId xmlns:p14="http://schemas.microsoft.com/office/powerpoint/2010/main" val="41708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Förälder i samband med match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är helt tillåtet för föräldrar: 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• Att heja på egna laget, enskilda spelare, funktionär och motståndarlag </a:t>
            </a:r>
          </a:p>
          <a:p>
            <a:r>
              <a:rPr lang="sv-SE" dirty="0"/>
              <a:t>• Att skapa en positiv atmosfär kring aktiviteten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Däremot ska föräldrar: 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• Inte ge instruktioner till spelarna. Låt tränarna sköta taktiksnacket! </a:t>
            </a:r>
          </a:p>
          <a:p>
            <a:r>
              <a:rPr lang="sv-SE" dirty="0"/>
              <a:t>• Inte kritisera spelare, vare sig de egna eller motspelarna. Håll inne med kritiken </a:t>
            </a:r>
          </a:p>
          <a:p>
            <a:r>
              <a:rPr lang="sv-SE" dirty="0"/>
              <a:t>• Inte skälla eller klaga på domaren. Ingen är felfri.</a:t>
            </a:r>
          </a:p>
          <a:p>
            <a:r>
              <a:rPr lang="sv-SE" dirty="0"/>
              <a:t>Tänk på: </a:t>
            </a:r>
          </a:p>
          <a:p>
            <a:r>
              <a:rPr lang="sv-SE" dirty="0"/>
              <a:t>• Att tränarna behöver arbetsro under träning och match </a:t>
            </a:r>
          </a:p>
          <a:p>
            <a:r>
              <a:rPr lang="sv-SE" dirty="0"/>
              <a:t>• Att barn kan bli väldigt ledsna i stunden över en förlust, men glömmer å andra sidan väldigt fort. Behåll lugnet </a:t>
            </a:r>
          </a:p>
          <a:p>
            <a:r>
              <a:rPr lang="sv-SE" dirty="0"/>
              <a:t>• Att ge feedback på deras prestation, inte resultatet! </a:t>
            </a:r>
          </a:p>
        </p:txBody>
      </p:sp>
    </p:spTree>
    <p:extLst>
      <p:ext uri="{BB962C8B-B14F-4D97-AF65-F5344CB8AC3E}">
        <p14:creationId xmlns:p14="http://schemas.microsoft.com/office/powerpoint/2010/main" val="3891269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Utesäsongen 2026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Träning 1 ggr/v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Poolspel, 3 mot 3 med sarg och små mål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Fotbollsskola?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r>
              <a:rPr lang="sv-SE" dirty="0">
                <a:solidFill>
                  <a:schemeClr val="tx2"/>
                </a:solidFill>
              </a:rPr>
              <a:t>Om du blir skadad?</a:t>
            </a:r>
          </a:p>
          <a:p>
            <a:pPr lvl="1"/>
            <a:r>
              <a:rPr lang="sv-SE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Råd och Vård för idrottsskador: 020-44 11 11</a:t>
            </a:r>
          </a:p>
          <a:p>
            <a:pPr lvl="1"/>
            <a:r>
              <a:rPr lang="sv-SE" sz="1600" dirty="0">
                <a:solidFill>
                  <a:schemeClr val="tx2"/>
                </a:solidFill>
                <a:hlinkClick r:id="rId2"/>
              </a:rPr>
              <a:t>https://aktiva.svenskfotboll.se/spelare/halsa/rad-och-vard-for-idrottsskador/</a:t>
            </a:r>
            <a:endParaRPr lang="sv-SE" sz="1600" dirty="0">
              <a:solidFill>
                <a:schemeClr val="tx2"/>
              </a:solidFill>
            </a:endParaRP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656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Är alla barn och föräldrar upplagda? Stämmer kontaktuppgifter?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Vi lägger upp nyheter, ibland informationsutskick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Kalender med aktiviteter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Besvara kallelser till träning och poolspel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3012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Lagets organisation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Spelarna – vi vill bli fler!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Tränare – vi vill bli fler!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Ekonomiansvarig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Försäljningsansvarig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Lagledare/materialansvarig – kontaktperson på klubbteam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Styrelserepresentant – ej tränarna. Just nu Carl Jaresund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/>
              <a:t> (Arrangemangsansvarig – inför framtida poolspel hemma)</a:t>
            </a:r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3991192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Metadata/LabelInfo.xml><?xml version="1.0" encoding="utf-8"?>
<clbl:labelList xmlns:clbl="http://schemas.microsoft.com/office/2020/mipLabelMetadata">
  <clbl:label id="{a7ce1272-3ac3-4aad-9b2f-d67470055345}" enabled="1" method="Privileged" siteId="{896ecbea-bd27-4a3c-a131-34aa0b46a08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312</TotalTime>
  <Words>484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Calibri</vt:lpstr>
      <vt:lpstr>Calibri Light</vt:lpstr>
      <vt:lpstr>Courier New</vt:lpstr>
      <vt:lpstr>Återblick</vt:lpstr>
      <vt:lpstr>FÖRÄLDRAMÖTE MIK P20</vt:lpstr>
      <vt:lpstr>AGENDA</vt:lpstr>
      <vt:lpstr>Vi som tränar P20</vt:lpstr>
      <vt:lpstr>MIK:s barn och ungdomspolicy</vt:lpstr>
      <vt:lpstr>MIK:s barn och ungdomspolicy</vt:lpstr>
      <vt:lpstr>Förälder i samband med match</vt:lpstr>
      <vt:lpstr>Utesäsongen 2026</vt:lpstr>
      <vt:lpstr>Laget.se</vt:lpstr>
      <vt:lpstr>Lagets organisation</vt:lpstr>
      <vt:lpstr>Lagkassa och försäljning</vt:lpstr>
      <vt:lpstr>Övriga frågor?</vt:lpstr>
    </vt:vector>
  </TitlesOfParts>
  <Company>Region Örebro län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MIK P20</dc:title>
  <dc:creator>Jaresund Josefin, Rehabcentrum AB Örebro</dc:creator>
  <cp:lastModifiedBy>Fredrik Andersson</cp:lastModifiedBy>
  <cp:revision>10</cp:revision>
  <dcterms:created xsi:type="dcterms:W3CDTF">2025-10-27T10:19:29Z</dcterms:created>
  <dcterms:modified xsi:type="dcterms:W3CDTF">2026-02-01T16:17:49Z</dcterms:modified>
</cp:coreProperties>
</file>