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60" r:id="rId2"/>
  </p:sldMasterIdLst>
  <p:notesMasterIdLst>
    <p:notesMasterId r:id="rId18"/>
  </p:notesMasterIdLst>
  <p:sldIdLst>
    <p:sldId id="266" r:id="rId3"/>
    <p:sldId id="268" r:id="rId4"/>
    <p:sldId id="259" r:id="rId5"/>
    <p:sldId id="275" r:id="rId6"/>
    <p:sldId id="276" r:id="rId7"/>
    <p:sldId id="272" r:id="rId8"/>
    <p:sldId id="277" r:id="rId9"/>
    <p:sldId id="279" r:id="rId10"/>
    <p:sldId id="280" r:id="rId11"/>
    <p:sldId id="260" r:id="rId12"/>
    <p:sldId id="281" r:id="rId13"/>
    <p:sldId id="278" r:id="rId14"/>
    <p:sldId id="283" r:id="rId15"/>
    <p:sldId id="282" r:id="rId16"/>
    <p:sldId id="265" r:id="rId17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gJlq+pDusyZhEO2MuqFODJbnu0c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470" autoAdjust="0"/>
  </p:normalViewPr>
  <p:slideViewPr>
    <p:cSldViewPr snapToGrid="0">
      <p:cViewPr varScale="1">
        <p:scale>
          <a:sx n="139" d="100"/>
          <a:sy n="139" d="100"/>
        </p:scale>
        <p:origin x="3324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customschemas.google.com/relationships/presentationmetadata" Target="meta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72FF9-72D5-43F9-9506-4B80C140D3F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73007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C12FABB-1D0D-82F4-4574-8FE903A877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9A36E4EB-38A2-E607-D16F-2B178440D90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5B7638CC-14BC-20B3-484A-293CE50776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sv-SE" dirty="0"/>
              <a:t>Madde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D1823966-99A9-B324-094D-9F881B7B8DB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72FF9-72D5-43F9-9506-4B80C140D3F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970652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AC8FA-B095-9437-3111-76DDA06B02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D4FDCA10-B7AA-0D52-E8A1-97C5E875FCE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DF29E34-1938-A2D2-2823-BBBE23AFA03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Helena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EDB2840C-04F6-7356-0BD2-FACEA27772D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72FF9-72D5-43F9-9506-4B80C140D3F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7029837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0F164F-E691-E577-5CE1-57105D900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5EC93B29-845F-4483-1732-B736F273A36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0A2824C1-7DBA-0B77-0E76-AFC6F8DFD20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Ida kläder Therese fritidskortet</a:t>
            </a:r>
          </a:p>
        </p:txBody>
      </p:sp>
    </p:spTree>
    <p:extLst>
      <p:ext uri="{BB962C8B-B14F-4D97-AF65-F5344CB8AC3E}">
        <p14:creationId xmlns:p14="http://schemas.microsoft.com/office/powerpoint/2010/main" val="344232515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67A682-09BA-027D-5080-F70316A5C1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BB5D6D1B-D99C-154C-B66A-42A743FC9D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42DE70AA-F5F9-0714-A16E-045A827FA7B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ALLA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FD52C29-FC93-5B9E-9624-F1197E3523F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72FF9-72D5-43F9-9506-4B80C140D3F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4396345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fb2dd1f6d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g2fb2dd1f6d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Therese</a:t>
            </a:r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72FF9-72D5-43F9-9506-4B80C140D3F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831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Therese</a:t>
            </a:r>
            <a:endParaRPr dirty="0"/>
          </a:p>
        </p:txBody>
      </p:sp>
      <p:sp>
        <p:nvSpPr>
          <p:cNvPr id="102" name="Google Shape;10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Jesper</a:t>
            </a:r>
          </a:p>
          <a:p>
            <a:r>
              <a:rPr lang="sv-SE" dirty="0"/>
              <a:t>Vad vi som ledare förhåller oss till, och är en bas för hur bedriver ungdomsverksamheten inom MIK.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72FF9-72D5-43F9-9506-4B80C140D3F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0074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>
          <a:extLst>
            <a:ext uri="{FF2B5EF4-FFF2-40B4-BE49-F238E27FC236}">
              <a16:creationId xmlns:a16="http://schemas.microsoft.com/office/drawing/2014/main" id="{1027403E-F711-FDFD-DD99-402C617279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7:notes">
            <a:extLst>
              <a:ext uri="{FF2B5EF4-FFF2-40B4-BE49-F238E27FC236}">
                <a16:creationId xmlns:a16="http://schemas.microsoft.com/office/drawing/2014/main" id="{11DF69FC-CB83-9AAD-4D7A-A864CD32219D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Madde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Utveckling inom laget</a:t>
            </a:r>
            <a:endParaRPr dirty="0"/>
          </a:p>
        </p:txBody>
      </p:sp>
      <p:sp>
        <p:nvSpPr>
          <p:cNvPr id="132" name="Google Shape;132;p7:notes">
            <a:extLst>
              <a:ext uri="{FF2B5EF4-FFF2-40B4-BE49-F238E27FC236}">
                <a16:creationId xmlns:a16="http://schemas.microsoft.com/office/drawing/2014/main" id="{936C0173-B099-7343-2C50-F04F89A3215A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322858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Mathias</a:t>
            </a:r>
          </a:p>
        </p:txBody>
      </p:sp>
    </p:spTree>
    <p:extLst>
      <p:ext uri="{BB962C8B-B14F-4D97-AF65-F5344CB8AC3E}">
        <p14:creationId xmlns:p14="http://schemas.microsoft.com/office/powerpoint/2010/main" val="26009574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BB48E7-EEA3-4E20-49F4-3EB74C2EF8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1C27A4BC-6C38-87A2-FE20-6D71C2898D7E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7339E0B0-2CF9-FE40-BD51-F8FA1252F21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Jesper</a:t>
            </a:r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FC6A0458-8B04-5233-C631-ABEEA263FC3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72FF9-72D5-43F9-9506-4B80C140D3F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944184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1FB4387-9D4B-67FD-A7E0-0019F48EB9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>
            <a:extLst>
              <a:ext uri="{FF2B5EF4-FFF2-40B4-BE49-F238E27FC236}">
                <a16:creationId xmlns:a16="http://schemas.microsoft.com/office/drawing/2014/main" id="{AB6B719D-D8E0-AFC1-66D4-C7A0D0DDA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Platshållare för anteckningar 2">
            <a:extLst>
              <a:ext uri="{FF2B5EF4-FFF2-40B4-BE49-F238E27FC236}">
                <a16:creationId xmlns:a16="http://schemas.microsoft.com/office/drawing/2014/main" id="{D5931C47-8518-7BAE-EE7B-6DAF668ED8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v-SE" dirty="0"/>
              <a:t>Jesper/ </a:t>
            </a:r>
            <a:r>
              <a:rPr lang="sv-SE" dirty="0" err="1"/>
              <a:t>mathias</a:t>
            </a:r>
            <a:endParaRPr lang="sv-SE" dirty="0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C64027F4-1360-8387-39BB-18D36B57DED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CC72FF9-72D5-43F9-9506-4B80C140D3F6}" type="slidenum">
              <a:rPr kumimoji="0" lang="sv-SE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sv-SE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093547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Madelene</a:t>
            </a:r>
            <a:endParaRPr dirty="0"/>
          </a:p>
        </p:txBody>
      </p:sp>
      <p:sp>
        <p:nvSpPr>
          <p:cNvPr id="111" name="Google Shape;111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innehåll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0" name="Google Shape;20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odrät rubrik och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3DDDBA-333E-293A-0BEC-9EFCCF6EE1B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938D9-186A-0C4C-04A9-E6747ECA8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FF76C0-BB39-7B23-723B-3A75102F52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EA60-4D55-45F0-B762-CAFE85E0FEDF}" type="datetimeFigureOut">
              <a:rPr lang="sv-SE" smtClean="0"/>
              <a:t>2026-04-26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0A5B5D-F9E7-1ADE-72DB-56C219CF1C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9A6295-0CF8-271E-72F5-EFF6B5DC33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2522-48D1-47CB-B305-F51EB00D0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470468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BB4C13-0641-B57C-BA53-856BB8A78E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009DEC-C11E-D910-65F3-BA2BCDA43D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882E5C-B117-BE55-01D1-2F43E078C7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EA60-4D55-45F0-B762-CAFE85E0FEDF}" type="datetimeFigureOut">
              <a:rPr lang="sv-SE" smtClean="0"/>
              <a:t>2026-04-26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8BBD83-7BC2-2489-1934-168AF061C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85E8A59-CDE9-8C2D-2FCA-A65EE1D198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2522-48D1-47CB-B305-F51EB00D0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9425954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46DC1-ED0A-DA92-47CF-A864ABDAEBB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D4ADA4-2526-C72F-939F-E6881C7F25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1DED5-D661-F39F-756F-CDADD7198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EA60-4D55-45F0-B762-CAFE85E0FEDF}" type="datetimeFigureOut">
              <a:rPr lang="sv-SE" smtClean="0"/>
              <a:t>2026-04-26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3DB6CE-4248-FFBE-6564-7503DA73C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79D0E-0A6B-0B1C-317E-BB7EF7BE8B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2522-48D1-47CB-B305-F51EB00D0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8244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796EB-5A84-2586-469E-246E268CE5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A98E7F-B6DA-6FC5-67E4-E6D722D455A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108918-1B4B-157C-4571-F121D0EED28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B86F952-ACC2-5893-DBC4-C6BCD3785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EA60-4D55-45F0-B762-CAFE85E0FEDF}" type="datetimeFigureOut">
              <a:rPr lang="sv-SE" smtClean="0"/>
              <a:t>2026-04-26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9E707A9-FCA6-B0BC-0F9B-788AFC86C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3FBC140-F4EB-E44C-DBB5-535F0390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2522-48D1-47CB-B305-F51EB00D0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3034512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B9153A-CFD1-AA23-41C6-4B787E5212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0ECFA7-9991-8582-E12F-1F6F7FDDA8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6CDC5D-2561-4F65-6245-151109A3E1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3BEDEB-7722-FEE1-80A4-BD43D3D58E7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1D1898-3C0D-A108-E202-C05E4C8E07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31A58E4-E924-7342-A160-184BA30F0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EA60-4D55-45F0-B762-CAFE85E0FEDF}" type="datetimeFigureOut">
              <a:rPr lang="sv-SE" smtClean="0"/>
              <a:t>2026-04-26</a:t>
            </a:fld>
            <a:endParaRPr lang="sv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34EFF5-D5CE-CF81-8852-5631638A62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7D9AEC-4183-439D-95AE-817DD7A92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2522-48D1-47CB-B305-F51EB00D0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754008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59A9C-DF75-A13A-2676-B3D7050404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50CC53D-6D9B-8315-FEB3-B88BD646EA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EA60-4D55-45F0-B762-CAFE85E0FEDF}" type="datetimeFigureOut">
              <a:rPr lang="sv-SE" smtClean="0"/>
              <a:t>2026-04-26</a:t>
            </a:fld>
            <a:endParaRPr lang="sv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60E3248-20E7-E06F-F942-CFF14AC915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6C94EDF-4C72-D448-72A3-BF640D263C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2522-48D1-47CB-B305-F51EB00D0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74655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69BEA5-A243-A2EE-E2E7-4E11A25248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EA60-4D55-45F0-B762-CAFE85E0FEDF}" type="datetimeFigureOut">
              <a:rPr lang="sv-SE" smtClean="0"/>
              <a:t>2026-04-26</a:t>
            </a:fld>
            <a:endParaRPr lang="sv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B47C6D1-D2BA-5D86-D0A8-187DFADC64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8CA09F-0FFB-81AC-20F7-B6ED60DE2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2522-48D1-47CB-B305-F51EB00D0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6624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81588-8C7B-7240-D7C4-19755963A9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390D7B-4A7B-AFDB-1144-F744AB9CD9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2D021F-9DE4-107A-0F91-7A7D4D179B5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3E0729-EFE9-2D84-C279-C7558EFD7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EA60-4D55-45F0-B762-CAFE85E0FEDF}" type="datetimeFigureOut">
              <a:rPr lang="sv-SE" smtClean="0"/>
              <a:t>2026-04-26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D811BCE-2D46-8D8A-798D-E641D0B5A6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E3C804-9B7A-7D42-DF0A-52EFF8DA6F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2522-48D1-47CB-B305-F51EB00D0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773056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EA4A02-381E-6CCD-29E7-77BED6A033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1387153-59E9-3E24-0484-DAD9063BEA0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BC0B543-8088-EE58-4AC9-4BC6853F26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FDA59A6-AE67-2599-3D87-C130B8333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EA60-4D55-45F0-B762-CAFE85E0FEDF}" type="datetimeFigureOut">
              <a:rPr lang="sv-SE" smtClean="0"/>
              <a:t>2026-04-26</a:t>
            </a:fld>
            <a:endParaRPr lang="sv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5AC3E8-4270-76DF-2ECC-B59F3106A6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EEA895-FDAC-4406-CB83-4D5CE74738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2522-48D1-47CB-B305-F51EB00D0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22788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vsnittsrubrik" type="secHead">
  <p:cSld name="SECTION_HEAD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26" name="Google Shape;2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A6836-F049-12A4-661C-EFD429A21D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8B7C44-D185-BEC9-DD3A-0E90B45A3E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D59BB1-ED53-DCCC-C078-4BEA86EAA8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EA60-4D55-45F0-B762-CAFE85E0FEDF}" type="datetimeFigureOut">
              <a:rPr lang="sv-SE" smtClean="0"/>
              <a:t>2026-04-26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9D953-8A8B-F0E4-F42A-E59E873D8A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42A2AD-2CCD-5835-61F5-48192DABED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2522-48D1-47CB-B305-F51EB00D0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8350825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D2ECC04-9B1C-EDEF-81A2-D2B32221197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D80C0F0-1269-574E-1750-9AFDA278A6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ED9C40-F4A0-CB89-4EAD-B7255DFB6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D2EA60-4D55-45F0-B762-CAFE85E0FEDF}" type="datetimeFigureOut">
              <a:rPr lang="sv-SE" smtClean="0"/>
              <a:t>2026-04-26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361DEE-E5D8-07D0-ABD1-D7A128E460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2794C3-2AD1-47AB-B66C-BDD116A9B9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ED2522-48D1-47CB-B305-F51EB00D0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034908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vå delar" type="twoObj">
  <p:cSld name="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13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1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Jämförelse" type="twoTxTwoObj">
  <p:cSld name="TWO_OBJECTS_WITH_TEXT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4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4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4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4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4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1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dast rubrik" type="titleOnly">
  <p:cSld name="TITLE_ONLY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1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om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xt med bildtext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7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7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17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ed bildtext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8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8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Rubrik och lodrät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v-SE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0E38E69-5E56-EA0B-B416-1A45A2056D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v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D13B704-727F-F858-D9BF-3AD82C96F56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E55F33A-9093-E3A3-A767-0FC7346552E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3D2EA60-4D55-45F0-B762-CAFE85E0FEDF}" type="datetimeFigureOut">
              <a:rPr lang="sv-SE" smtClean="0"/>
              <a:t>2026-04-26</a:t>
            </a:fld>
            <a:endParaRPr lang="sv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2D6760-C1D4-6B55-E7C2-2C2323EFA4D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56B4D5-DFDE-5BD4-6A0C-FA7657B6A9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5ED2522-48D1-47CB-B305-F51EB00D00F0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088832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aget.se/MariebergsIK/Document/Download/-1/8326205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.png"/><Relationship Id="rId4" Type="http://schemas.openxmlformats.org/officeDocument/2006/relationships/hyperlink" Target="https://aktiva.svenskfotboll.se/spelare/halsa/rad-och-vard-for-idrottsskador/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aktiva.svenskfotboll.se/tranare/spelformer/spelformsutbildninga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AC8EEB0F-BA72-49AC-956F-331B60FDE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937C97F-3698-16DC-9950-885E242326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75"/>
          <a:stretch>
            <a:fillRect/>
          </a:stretch>
        </p:blipFill>
        <p:spPr>
          <a:xfrm>
            <a:off x="-1219" y="-4"/>
            <a:ext cx="12191695" cy="6858000"/>
          </a:xfrm>
          <a:prstGeom prst="rect">
            <a:avLst/>
          </a:prstGeom>
        </p:spPr>
      </p:pic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8CC700D5-9809-43F4-89D5-7DBBCB0DCC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81377" y="1386250"/>
            <a:ext cx="4598786" cy="4113402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C7163242-6303-46DC-BAC1-2A204F0613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179573" y="1494845"/>
            <a:ext cx="4354593" cy="3861126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805C4C40-D70E-4C4F-B228-98A0A6132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00000" flipH="1">
            <a:off x="987224" y="1122042"/>
            <a:ext cx="4908132" cy="4613915"/>
          </a:xfrm>
          <a:custGeom>
            <a:avLst/>
            <a:gdLst>
              <a:gd name="connsiteX0" fmla="*/ 2180840 w 3810827"/>
              <a:gd name="connsiteY0" fmla="*/ 0 h 3634591"/>
              <a:gd name="connsiteX1" fmla="*/ 2866380 w 3810827"/>
              <a:gd name="connsiteY1" fmla="*/ 145165 h 3634591"/>
              <a:gd name="connsiteX2" fmla="*/ 3366366 w 3810827"/>
              <a:gd name="connsiteY2" fmla="*/ 536835 h 3634591"/>
              <a:gd name="connsiteX3" fmla="*/ 3810827 w 3810827"/>
              <a:gd name="connsiteY3" fmla="*/ 1924156 h 3634591"/>
              <a:gd name="connsiteX4" fmla="*/ 3612844 w 3810827"/>
              <a:gd name="connsiteY4" fmla="*/ 2493111 h 3634591"/>
              <a:gd name="connsiteX5" fmla="*/ 3026664 w 3810827"/>
              <a:gd name="connsiteY5" fmla="*/ 3022891 h 3634591"/>
              <a:gd name="connsiteX6" fmla="*/ 2897783 w 3810827"/>
              <a:gd name="connsiteY6" fmla="*/ 3124233 h 3634591"/>
              <a:gd name="connsiteX7" fmla="*/ 1838765 w 3810827"/>
              <a:gd name="connsiteY7" fmla="*/ 3634591 h 3634591"/>
              <a:gd name="connsiteX8" fmla="*/ 443724 w 3810827"/>
              <a:gd name="connsiteY8" fmla="*/ 2805020 h 3634591"/>
              <a:gd name="connsiteX9" fmla="*/ 295053 w 3810827"/>
              <a:gd name="connsiteY9" fmla="*/ 2592792 h 3634591"/>
              <a:gd name="connsiteX10" fmla="*/ 0 w 3810827"/>
              <a:gd name="connsiteY10" fmla="*/ 1924156 h 3634591"/>
              <a:gd name="connsiteX11" fmla="*/ 178275 w 3810827"/>
              <a:gd name="connsiteY11" fmla="*/ 1204061 h 3634591"/>
              <a:gd name="connsiteX12" fmla="*/ 669921 w 3810827"/>
              <a:gd name="connsiteY12" fmla="*/ 585306 h 3634591"/>
              <a:gd name="connsiteX13" fmla="*/ 1380730 w 3810827"/>
              <a:gd name="connsiteY13" fmla="*/ 156203 h 3634591"/>
              <a:gd name="connsiteX14" fmla="*/ 2180840 w 3810827"/>
              <a:gd name="connsiteY14" fmla="*/ 0 h 36345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810827" h="3634591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>
            <a:solidFill>
              <a:srgbClr val="FFFFFF">
                <a:alpha val="70000"/>
              </a:srgb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D135542-311D-6FF1-833D-AE2487E969F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636511" y="1872171"/>
            <a:ext cx="3555692" cy="2042712"/>
          </a:xfrm>
        </p:spPr>
        <p:txBody>
          <a:bodyPr anchor="b">
            <a:normAutofit/>
          </a:bodyPr>
          <a:lstStyle/>
          <a:p>
            <a:r>
              <a:rPr lang="sv-SE" sz="40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sv-SE" sz="4000" b="1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Välkomna till Föräldramöte F2014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18A5F0-9E48-F719-D9B6-9F9579E57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49652" y="4058563"/>
            <a:ext cx="2929408" cy="678633"/>
          </a:xfrm>
        </p:spPr>
        <p:txBody>
          <a:bodyPr anchor="t">
            <a:normAutofit/>
          </a:bodyPr>
          <a:lstStyle/>
          <a:p>
            <a:r>
              <a:rPr lang="sv-SE" sz="18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2026-04-26</a:t>
            </a:r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06536C0D-2219-44F1-94EC-B9A56501DB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516303" y="1122043"/>
            <a:ext cx="4908132" cy="4613915"/>
            <a:chOff x="6516303" y="1122043"/>
            <a:chExt cx="4908132" cy="4613915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9DF0CCBF-D7FD-451C-92EB-84C362B690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6710901" y="1264257"/>
              <a:ext cx="4534335" cy="423539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solidFill>
              <a:srgbClr val="FFFFFF">
                <a:alpha val="60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2B1B8EEB-4E8B-43EC-AB8F-F7E2CD96822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300000">
              <a:off x="6516303" y="1122043"/>
              <a:ext cx="4908132" cy="4613915"/>
            </a:xfrm>
            <a:custGeom>
              <a:avLst/>
              <a:gdLst>
                <a:gd name="connsiteX0" fmla="*/ 2180840 w 3810827"/>
                <a:gd name="connsiteY0" fmla="*/ 0 h 3634591"/>
                <a:gd name="connsiteX1" fmla="*/ 2866380 w 3810827"/>
                <a:gd name="connsiteY1" fmla="*/ 145165 h 3634591"/>
                <a:gd name="connsiteX2" fmla="*/ 3366366 w 3810827"/>
                <a:gd name="connsiteY2" fmla="*/ 536835 h 3634591"/>
                <a:gd name="connsiteX3" fmla="*/ 3810827 w 3810827"/>
                <a:gd name="connsiteY3" fmla="*/ 1924156 h 3634591"/>
                <a:gd name="connsiteX4" fmla="*/ 3612844 w 3810827"/>
                <a:gd name="connsiteY4" fmla="*/ 2493111 h 3634591"/>
                <a:gd name="connsiteX5" fmla="*/ 3026664 w 3810827"/>
                <a:gd name="connsiteY5" fmla="*/ 3022891 h 3634591"/>
                <a:gd name="connsiteX6" fmla="*/ 2897783 w 3810827"/>
                <a:gd name="connsiteY6" fmla="*/ 3124233 h 3634591"/>
                <a:gd name="connsiteX7" fmla="*/ 1838765 w 3810827"/>
                <a:gd name="connsiteY7" fmla="*/ 3634591 h 3634591"/>
                <a:gd name="connsiteX8" fmla="*/ 443724 w 3810827"/>
                <a:gd name="connsiteY8" fmla="*/ 2805020 h 3634591"/>
                <a:gd name="connsiteX9" fmla="*/ 295053 w 3810827"/>
                <a:gd name="connsiteY9" fmla="*/ 2592792 h 3634591"/>
                <a:gd name="connsiteX10" fmla="*/ 0 w 3810827"/>
                <a:gd name="connsiteY10" fmla="*/ 1924156 h 3634591"/>
                <a:gd name="connsiteX11" fmla="*/ 178275 w 3810827"/>
                <a:gd name="connsiteY11" fmla="*/ 1204061 h 3634591"/>
                <a:gd name="connsiteX12" fmla="*/ 669921 w 3810827"/>
                <a:gd name="connsiteY12" fmla="*/ 585306 h 3634591"/>
                <a:gd name="connsiteX13" fmla="*/ 1380730 w 3810827"/>
                <a:gd name="connsiteY13" fmla="*/ 156203 h 3634591"/>
                <a:gd name="connsiteX14" fmla="*/ 2180840 w 3810827"/>
                <a:gd name="connsiteY14" fmla="*/ 0 h 3634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10827" h="3634591">
                  <a:moveTo>
                    <a:pt x="2180840" y="0"/>
                  </a:moveTo>
                  <a:cubicBezTo>
                    <a:pt x="2431406" y="0"/>
                    <a:pt x="2662018" y="48886"/>
                    <a:pt x="2866380" y="145165"/>
                  </a:cubicBezTo>
                  <a:cubicBezTo>
                    <a:pt x="3057903" y="235467"/>
                    <a:pt x="3226119" y="367269"/>
                    <a:pt x="3366366" y="536835"/>
                  </a:cubicBezTo>
                  <a:cubicBezTo>
                    <a:pt x="3652997" y="883519"/>
                    <a:pt x="3810827" y="1376199"/>
                    <a:pt x="3810827" y="1924156"/>
                  </a:cubicBezTo>
                  <a:cubicBezTo>
                    <a:pt x="3810827" y="2142775"/>
                    <a:pt x="3749739" y="2318234"/>
                    <a:pt x="3612844" y="2493111"/>
                  </a:cubicBezTo>
                  <a:cubicBezTo>
                    <a:pt x="3469652" y="2676041"/>
                    <a:pt x="3254495" y="2844528"/>
                    <a:pt x="3026664" y="3022891"/>
                  </a:cubicBezTo>
                  <a:cubicBezTo>
                    <a:pt x="2984630" y="3055759"/>
                    <a:pt x="2941206" y="3089789"/>
                    <a:pt x="2897783" y="3124233"/>
                  </a:cubicBezTo>
                  <a:cubicBezTo>
                    <a:pt x="2509094" y="3432490"/>
                    <a:pt x="2225408" y="3634591"/>
                    <a:pt x="1838765" y="3634591"/>
                  </a:cubicBezTo>
                  <a:cubicBezTo>
                    <a:pt x="1249640" y="3634591"/>
                    <a:pt x="832413" y="3386508"/>
                    <a:pt x="443724" y="2805020"/>
                  </a:cubicBezTo>
                  <a:cubicBezTo>
                    <a:pt x="392859" y="2728910"/>
                    <a:pt x="343138" y="2659690"/>
                    <a:pt x="295053" y="2592792"/>
                  </a:cubicBezTo>
                  <a:cubicBezTo>
                    <a:pt x="95761" y="2315411"/>
                    <a:pt x="0" y="2171160"/>
                    <a:pt x="0" y="1924156"/>
                  </a:cubicBezTo>
                  <a:cubicBezTo>
                    <a:pt x="0" y="1678896"/>
                    <a:pt x="60024" y="1436622"/>
                    <a:pt x="178275" y="1204061"/>
                  </a:cubicBezTo>
                  <a:cubicBezTo>
                    <a:pt x="293990" y="976561"/>
                    <a:pt x="459425" y="768319"/>
                    <a:pt x="669921" y="585306"/>
                  </a:cubicBezTo>
                  <a:cubicBezTo>
                    <a:pt x="876818" y="405365"/>
                    <a:pt x="1122558" y="256964"/>
                    <a:pt x="1380730" y="156203"/>
                  </a:cubicBezTo>
                  <a:cubicBezTo>
                    <a:pt x="1645852" y="52539"/>
                    <a:pt x="1915145" y="0"/>
                    <a:pt x="2180840" y="0"/>
                  </a:cubicBezTo>
                  <a:close/>
                </a:path>
              </a:pathLst>
            </a:custGeom>
            <a:noFill/>
            <a:ln w="19050">
              <a:solidFill>
                <a:srgbClr val="FFFFFF">
                  <a:alpha val="70000"/>
                </a:srgb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:a16="http://schemas.microsoft.com/office/drawing/2014/main" id="{CE5F83A3-426E-52C9-AA91-DF153DE637C7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19" r="-3" b="-3"/>
          <a:stretch>
            <a:fillRect/>
          </a:stretch>
        </p:blipFill>
        <p:spPr>
          <a:xfrm>
            <a:off x="6882275" y="1386254"/>
            <a:ext cx="4228348" cy="3969721"/>
          </a:xfrm>
          <a:custGeom>
            <a:avLst/>
            <a:gdLst/>
            <a:ahLst/>
            <a:cxnLst/>
            <a:rect l="l" t="t" r="r" b="b"/>
            <a:pathLst>
              <a:path w="3952684" h="3588642">
                <a:moveTo>
                  <a:pt x="2262021" y="0"/>
                </a:moveTo>
                <a:cubicBezTo>
                  <a:pt x="2521915" y="0"/>
                  <a:pt x="2761111" y="48268"/>
                  <a:pt x="2973080" y="143330"/>
                </a:cubicBezTo>
                <a:cubicBezTo>
                  <a:pt x="3171733" y="232491"/>
                  <a:pt x="3346211" y="362626"/>
                  <a:pt x="3491678" y="530048"/>
                </a:cubicBezTo>
                <a:cubicBezTo>
                  <a:pt x="3788979" y="872350"/>
                  <a:pt x="3952684" y="1358801"/>
                  <a:pt x="3952684" y="1899831"/>
                </a:cubicBezTo>
                <a:cubicBezTo>
                  <a:pt x="3952684" y="2115686"/>
                  <a:pt x="3889322" y="2288927"/>
                  <a:pt x="3747331" y="2461593"/>
                </a:cubicBezTo>
                <a:cubicBezTo>
                  <a:pt x="3598809" y="2642210"/>
                  <a:pt x="3375643" y="2808567"/>
                  <a:pt x="3139331" y="2984675"/>
                </a:cubicBezTo>
                <a:cubicBezTo>
                  <a:pt x="3095732" y="3017128"/>
                  <a:pt x="3050692" y="3050728"/>
                  <a:pt x="3005652" y="3084736"/>
                </a:cubicBezTo>
                <a:cubicBezTo>
                  <a:pt x="2602495" y="3389096"/>
                  <a:pt x="2308249" y="3588642"/>
                  <a:pt x="1907213" y="3588642"/>
                </a:cubicBezTo>
                <a:cubicBezTo>
                  <a:pt x="1296158" y="3588642"/>
                  <a:pt x="863400" y="3343695"/>
                  <a:pt x="460242" y="2769559"/>
                </a:cubicBezTo>
                <a:cubicBezTo>
                  <a:pt x="407483" y="2694411"/>
                  <a:pt x="355911" y="2626066"/>
                  <a:pt x="306036" y="2560014"/>
                </a:cubicBezTo>
                <a:cubicBezTo>
                  <a:pt x="99326" y="2286139"/>
                  <a:pt x="0" y="2143712"/>
                  <a:pt x="0" y="1899831"/>
                </a:cubicBezTo>
                <a:cubicBezTo>
                  <a:pt x="0" y="1657671"/>
                  <a:pt x="62259" y="1418460"/>
                  <a:pt x="184911" y="1188839"/>
                </a:cubicBezTo>
                <a:cubicBezTo>
                  <a:pt x="304934" y="964216"/>
                  <a:pt x="476527" y="758606"/>
                  <a:pt x="694859" y="577907"/>
                </a:cubicBezTo>
                <a:cubicBezTo>
                  <a:pt x="909458" y="400240"/>
                  <a:pt x="1164345" y="253716"/>
                  <a:pt x="1432127" y="154228"/>
                </a:cubicBezTo>
                <a:cubicBezTo>
                  <a:pt x="1707119" y="51875"/>
                  <a:pt x="1986436" y="0"/>
                  <a:pt x="2262021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36166117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3E19A7"/>
              </a:buClr>
              <a:buSzPts val="4400"/>
            </a:pPr>
            <a:r>
              <a:rPr lang="sv-SE" sz="3200" b="1" kern="1200" dirty="0">
                <a:solidFill>
                  <a:srgbClr val="0E2841"/>
                </a:solidFill>
                <a:latin typeface="Aptos Display" panose="02110004020202020204"/>
                <a:ea typeface="+mj-ea"/>
                <a:cs typeface="+mj-cs"/>
              </a:rPr>
              <a:t>Ekonomi</a:t>
            </a:r>
            <a:endParaRPr dirty="0"/>
          </a:p>
        </p:txBody>
      </p:sp>
      <p:sp>
        <p:nvSpPr>
          <p:cNvPr id="114" name="Google Shape;114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Kassa just nu: ca 30 000 kr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Kommande in på kontot: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Pant 		ca 2 500 kr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Armband 	15 000 kr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Chips 		4 400 kr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MIK F13 	3 000 kr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Sponsring: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sv-SE" dirty="0"/>
              <a:t>31 000 kr fördelat på 4 bolag</a:t>
            </a:r>
            <a:endParaRPr dirty="0"/>
          </a:p>
        </p:txBody>
      </p:sp>
      <p:pic>
        <p:nvPicPr>
          <p:cNvPr id="115" name="Google Shape;115;p8" descr="Mariebergs I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6956" y="4892955"/>
            <a:ext cx="1965050" cy="19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Bildobjekt 3">
            <a:extLst>
              <a:ext uri="{FF2B5EF4-FFF2-40B4-BE49-F238E27FC236}">
                <a16:creationId xmlns:a16="http://schemas.microsoft.com/office/drawing/2014/main" id="{53F5A0B3-A5A5-335E-EC33-BEDC844EA4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6400" y="920718"/>
            <a:ext cx="6308124" cy="3291195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FFB35E-6CDF-DAE9-CEEE-16343F87BC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7A6651B-B423-BD78-8C82-4443088462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F831BEE-CD53-056D-3B6A-C8AD895796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4D6ED3-FCDD-F4AF-B467-F6A6C4993E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55" y="233045"/>
            <a:ext cx="5929780" cy="530717"/>
          </a:xfrm>
        </p:spPr>
        <p:txBody>
          <a:bodyPr>
            <a:normAutofit fontScale="90000"/>
          </a:bodyPr>
          <a:lstStyle/>
          <a:p>
            <a:r>
              <a:rPr lang="sv-SE" sz="3600" b="1" dirty="0">
                <a:solidFill>
                  <a:schemeClr val="tx2"/>
                </a:solidFill>
              </a:rPr>
              <a:t>Cuper och andra aktiviteter</a:t>
            </a:r>
            <a:r>
              <a:rPr lang="sv-SE" sz="36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3C209-79FC-3CDF-F76E-2283BFFAA7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42" y="1060436"/>
            <a:ext cx="7737147" cy="4823424"/>
          </a:xfrm>
        </p:spPr>
        <p:txBody>
          <a:bodyPr anchor="t">
            <a:normAutofit fontScale="92500" lnSpcReduction="10000"/>
          </a:bodyPr>
          <a:lstStyle/>
          <a:p>
            <a:endParaRPr lang="sv-SE" sz="2400" dirty="0">
              <a:solidFill>
                <a:schemeClr val="tx2"/>
              </a:solidFill>
            </a:endParaRPr>
          </a:p>
          <a:p>
            <a:pPr marL="45720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Anmälda cuper</a:t>
            </a:r>
          </a:p>
          <a:p>
            <a:pPr marL="914400" marR="0" lvl="2" indent="-393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Lilla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Lithells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 cup 3 000 kr</a:t>
            </a:r>
          </a:p>
          <a:p>
            <a:pPr marL="914400" marR="0" lvl="2" indent="-393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Örebrocupen 6 000 kr</a:t>
            </a:r>
          </a:p>
          <a:p>
            <a:pPr marL="914400" marR="0" lvl="2" indent="-393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tabLst/>
              <a:defRPr/>
            </a:pP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520700" marR="0" lvl="2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Exempel </a:t>
            </a:r>
            <a:r>
              <a:rPr kumimoji="0" lang="sv-SE" sz="24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övernattningscup</a:t>
            </a: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, 22 spelare</a:t>
            </a:r>
          </a:p>
          <a:p>
            <a:pPr marL="1371600" marR="0" lvl="3" indent="-393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Scandic cup Linköping 9-manna 1 natt 45 200 kr, 2 nätter 63 400 kr (3 000 kr/ spelare)</a:t>
            </a:r>
          </a:p>
          <a:p>
            <a:pPr marL="1371600" marR="0" lvl="3" indent="-393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Luxcupen Sälen, 3 nätter 85 300 kr (4 000 kr/ spelare)</a:t>
            </a:r>
          </a:p>
          <a:p>
            <a:pPr marL="1371600" marR="0" lvl="3" indent="-393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BP Volkswagen Cup, 2 nätter 54 190 kr (2 500 kr/ spelare)</a:t>
            </a:r>
          </a:p>
          <a:p>
            <a:pPr marL="1371600" marR="0" lvl="3" indent="-393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tabLst/>
              <a:defRPr/>
            </a:pPr>
            <a:r>
              <a:rPr kumimoji="0" lang="sv-SE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Kalles Kaviar cup, 4 nätter 63 000 kr (2 900 kr/ spelare)</a:t>
            </a:r>
          </a:p>
          <a:p>
            <a:pPr marL="97790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endParaRPr kumimoji="0" lang="sv-SE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77900" marR="0" lvl="3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None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Övriga aktiviteter</a:t>
            </a:r>
          </a:p>
          <a:p>
            <a:pPr marL="914400" marR="0" lvl="2" indent="-393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tabLst/>
              <a:defRPr/>
            </a:pPr>
            <a:endParaRPr kumimoji="0" lang="sv-SE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ea typeface="Calibri"/>
              <a:cs typeface="Calibri"/>
              <a:sym typeface="Calibri"/>
            </a:endParaRPr>
          </a:p>
          <a:p>
            <a:pPr marL="914400" marR="0" lvl="2" indent="-393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Kick-off 3/5 </a:t>
            </a:r>
          </a:p>
          <a:p>
            <a:pPr marL="914400" marR="0" lvl="2" indent="-393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Vårruset</a:t>
            </a:r>
          </a:p>
          <a:p>
            <a:pPr marL="914400" marR="0" lvl="2" indent="-39370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600"/>
              <a:buFont typeface="Arial"/>
              <a:buChar char="•"/>
              <a:tabLst/>
              <a:defRPr/>
            </a:pPr>
            <a:r>
              <a:rPr kumimoji="0" lang="sv-SE" sz="24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libri"/>
                <a:ea typeface="Calibri"/>
                <a:cs typeface="Calibri"/>
                <a:sym typeface="Calibri"/>
              </a:rPr>
              <a:t>Bowling- sommaravslutning</a:t>
            </a:r>
          </a:p>
          <a:p>
            <a:pPr marL="0" indent="0">
              <a:buNone/>
            </a:pPr>
            <a:endParaRPr lang="sv-SE" sz="80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5BF77D-2AC8-7A01-CC73-C34B3ED4DE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EF5C407-EC9C-B6B2-0B37-98613BB42A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919B7A2-6A6F-AA76-9912-76ADACAFF8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A52351BD-9375-CE88-5DDA-050B2E08D8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74C70E3-8D25-B13F-C145-6B51AE6E1B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4" name="Bildobjekt 1">
            <a:extLst>
              <a:ext uri="{FF2B5EF4-FFF2-40B4-BE49-F238E27FC236}">
                <a16:creationId xmlns:a16="http://schemas.microsoft.com/office/drawing/2014/main" id="{EFFC5225-CEE0-6B37-EC5A-6E81EEA5DE1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1949102"/>
            <a:ext cx="4142232" cy="3883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069746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1D0833-8A38-3F98-2F14-02C1C6EA005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C4E2BC9B-7DFB-7A72-55B7-14F44E45AB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A7EA857-10A6-23B2-72C1-DEA16D0478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E23A4FE-522A-DB1F-D5E4-52825A2B02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55" y="233045"/>
            <a:ext cx="4766330" cy="530717"/>
          </a:xfrm>
        </p:spPr>
        <p:txBody>
          <a:bodyPr>
            <a:normAutofit fontScale="90000"/>
          </a:bodyPr>
          <a:lstStyle/>
          <a:p>
            <a:r>
              <a:rPr lang="sv-SE" sz="3600" b="1" dirty="0">
                <a:solidFill>
                  <a:schemeClr val="tx2"/>
                </a:solidFill>
              </a:rPr>
              <a:t>Försäljning och aktiviteter</a:t>
            </a:r>
            <a:r>
              <a:rPr lang="sv-SE" sz="36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20B8F61-40C7-B3BB-8438-C5F924370B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43" y="1060436"/>
            <a:ext cx="6179592" cy="4823424"/>
          </a:xfrm>
        </p:spPr>
        <p:txBody>
          <a:bodyPr anchor="t">
            <a:normAutofit/>
          </a:bodyPr>
          <a:lstStyle/>
          <a:p>
            <a:endParaRPr lang="sv-SE" sz="2400" dirty="0">
              <a:solidFill>
                <a:schemeClr val="tx2"/>
              </a:solidFill>
            </a:endParaRPr>
          </a:p>
          <a:p>
            <a:endParaRPr lang="sv-SE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2500" dirty="0">
                <a:solidFill>
                  <a:schemeClr val="tx2"/>
                </a:solidFill>
              </a:rPr>
              <a:t>Lagföräldrar</a:t>
            </a:r>
          </a:p>
          <a:p>
            <a:pPr>
              <a:buFontTx/>
              <a:buChar char="-"/>
            </a:pPr>
            <a:r>
              <a:rPr lang="sv-SE" sz="2500" dirty="0">
                <a:solidFill>
                  <a:schemeClr val="tx2"/>
                </a:solidFill>
              </a:rPr>
              <a:t>Byts ut varje termin</a:t>
            </a:r>
          </a:p>
          <a:p>
            <a:pPr>
              <a:buFontTx/>
              <a:buChar char="-"/>
            </a:pPr>
            <a:r>
              <a:rPr lang="sv-SE" sz="2500" dirty="0">
                <a:solidFill>
                  <a:schemeClr val="tx2"/>
                </a:solidFill>
              </a:rPr>
              <a:t>Kommer ha ett mål att dra in per termin</a:t>
            </a:r>
          </a:p>
          <a:p>
            <a:pPr>
              <a:buFontTx/>
              <a:buChar char="-"/>
            </a:pPr>
            <a:r>
              <a:rPr lang="sv-SE" sz="2500" dirty="0">
                <a:solidFill>
                  <a:schemeClr val="tx2"/>
                </a:solidFill>
              </a:rPr>
              <a:t>Ordnar </a:t>
            </a:r>
            <a:r>
              <a:rPr lang="sv-SE" sz="2500" dirty="0" err="1">
                <a:solidFill>
                  <a:schemeClr val="tx2"/>
                </a:solidFill>
              </a:rPr>
              <a:t>ev</a:t>
            </a:r>
            <a:r>
              <a:rPr lang="sv-SE" sz="2500" dirty="0">
                <a:solidFill>
                  <a:schemeClr val="tx2"/>
                </a:solidFill>
              </a:rPr>
              <a:t> aktiviteter</a:t>
            </a:r>
          </a:p>
          <a:p>
            <a:pPr>
              <a:buFontTx/>
              <a:buChar char="-"/>
            </a:pPr>
            <a:endParaRPr lang="sv-SE" sz="2500" dirty="0">
              <a:solidFill>
                <a:schemeClr val="tx2"/>
              </a:solidFill>
            </a:endParaRPr>
          </a:p>
          <a:p>
            <a:pPr>
              <a:buFontTx/>
              <a:buChar char="-"/>
            </a:pPr>
            <a:r>
              <a:rPr lang="sv-SE" sz="2500" dirty="0">
                <a:solidFill>
                  <a:schemeClr val="tx2"/>
                </a:solidFill>
              </a:rPr>
              <a:t>Grupp hösten 2026 (Hanna, Molly G och </a:t>
            </a:r>
            <a:r>
              <a:rPr lang="sv-SE" sz="2500" dirty="0" err="1">
                <a:solidFill>
                  <a:schemeClr val="tx2"/>
                </a:solidFill>
              </a:rPr>
              <a:t>Sallie</a:t>
            </a:r>
            <a:r>
              <a:rPr lang="sv-SE" sz="2500" dirty="0">
                <a:solidFill>
                  <a:schemeClr val="tx2"/>
                </a:solidFill>
              </a:rPr>
              <a:t>)</a:t>
            </a:r>
          </a:p>
          <a:p>
            <a:pPr>
              <a:buFontTx/>
              <a:buChar char="-"/>
            </a:pPr>
            <a:r>
              <a:rPr lang="sv-SE" sz="2500" dirty="0">
                <a:solidFill>
                  <a:schemeClr val="tx2"/>
                </a:solidFill>
              </a:rPr>
              <a:t>Ny grupp våren 2027</a:t>
            </a:r>
          </a:p>
          <a:p>
            <a:pPr marL="0" indent="0">
              <a:buNone/>
            </a:pPr>
            <a:endParaRPr lang="sv-SE" sz="80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391F32F-64D2-946B-FDC8-8B4AA47138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CAA92D-7CCE-D746-D814-5571694CFE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48A5B24-3B16-24B0-4116-06FE03F68F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DADD7A94-31A9-F602-CE4A-7DA96A7D9B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3C82124-79BC-B3AE-E54E-E097660D0C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4" name="Bildobjekt 1">
            <a:extLst>
              <a:ext uri="{FF2B5EF4-FFF2-40B4-BE49-F238E27FC236}">
                <a16:creationId xmlns:a16="http://schemas.microsoft.com/office/drawing/2014/main" id="{BC2B90FF-E6F8-6418-7DC7-DF781BCB29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1949102"/>
            <a:ext cx="4142232" cy="3883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0689995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4E30C7C-9A60-0865-2354-B8557A7AA9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075E70CF-FC21-3802-FBAF-B3EB7B98D5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087818D-729E-A6E6-CEDE-6797EE74AE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9877CA8-60B6-C20C-E596-43907E5C75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01" y="661156"/>
            <a:ext cx="9716235" cy="705528"/>
          </a:xfrm>
        </p:spPr>
        <p:txBody>
          <a:bodyPr anchor="b">
            <a:normAutofit/>
          </a:bodyPr>
          <a:lstStyle/>
          <a:p>
            <a:r>
              <a:rPr lang="sv-SE" sz="3600" b="1" dirty="0">
                <a:solidFill>
                  <a:schemeClr val="tx2"/>
                </a:solidFill>
              </a:rPr>
              <a:t>Övrigt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AC91F93-7FEB-8E1F-7143-D69A0CD7FF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5F6718D-71DD-786E-09B3-82D4CF8EF2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63D83A-0FF6-2A6D-C49A-8111DD90A9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27FBE25B-A274-2353-1A83-E0889C2001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60DB5A7-D2B2-DFB8-DEDE-B2A2E87A7D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FDF263-EE34-A70E-EB78-DFCBA74A5C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91013F58-F715-A3FD-B7DF-9A34F06FCD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25AB0A7B-9D6A-7FB9-F21E-71FE87023C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646480D-CA5D-EF57-3733-B66BA87F220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A58202-6D34-D09E-0428-4953F71360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4" name="Bildobjekt 1">
            <a:extLst>
              <a:ext uri="{FF2B5EF4-FFF2-40B4-BE49-F238E27FC236}">
                <a16:creationId xmlns:a16="http://schemas.microsoft.com/office/drawing/2014/main" id="{992911E2-1579-29B0-4B88-8DE23B7618F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813" y="2837712"/>
            <a:ext cx="3431823" cy="3217333"/>
          </a:xfrm>
          <a:prstGeom prst="rect">
            <a:avLst/>
          </a:prstGeom>
          <a:noFill/>
        </p:spPr>
      </p:pic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5FD28517-2F09-2E7D-37FA-3F62E17301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1087" y="1616230"/>
            <a:ext cx="10515600" cy="4351338"/>
          </a:xfrm>
        </p:spPr>
        <p:txBody>
          <a:bodyPr>
            <a:normAutofit lnSpcReduction="10000"/>
          </a:bodyPr>
          <a:lstStyle/>
          <a:p>
            <a:pPr lvl="0">
              <a:spcBef>
                <a:spcPts val="0"/>
              </a:spcBef>
            </a:pPr>
            <a:r>
              <a:rPr lang="sv-SE" dirty="0"/>
              <a:t>Inköp kläder ca 2 600 kr per spelare = ca 57 000 kr</a:t>
            </a:r>
          </a:p>
          <a:p>
            <a:pPr lvl="1">
              <a:spcBef>
                <a:spcPts val="0"/>
              </a:spcBef>
            </a:pPr>
            <a:endParaRPr lang="sv-SE" dirty="0"/>
          </a:p>
          <a:p>
            <a:pPr lvl="1">
              <a:spcBef>
                <a:spcPts val="0"/>
              </a:spcBef>
            </a:pPr>
            <a:r>
              <a:rPr lang="sv-SE" dirty="0"/>
              <a:t>Matchställ – täcks av lagkassan 399 kr per spelare</a:t>
            </a:r>
          </a:p>
          <a:p>
            <a:pPr lvl="1">
              <a:spcBef>
                <a:spcPts val="0"/>
              </a:spcBef>
            </a:pPr>
            <a:r>
              <a:rPr lang="sv-SE" dirty="0"/>
              <a:t>Träningskläder – kostnaden påverkas av sponsornivå</a:t>
            </a:r>
          </a:p>
          <a:p>
            <a:pPr marL="571500" lvl="1" indent="0">
              <a:spcBef>
                <a:spcPts val="0"/>
              </a:spcBef>
              <a:buNone/>
            </a:pPr>
            <a:endParaRPr lang="sv-SE" dirty="0"/>
          </a:p>
          <a:p>
            <a:pPr lvl="1">
              <a:spcBef>
                <a:spcPts val="0"/>
              </a:spcBef>
            </a:pPr>
            <a:r>
              <a:rPr lang="sv-SE" dirty="0"/>
              <a:t>Sponsorer för kläder just nu: 25 000 kr </a:t>
            </a:r>
          </a:p>
          <a:p>
            <a:pPr marL="457200" lvl="1" indent="0">
              <a:spcBef>
                <a:spcPts val="0"/>
              </a:spcBef>
              <a:buNone/>
            </a:pPr>
            <a:r>
              <a:rPr lang="sv-SE" dirty="0"/>
              <a:t>(fördelat på 4 bolag)</a:t>
            </a:r>
          </a:p>
          <a:p>
            <a:pPr marL="571500" lvl="1" indent="0">
              <a:spcBef>
                <a:spcPts val="0"/>
              </a:spcBef>
              <a:buNone/>
            </a:pPr>
            <a:r>
              <a:rPr lang="sv-SE" b="1" dirty="0"/>
              <a:t>Vi söker fler!</a:t>
            </a:r>
          </a:p>
          <a:p>
            <a:pPr marL="571500" lvl="1" indent="0">
              <a:spcBef>
                <a:spcPts val="0"/>
              </a:spcBef>
              <a:buNone/>
            </a:pPr>
            <a:endParaRPr lang="sv-SE" b="1" dirty="0"/>
          </a:p>
          <a:p>
            <a:pPr marL="571500" lvl="1" indent="0">
              <a:spcBef>
                <a:spcPts val="0"/>
              </a:spcBef>
              <a:buNone/>
            </a:pPr>
            <a:endParaRPr lang="sv-SE" b="1" dirty="0"/>
          </a:p>
          <a:p>
            <a:pPr marL="571500" lvl="1" indent="0">
              <a:spcBef>
                <a:spcPts val="0"/>
              </a:spcBef>
              <a:buNone/>
            </a:pPr>
            <a:r>
              <a:rPr lang="sv-SE" dirty="0"/>
              <a:t>Fritidskortet- bidrag för medlemsavgifter</a:t>
            </a:r>
          </a:p>
          <a:p>
            <a:pPr marL="571500" lvl="1" indent="0">
              <a:spcBef>
                <a:spcPts val="0"/>
              </a:spcBef>
              <a:buNone/>
            </a:pPr>
            <a:endParaRPr lang="sv-SE" dirty="0"/>
          </a:p>
          <a:p>
            <a:pPr marL="571500" lvl="1" indent="0">
              <a:spcBef>
                <a:spcPts val="0"/>
              </a:spcBef>
              <a:buNone/>
            </a:pPr>
            <a:r>
              <a:rPr lang="sv-SE" dirty="0"/>
              <a:t>Fotbollsskola 2026, v 25 mån </a:t>
            </a:r>
            <a:r>
              <a:rPr lang="sv-SE" dirty="0" err="1"/>
              <a:t>em</a:t>
            </a:r>
            <a:r>
              <a:rPr lang="sv-SE" dirty="0"/>
              <a:t>- torsdag </a:t>
            </a:r>
          </a:p>
          <a:p>
            <a:pPr marL="571500" lvl="1" indent="0">
              <a:spcBef>
                <a:spcPts val="0"/>
              </a:spcBef>
              <a:buNone/>
            </a:pPr>
            <a:r>
              <a:rPr lang="sv-SE" dirty="0"/>
              <a:t>2013-2016 4 timmar </a:t>
            </a:r>
            <a:r>
              <a:rPr lang="sv-SE" dirty="0" err="1"/>
              <a:t>inkl</a:t>
            </a:r>
            <a:r>
              <a:rPr lang="sv-SE" dirty="0"/>
              <a:t> </a:t>
            </a:r>
            <a:r>
              <a:rPr lang="sv-SE" dirty="0" err="1"/>
              <a:t>mellis</a:t>
            </a:r>
            <a:endParaRPr lang="sv-SE" dirty="0"/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8673585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74CB07C-B36F-E2BF-4866-CB92FAA489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46092F0-BCB8-10FF-DBF2-ACF56D59EA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12556BA-E5E7-34DB-6328-D9E9318935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0133101-908A-936D-69D1-2462429480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55" y="233045"/>
            <a:ext cx="4766330" cy="530717"/>
          </a:xfrm>
        </p:spPr>
        <p:txBody>
          <a:bodyPr>
            <a:normAutofit fontScale="90000"/>
          </a:bodyPr>
          <a:lstStyle/>
          <a:p>
            <a:r>
              <a:rPr lang="sv-SE" sz="3600" b="1" dirty="0">
                <a:solidFill>
                  <a:schemeClr val="tx2"/>
                </a:solidFill>
              </a:rPr>
              <a:t>Övrigt</a:t>
            </a:r>
            <a:r>
              <a:rPr lang="sv-SE" sz="36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A12018-04EA-5739-1CA2-ABB8459142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43" y="1060436"/>
            <a:ext cx="7432248" cy="4823424"/>
          </a:xfrm>
        </p:spPr>
        <p:txBody>
          <a:bodyPr anchor="t">
            <a:normAutofit/>
          </a:bodyPr>
          <a:lstStyle/>
          <a:p>
            <a:endParaRPr lang="sv-SE" sz="2400" dirty="0">
              <a:solidFill>
                <a:schemeClr val="tx2"/>
              </a:solidFill>
            </a:endParaRPr>
          </a:p>
          <a:p>
            <a:endParaRPr lang="sv-SE" sz="2400" dirty="0">
              <a:solidFill>
                <a:schemeClr val="tx2"/>
              </a:solidFill>
            </a:endParaRPr>
          </a:p>
          <a:p>
            <a:endParaRPr lang="sv-SE" sz="2400" dirty="0">
              <a:solidFill>
                <a:schemeClr val="tx2"/>
              </a:solidFill>
            </a:endParaRPr>
          </a:p>
          <a:p>
            <a:endParaRPr lang="sv-SE" sz="2400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sv-SE" sz="2500" dirty="0">
                <a:solidFill>
                  <a:schemeClr val="tx2"/>
                </a:solidFill>
              </a:rPr>
              <a:t>Några övriga frågor, reflektioner eller feedback?</a:t>
            </a:r>
          </a:p>
          <a:p>
            <a:pPr marL="0" indent="0">
              <a:buNone/>
            </a:pPr>
            <a:endParaRPr lang="sv-SE" sz="80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7849A9C-33DE-545C-F51B-F23FC0381B9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A7673DB-4B64-9C68-9151-4125AB130D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7B255E2-1104-870D-47F9-54CA811B0A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C5053D85-493B-938C-5590-DD3BE1BCFBA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494B80E-B527-1264-78EC-762B9959E3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4" name="Bildobjekt 1">
            <a:extLst>
              <a:ext uri="{FF2B5EF4-FFF2-40B4-BE49-F238E27FC236}">
                <a16:creationId xmlns:a16="http://schemas.microsoft.com/office/drawing/2014/main" id="{FF3EF71A-90CA-43A3-6BD7-50AD4FF5FA6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1949102"/>
            <a:ext cx="4142232" cy="3883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09584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" name="Google Shape;148;g2fb2dd1f6df_0_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300" y="208825"/>
            <a:ext cx="9661951" cy="628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6FACB3C-9069-4791-BC5C-0DB7CD19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F2038E-D777-4B76-81DD-DD13EE91B9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6DC8B88-D011-8627-2BE4-F18ED86AB4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55" y="233045"/>
            <a:ext cx="4766330" cy="530717"/>
          </a:xfrm>
        </p:spPr>
        <p:txBody>
          <a:bodyPr>
            <a:normAutofit fontScale="90000"/>
          </a:bodyPr>
          <a:lstStyle/>
          <a:p>
            <a:r>
              <a:rPr lang="sv-SE" sz="3600" b="1" dirty="0">
                <a:solidFill>
                  <a:schemeClr val="tx2"/>
                </a:solidFill>
              </a:rPr>
              <a:t>Lagets roller: </a:t>
            </a:r>
            <a:r>
              <a:rPr lang="sv-SE" sz="36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00D532-671F-214F-7EA9-17186DC650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6143" y="1060436"/>
            <a:ext cx="6179592" cy="4823424"/>
          </a:xfrm>
        </p:spPr>
        <p:txBody>
          <a:bodyPr anchor="t">
            <a:normAutofit fontScale="25000" lnSpcReduction="20000"/>
          </a:bodyPr>
          <a:lstStyle/>
          <a:p>
            <a:endParaRPr lang="sv-SE" sz="2400" dirty="0">
              <a:solidFill>
                <a:schemeClr val="tx2"/>
              </a:solidFill>
            </a:endParaRPr>
          </a:p>
          <a:p>
            <a:r>
              <a:rPr lang="sv-SE" sz="8000" b="1" dirty="0">
                <a:solidFill>
                  <a:schemeClr val="tx2"/>
                </a:solidFill>
              </a:rPr>
              <a:t>Lagledare: </a:t>
            </a:r>
          </a:p>
          <a:p>
            <a:pPr lvl="1"/>
            <a:r>
              <a:rPr lang="sv-SE" sz="7600" dirty="0">
                <a:solidFill>
                  <a:schemeClr val="tx2"/>
                </a:solidFill>
              </a:rPr>
              <a:t>Carolina Sjöberg</a:t>
            </a:r>
          </a:p>
          <a:p>
            <a:r>
              <a:rPr lang="sv-SE" sz="8000" b="1" dirty="0">
                <a:solidFill>
                  <a:schemeClr val="tx2"/>
                </a:solidFill>
              </a:rPr>
              <a:t>Tränare: </a:t>
            </a:r>
          </a:p>
          <a:p>
            <a:pPr lvl="1"/>
            <a:r>
              <a:rPr lang="sv-SE" sz="7600" dirty="0">
                <a:solidFill>
                  <a:schemeClr val="tx2"/>
                </a:solidFill>
              </a:rPr>
              <a:t>Helena Danielsson Bergström</a:t>
            </a:r>
          </a:p>
          <a:p>
            <a:pPr lvl="1"/>
            <a:r>
              <a:rPr lang="sv-SE" sz="7600" dirty="0">
                <a:solidFill>
                  <a:schemeClr val="tx2"/>
                </a:solidFill>
              </a:rPr>
              <a:t>Ida Johansson</a:t>
            </a:r>
          </a:p>
          <a:p>
            <a:pPr lvl="1"/>
            <a:r>
              <a:rPr lang="sv-SE" sz="7600" dirty="0">
                <a:solidFill>
                  <a:schemeClr val="tx2"/>
                </a:solidFill>
              </a:rPr>
              <a:t>Jesper </a:t>
            </a:r>
            <a:r>
              <a:rPr lang="sv-SE" sz="7600" dirty="0" err="1">
                <a:solidFill>
                  <a:schemeClr val="tx2"/>
                </a:solidFill>
              </a:rPr>
              <a:t>Sonnerstedt</a:t>
            </a:r>
            <a:endParaRPr lang="sv-SE" sz="7600" dirty="0">
              <a:solidFill>
                <a:schemeClr val="tx2"/>
              </a:solidFill>
            </a:endParaRPr>
          </a:p>
          <a:p>
            <a:pPr lvl="1"/>
            <a:r>
              <a:rPr lang="sv-SE" sz="7600" dirty="0">
                <a:solidFill>
                  <a:schemeClr val="tx2"/>
                </a:solidFill>
              </a:rPr>
              <a:t>Madelene </a:t>
            </a:r>
            <a:r>
              <a:rPr lang="sv-SE" sz="7600" dirty="0" err="1">
                <a:solidFill>
                  <a:schemeClr val="tx2"/>
                </a:solidFill>
              </a:rPr>
              <a:t>Glaad</a:t>
            </a:r>
            <a:r>
              <a:rPr lang="sv-SE" sz="7600" dirty="0">
                <a:solidFill>
                  <a:schemeClr val="tx2"/>
                </a:solidFill>
              </a:rPr>
              <a:t> </a:t>
            </a:r>
          </a:p>
          <a:p>
            <a:pPr lvl="1"/>
            <a:r>
              <a:rPr lang="sv-SE" sz="7600" dirty="0">
                <a:solidFill>
                  <a:schemeClr val="tx2"/>
                </a:solidFill>
              </a:rPr>
              <a:t>Mathias Vestman</a:t>
            </a:r>
          </a:p>
          <a:p>
            <a:pPr lvl="1"/>
            <a:r>
              <a:rPr lang="sv-SE" sz="7600" dirty="0">
                <a:solidFill>
                  <a:schemeClr val="tx2"/>
                </a:solidFill>
              </a:rPr>
              <a:t>Therese Ståhlberg</a:t>
            </a:r>
          </a:p>
          <a:p>
            <a:r>
              <a:rPr lang="sv-SE" sz="8000" b="1" dirty="0">
                <a:solidFill>
                  <a:schemeClr val="tx2"/>
                </a:solidFill>
              </a:rPr>
              <a:t>Försäljning</a:t>
            </a:r>
          </a:p>
          <a:p>
            <a:pPr lvl="1"/>
            <a:r>
              <a:rPr lang="sv-SE" sz="7600" dirty="0">
                <a:solidFill>
                  <a:schemeClr val="tx2"/>
                </a:solidFill>
              </a:rPr>
              <a:t>Föräldragrupp (försäljning)</a:t>
            </a:r>
          </a:p>
          <a:p>
            <a:pPr lvl="1"/>
            <a:r>
              <a:rPr lang="sv-SE" sz="7600" dirty="0">
                <a:solidFill>
                  <a:schemeClr val="tx2"/>
                </a:solidFill>
              </a:rPr>
              <a:t>Emma fördelar schema för kiosk, hemmamatcher</a:t>
            </a:r>
          </a:p>
          <a:p>
            <a:r>
              <a:rPr lang="sv-SE" sz="8000" b="1" dirty="0">
                <a:solidFill>
                  <a:schemeClr val="tx2"/>
                </a:solidFill>
              </a:rPr>
              <a:t>Inköp</a:t>
            </a:r>
          </a:p>
          <a:p>
            <a:pPr lvl="1"/>
            <a:r>
              <a:rPr lang="sv-SE" sz="7600" dirty="0">
                <a:solidFill>
                  <a:schemeClr val="tx2"/>
                </a:solidFill>
              </a:rPr>
              <a:t>Ida Johansson</a:t>
            </a:r>
          </a:p>
          <a:p>
            <a:r>
              <a:rPr lang="sv-SE" sz="8000" b="1" dirty="0" err="1">
                <a:solidFill>
                  <a:schemeClr val="tx2"/>
                </a:solidFill>
              </a:rPr>
              <a:t>Instagram</a:t>
            </a:r>
            <a:r>
              <a:rPr lang="sv-SE" sz="8000" b="1" dirty="0">
                <a:solidFill>
                  <a:schemeClr val="tx2"/>
                </a:solidFill>
              </a:rPr>
              <a:t> ansvarig:</a:t>
            </a:r>
          </a:p>
          <a:p>
            <a:pPr lvl="1"/>
            <a:r>
              <a:rPr lang="sv-SE" sz="7600" dirty="0">
                <a:solidFill>
                  <a:schemeClr val="tx2"/>
                </a:solidFill>
              </a:rPr>
              <a:t>Therese Ståhlberg</a:t>
            </a:r>
          </a:p>
          <a:p>
            <a:r>
              <a:rPr lang="sv-SE" sz="8000" b="1" dirty="0">
                <a:solidFill>
                  <a:schemeClr val="tx2"/>
                </a:solidFill>
              </a:rPr>
              <a:t>Styrelserepresentant:</a:t>
            </a:r>
            <a:r>
              <a:rPr lang="sv-SE" sz="8000" dirty="0">
                <a:solidFill>
                  <a:schemeClr val="tx2"/>
                </a:solidFill>
              </a:rPr>
              <a:t> Mathias Vestman</a:t>
            </a:r>
          </a:p>
          <a:p>
            <a:endParaRPr lang="sv-SE" sz="8000" dirty="0">
              <a:solidFill>
                <a:schemeClr val="tx2"/>
              </a:solidFill>
            </a:endParaRPr>
          </a:p>
          <a:p>
            <a:endParaRPr lang="sv-SE" sz="80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D354807-230F-4402-B1B9-F733A8F1F1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F5A6F4A-CE87-4D5C-9382-8167967CE81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61023DD2-2E6F-4419-B404-80F08460B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BC4A6C98-F96E-4587-B01F-A9B01BBFAD0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A66409EC-9CC3-482A-A4A5-54ED092B3F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4" name="Bildobjekt 1">
            <a:extLst>
              <a:ext uri="{FF2B5EF4-FFF2-40B4-BE49-F238E27FC236}">
                <a16:creationId xmlns:a16="http://schemas.microsoft.com/office/drawing/2014/main" id="{591F299A-E0AB-EBC1-B953-F6307818484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1949102"/>
            <a:ext cx="4142232" cy="3883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355096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lvl="0">
              <a:buClr>
                <a:srgbClr val="3E19A7"/>
              </a:buClr>
              <a:buSzPts val="4400"/>
            </a:pPr>
            <a:r>
              <a:rPr kumimoji="0" lang="sv-SE" sz="3200" b="1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Laget </a:t>
            </a:r>
            <a:r>
              <a:rPr kumimoji="0" lang="sv-SE" sz="3200" b="0" i="0" u="none" strike="noStrike" kern="1200" cap="none" spc="0" normalizeH="0" baseline="0" noProof="0" dirty="0">
                <a:ln>
                  <a:noFill/>
                </a:ln>
                <a:solidFill>
                  <a:srgbClr val="0E284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	</a:t>
            </a:r>
            <a:endParaRPr dirty="0"/>
          </a:p>
        </p:txBody>
      </p:sp>
      <p:pic>
        <p:nvPicPr>
          <p:cNvPr id="108" name="Google Shape;108;p4" descr="Mariebergs IK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226956" y="4892955"/>
            <a:ext cx="1965050" cy="1965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690AD425-31A4-1210-61E6-447CCE0A5C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11500" y="665664"/>
            <a:ext cx="6375400" cy="577057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217DC2-9B8E-06F5-BBC2-8B34892CFB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E4EE2C81-73E9-DCD1-5015-CAD8AF7F42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F2D5BD1-32C1-A574-3936-584EDB2418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391E79A-A500-2E6D-3588-57A165E2F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464" y="2343112"/>
            <a:ext cx="4766330" cy="530717"/>
          </a:xfrm>
        </p:spPr>
        <p:txBody>
          <a:bodyPr>
            <a:normAutofit fontScale="90000"/>
          </a:bodyPr>
          <a:lstStyle/>
          <a:p>
            <a:r>
              <a:rPr lang="sv-SE" sz="3600" dirty="0">
                <a:solidFill>
                  <a:schemeClr val="tx2"/>
                </a:solidFill>
              </a:rPr>
              <a:t>	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9DB871-BE9A-4CC8-2508-089DF5CDE4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602" y="2157672"/>
            <a:ext cx="7251414" cy="388334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sv-SE" sz="4000" b="1" dirty="0">
                <a:solidFill>
                  <a:schemeClr val="tx2"/>
                </a:solidFill>
              </a:rPr>
              <a:t>Presentationsrunda - föräldrar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9365A45A-CC94-3D00-7EDE-A4611FBC42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BD22E3A-F4EB-B5A9-346B-06E3A3D97C0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9B1277-C193-14F5-7DE7-32448CFE2C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F779C0B-EAF7-3D3A-3DB1-CFC8CB1447A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7721A806-E61D-3671-7064-A3CF6627AD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4" name="Bildobjekt 1">
            <a:extLst>
              <a:ext uri="{FF2B5EF4-FFF2-40B4-BE49-F238E27FC236}">
                <a16:creationId xmlns:a16="http://schemas.microsoft.com/office/drawing/2014/main" id="{3EE6CB01-9342-351B-E6E6-B08435F7729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1949102"/>
            <a:ext cx="4142232" cy="3883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324472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E020063-2385-44AC-BD67-258E1F0B9F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E014A0B-5338-4077-AFE9-A90D04D44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9AA0C5-AF0F-019B-F74F-E55CCA196D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887" y="487681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>Mariebergs IK:s barn och ungdomspolicy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8127680-150F-4A90-9950-F66392578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5088F97A-8362-4967-B664-D748B846EC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0F9DEDE-4318-412A-81C5-C8C90F68976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9E97DE9-7844-4707-8928-1CD88ADB72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C58954E-44A5-4A0D-97A9-8A2BB43D6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8180F-4670-72A1-B19F-44DF9020FD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2492" y="2537104"/>
            <a:ext cx="6382282" cy="4042619"/>
          </a:xfrm>
        </p:spPr>
        <p:txBody>
          <a:bodyPr anchor="ctr">
            <a:normAutofit/>
          </a:bodyPr>
          <a:lstStyle/>
          <a:p>
            <a:r>
              <a:rPr lang="sv-SE" sz="1600" dirty="0">
                <a:solidFill>
                  <a:schemeClr val="tx2"/>
                </a:solidFill>
              </a:rPr>
              <a:t>”Så många som möjligt så länge som möjligt”</a:t>
            </a:r>
          </a:p>
          <a:p>
            <a:pPr lvl="1"/>
            <a:r>
              <a:rPr lang="sv-SE" sz="1200" dirty="0">
                <a:solidFill>
                  <a:schemeClr val="tx2"/>
                </a:solidFill>
                <a:hlinkClick r:id="rId3"/>
              </a:rPr>
              <a:t>https://www.laget.se/MariebergsIK/Document/Download/-1/8326205</a:t>
            </a:r>
            <a:endParaRPr lang="sv-SE" sz="1200" dirty="0">
              <a:solidFill>
                <a:schemeClr val="tx2"/>
              </a:solidFill>
            </a:endParaRPr>
          </a:p>
          <a:p>
            <a:r>
              <a:rPr lang="sv-SE" sz="1600" dirty="0">
                <a:solidFill>
                  <a:schemeClr val="tx2"/>
                </a:solidFill>
              </a:rPr>
              <a:t>Om du blir skadad?</a:t>
            </a:r>
          </a:p>
          <a:p>
            <a:pPr lvl="1"/>
            <a:r>
              <a:rPr lang="sv-SE" sz="1600" dirty="0">
                <a:solidFill>
                  <a:schemeClr val="tx2"/>
                </a:solidFill>
              </a:rPr>
              <a:t>Råd och Vård för idrottsskador: 020-44 11 11</a:t>
            </a:r>
          </a:p>
          <a:p>
            <a:pPr lvl="1"/>
            <a:r>
              <a:rPr lang="sv-SE" sz="1600" dirty="0">
                <a:solidFill>
                  <a:schemeClr val="tx2"/>
                </a:solidFill>
                <a:hlinkClick r:id="rId4"/>
              </a:rPr>
              <a:t>https://aktiva.svenskfotboll.se/spelare/halsa/rad-och-vard-for-idrottsskador/</a:t>
            </a:r>
            <a:endParaRPr lang="sv-SE" sz="1600" dirty="0">
              <a:solidFill>
                <a:schemeClr val="tx2"/>
              </a:solidFill>
            </a:endParaRPr>
          </a:p>
          <a:p>
            <a:pPr lvl="1"/>
            <a:endParaRPr lang="sv-SE" sz="1600" dirty="0">
              <a:solidFill>
                <a:schemeClr val="tx2"/>
              </a:solidFill>
            </a:endParaRPr>
          </a:p>
          <a:p>
            <a:pPr marL="457200" lvl="1" indent="0">
              <a:buNone/>
            </a:pPr>
            <a:r>
              <a:rPr lang="sv-SE" sz="1600" dirty="0"/>
              <a:t>MIK har som mål att barn och ungdomar får personlig utveckling, god idrottsutbildning och en meningsfylld fritid.</a:t>
            </a:r>
          </a:p>
          <a:p>
            <a:pPr marL="457200" lvl="1" indent="0">
              <a:buNone/>
            </a:pPr>
            <a:endParaRPr lang="sv-SE" sz="1600" dirty="0"/>
          </a:p>
          <a:p>
            <a:pPr marL="457200" lvl="1" indent="0">
              <a:buNone/>
            </a:pPr>
            <a:r>
              <a:rPr lang="sv-SE" sz="1600" b="1" i="1" dirty="0"/>
              <a:t>Försäkring - Viktigt med rätt utrustning och ha anmälan uppdaterad om spelaren kommer till träning!</a:t>
            </a:r>
          </a:p>
          <a:p>
            <a:pPr marL="457200" lvl="1" indent="0">
              <a:buNone/>
            </a:pPr>
            <a:endParaRPr lang="sv-SE" sz="1600" dirty="0"/>
          </a:p>
          <a:p>
            <a:pPr marL="457200" lvl="1" indent="0">
              <a:buNone/>
            </a:pPr>
            <a:endParaRPr lang="sv-SE" sz="1600" dirty="0"/>
          </a:p>
          <a:p>
            <a:pPr marL="457200" lvl="1" indent="0">
              <a:buNone/>
            </a:pPr>
            <a:endParaRPr lang="sv-SE" sz="1600" dirty="0">
              <a:solidFill>
                <a:schemeClr val="tx2"/>
              </a:solidFill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466920E5-8640-4C24-A775-8647637094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2CBA3142-5A82-43CE-87A2-EB14B17A51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AEF5A1C7-9938-4A33-A5A4-2B05353B31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62A936D-E9F6-4A68-82C2-1D1CC77722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68A9229-BBBE-4934-9700-BA72A1BB03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4" name="Bildobjekt 1">
            <a:extLst>
              <a:ext uri="{FF2B5EF4-FFF2-40B4-BE49-F238E27FC236}">
                <a16:creationId xmlns:a16="http://schemas.microsoft.com/office/drawing/2014/main" id="{DD7BBE33-65A9-396A-1147-397C21496BD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434653" y="2814877"/>
            <a:ext cx="3431823" cy="3217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184766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>
          <a:extLst>
            <a:ext uri="{FF2B5EF4-FFF2-40B4-BE49-F238E27FC236}">
              <a16:creationId xmlns:a16="http://schemas.microsoft.com/office/drawing/2014/main" id="{633AAD86-A67D-01A0-4133-628F3D13334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">
            <a:extLst>
              <a:ext uri="{FF2B5EF4-FFF2-40B4-BE49-F238E27FC236}">
                <a16:creationId xmlns:a16="http://schemas.microsoft.com/office/drawing/2014/main" id="{E499FFAB-75D7-A0DA-A39E-E2B0911942A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E19A7"/>
              </a:buClr>
              <a:buSzPts val="4400"/>
              <a:buFont typeface="Arial"/>
              <a:buNone/>
            </a:pPr>
            <a:r>
              <a:rPr lang="sv-SE" dirty="0">
                <a:solidFill>
                  <a:srgbClr val="3E19A7"/>
                </a:solidFill>
                <a:latin typeface="Arial"/>
                <a:ea typeface="Arial"/>
                <a:cs typeface="Arial"/>
                <a:sym typeface="Arial"/>
              </a:rPr>
              <a:t>Våra regler i MIK F14</a:t>
            </a:r>
            <a:endParaRPr dirty="0"/>
          </a:p>
        </p:txBody>
      </p:sp>
      <p:sp>
        <p:nvSpPr>
          <p:cNvPr id="135" name="Google Shape;135;p7">
            <a:extLst>
              <a:ext uri="{FF2B5EF4-FFF2-40B4-BE49-F238E27FC236}">
                <a16:creationId xmlns:a16="http://schemas.microsoft.com/office/drawing/2014/main" id="{8506D595-E889-8A9C-596F-0D94133933D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628650" indent="-514350">
              <a:buFont typeface="+mj-lt"/>
              <a:buAutoNum type="arabicPeriod"/>
            </a:pPr>
            <a:r>
              <a:rPr lang="sv-SE" sz="2200" i="1" dirty="0"/>
              <a:t>Vi är schyssta och peppar varandra – ingen gnäller eller klagar på lagkamrater.</a:t>
            </a:r>
          </a:p>
          <a:p>
            <a:pPr marL="628650" indent="-514350">
              <a:buFont typeface="+mj-lt"/>
              <a:buAutoNum type="arabicPeriod"/>
            </a:pPr>
            <a:r>
              <a:rPr lang="sv-SE" sz="2200" i="1" dirty="0"/>
              <a:t>Vi visar respekt genom att lyssna – vi är tysta när någon pratar och väntar med bollen tills tränaren säger till.</a:t>
            </a:r>
          </a:p>
          <a:p>
            <a:pPr marL="628650" indent="-514350">
              <a:buFont typeface="+mj-lt"/>
              <a:buAutoNum type="arabicPeriod"/>
            </a:pPr>
            <a:r>
              <a:rPr lang="sv-SE" sz="2200" i="1" dirty="0"/>
              <a:t>Alla får vara med – vi pratar med alla och lämnar ingen utanför.</a:t>
            </a:r>
          </a:p>
          <a:p>
            <a:pPr marL="628650" indent="-514350">
              <a:buFont typeface="+mj-lt"/>
              <a:buAutoNum type="arabicPeriod"/>
            </a:pPr>
            <a:r>
              <a:rPr lang="sv-SE" sz="2200" i="1" dirty="0"/>
              <a:t>Vi gör alltid vårt bästa och ger inte upp – det är okej att göra fel, bara vi försöker.</a:t>
            </a:r>
          </a:p>
          <a:p>
            <a:pPr marL="628650" indent="-514350">
              <a:buFont typeface="+mj-lt"/>
              <a:buAutoNum type="arabicPeriod"/>
            </a:pPr>
            <a:r>
              <a:rPr lang="sv-SE" sz="2200" i="1" dirty="0"/>
              <a:t>Vi lägger fokus på fotbollen – både på match och träning – och lägger energi på det vi kan påverka.</a:t>
            </a:r>
          </a:p>
          <a:p>
            <a:pPr marL="628650" indent="-514350">
              <a:buFont typeface="+mj-lt"/>
              <a:buAutoNum type="arabicPeriod"/>
            </a:pPr>
            <a:r>
              <a:rPr lang="sv-SE" sz="2200" i="1" dirty="0"/>
              <a:t>Vi laddar upp innan träningen – äter, vilar och kommer pigga.</a:t>
            </a:r>
          </a:p>
          <a:p>
            <a:pPr marL="628650" indent="-514350">
              <a:buFont typeface="+mj-lt"/>
              <a:buAutoNum type="arabicPeriod"/>
            </a:pPr>
            <a:r>
              <a:rPr lang="sv-SE" sz="2200" i="1" dirty="0"/>
              <a:t>Vi kommer i tid, hälsar, samlas snabbt och lyssnar på tränarna.</a:t>
            </a:r>
          </a:p>
          <a:p>
            <a:pPr marL="628650" indent="-514350">
              <a:buFont typeface="+mj-lt"/>
              <a:buAutoNum type="arabicPeriod"/>
            </a:pPr>
            <a:r>
              <a:rPr lang="sv-SE" sz="2200" i="1" dirty="0"/>
              <a:t>Vi är bra vinnare och bra förlorare – och visar respekt mot motståndare och domare.</a:t>
            </a:r>
          </a:p>
          <a:p>
            <a:pPr marL="628650" indent="-514350">
              <a:buFont typeface="+mj-lt"/>
              <a:buAutoNum type="arabicPeriod"/>
            </a:pPr>
            <a:r>
              <a:rPr lang="sv-SE" sz="2200" i="1" dirty="0"/>
              <a:t>Vi hjälper varandra – vid skador, övningar eller om någon är ledsen.</a:t>
            </a:r>
          </a:p>
          <a:p>
            <a:pPr marL="628650" indent="-514350">
              <a:buFont typeface="+mj-lt"/>
              <a:buAutoNum type="arabicPeriod"/>
            </a:pPr>
            <a:r>
              <a:rPr lang="sv-SE" sz="2200" i="1" dirty="0"/>
              <a:t>Vi spelar tills domaren blåser – fokus hela vägen.</a:t>
            </a:r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sv-SE" dirty="0"/>
          </a:p>
          <a:p>
            <a:pPr marL="45720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553920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95C583-C3F7-04C5-53C2-9D1A52E996B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23BCF0A-8AA9-2F2E-2884-5F8977B514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FD71F75-A4D3-56EC-A1A6-2DF1B271FED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620529-7EC7-8BB8-4028-2DA66A7DA4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401" y="661156"/>
            <a:ext cx="9829800" cy="1325880"/>
          </a:xfrm>
        </p:spPr>
        <p:txBody>
          <a:bodyPr anchor="b">
            <a:normAutofit/>
          </a:bodyPr>
          <a:lstStyle/>
          <a:p>
            <a:pPr algn="ctr"/>
            <a:r>
              <a:rPr lang="sv-SE" sz="3600" b="1" dirty="0">
                <a:solidFill>
                  <a:schemeClr val="tx2"/>
                </a:solidFill>
              </a:rPr>
              <a:t>Fotbollsförbundet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AFD4CEA-AD81-8ABF-9A82-7A0EDE8FBA8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-1"/>
            <a:ext cx="3362070" cy="2522849"/>
            <a:chOff x="-305" y="-1"/>
            <a:chExt cx="3832880" cy="2876136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B4ABF74A-4D1E-739D-80E0-5D16C83D51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3815424" cy="2653659"/>
            </a:xfrm>
            <a:custGeom>
              <a:avLst/>
              <a:gdLst>
                <a:gd name="connsiteX0" fmla="*/ 3203055 w 3815424"/>
                <a:gd name="connsiteY0" fmla="*/ 0 h 2653659"/>
                <a:gd name="connsiteX1" fmla="*/ 3815424 w 3815424"/>
                <a:gd name="connsiteY1" fmla="*/ 0 h 2653659"/>
                <a:gd name="connsiteX2" fmla="*/ 3801025 w 3815424"/>
                <a:gd name="connsiteY2" fmla="*/ 214243 h 2653659"/>
                <a:gd name="connsiteX3" fmla="*/ 587142 w 3815424"/>
                <a:gd name="connsiteY3" fmla="*/ 2653659 h 2653659"/>
                <a:gd name="connsiteX4" fmla="*/ 53389 w 3815424"/>
                <a:gd name="connsiteY4" fmla="*/ 2605041 h 2653659"/>
                <a:gd name="connsiteX5" fmla="*/ 0 w 3815424"/>
                <a:gd name="connsiteY5" fmla="*/ 2593136 h 2653659"/>
                <a:gd name="connsiteX6" fmla="*/ 0 w 3815424"/>
                <a:gd name="connsiteY6" fmla="*/ 1994836 h 2653659"/>
                <a:gd name="connsiteX7" fmla="*/ 159710 w 3815424"/>
                <a:gd name="connsiteY7" fmla="*/ 2035054 h 2653659"/>
                <a:gd name="connsiteX8" fmla="*/ 587142 w 3815424"/>
                <a:gd name="connsiteY8" fmla="*/ 2075152 h 2653659"/>
                <a:gd name="connsiteX9" fmla="*/ 1549283 w 3815424"/>
                <a:gd name="connsiteY9" fmla="*/ 1900153 h 2653659"/>
                <a:gd name="connsiteX10" fmla="*/ 2406698 w 3815424"/>
                <a:gd name="connsiteY10" fmla="*/ 1418450 h 2653659"/>
                <a:gd name="connsiteX11" fmla="*/ 2996069 w 3815424"/>
                <a:gd name="connsiteY11" fmla="*/ 728678 h 2653659"/>
                <a:gd name="connsiteX12" fmla="*/ 3193967 w 3815424"/>
                <a:gd name="connsiteY12" fmla="*/ 137719 h 26536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59">
                  <a:moveTo>
                    <a:pt x="3203055" y="0"/>
                  </a:moveTo>
                  <a:lnTo>
                    <a:pt x="3815424" y="0"/>
                  </a:lnTo>
                  <a:lnTo>
                    <a:pt x="3801025" y="214243"/>
                  </a:lnTo>
                  <a:cubicBezTo>
                    <a:pt x="3616317" y="1584467"/>
                    <a:pt x="2091637" y="2653659"/>
                    <a:pt x="587142" y="2653659"/>
                  </a:cubicBezTo>
                  <a:cubicBezTo>
                    <a:pt x="400192" y="2653659"/>
                    <a:pt x="222112" y="2636953"/>
                    <a:pt x="53389" y="2605041"/>
                  </a:cubicBezTo>
                  <a:lnTo>
                    <a:pt x="0" y="2593136"/>
                  </a:lnTo>
                  <a:lnTo>
                    <a:pt x="0" y="1994836"/>
                  </a:lnTo>
                  <a:lnTo>
                    <a:pt x="159710" y="2035054"/>
                  </a:lnTo>
                  <a:cubicBezTo>
                    <a:pt x="295467" y="2061726"/>
                    <a:pt x="438268" y="2075152"/>
                    <a:pt x="587142" y="2075152"/>
                  </a:cubicBezTo>
                  <a:cubicBezTo>
                    <a:pt x="901731" y="2075152"/>
                    <a:pt x="1234490" y="2014697"/>
                    <a:pt x="1549283" y="1900153"/>
                  </a:cubicBezTo>
                  <a:cubicBezTo>
                    <a:pt x="1860709" y="1786959"/>
                    <a:pt x="2157231" y="1620350"/>
                    <a:pt x="2406698" y="1418450"/>
                  </a:cubicBezTo>
                  <a:cubicBezTo>
                    <a:pt x="2655859" y="1216840"/>
                    <a:pt x="2859596" y="978302"/>
                    <a:pt x="2996069" y="728678"/>
                  </a:cubicBezTo>
                  <a:cubicBezTo>
                    <a:pt x="3101178" y="536396"/>
                    <a:pt x="3167417" y="338366"/>
                    <a:pt x="3193967" y="13771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821BD256-7E33-9531-E2A2-C993F59335A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15424" cy="2653660"/>
            </a:xfrm>
            <a:custGeom>
              <a:avLst/>
              <a:gdLst>
                <a:gd name="connsiteX0" fmla="*/ 3305038 w 3815424"/>
                <a:gd name="connsiteY0" fmla="*/ 0 h 2653660"/>
                <a:gd name="connsiteX1" fmla="*/ 3815424 w 3815424"/>
                <a:gd name="connsiteY1" fmla="*/ 0 h 2653660"/>
                <a:gd name="connsiteX2" fmla="*/ 3801025 w 3815424"/>
                <a:gd name="connsiteY2" fmla="*/ 214244 h 2653660"/>
                <a:gd name="connsiteX3" fmla="*/ 587142 w 3815424"/>
                <a:gd name="connsiteY3" fmla="*/ 2653660 h 2653660"/>
                <a:gd name="connsiteX4" fmla="*/ 53389 w 3815424"/>
                <a:gd name="connsiteY4" fmla="*/ 2605042 h 2653660"/>
                <a:gd name="connsiteX5" fmla="*/ 0 w 3815424"/>
                <a:gd name="connsiteY5" fmla="*/ 2593137 h 2653660"/>
                <a:gd name="connsiteX6" fmla="*/ 0 w 3815424"/>
                <a:gd name="connsiteY6" fmla="*/ 2094444 h 2653660"/>
                <a:gd name="connsiteX7" fmla="*/ 137675 w 3815424"/>
                <a:gd name="connsiteY7" fmla="*/ 2129195 h 2653660"/>
                <a:gd name="connsiteX8" fmla="*/ 587142 w 3815424"/>
                <a:gd name="connsiteY8" fmla="*/ 2171571 h 2653660"/>
                <a:gd name="connsiteX9" fmla="*/ 1585826 w 3815424"/>
                <a:gd name="connsiteY9" fmla="*/ 1990112 h 2653660"/>
                <a:gd name="connsiteX10" fmla="*/ 2473046 w 3815424"/>
                <a:gd name="connsiteY10" fmla="*/ 1491633 h 2653660"/>
                <a:gd name="connsiteX11" fmla="*/ 3086710 w 3815424"/>
                <a:gd name="connsiteY11" fmla="*/ 772838 h 2653660"/>
                <a:gd name="connsiteX12" fmla="*/ 3295217 w 3815424"/>
                <a:gd name="connsiteY12" fmla="*/ 149229 h 2653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15424" h="2653660">
                  <a:moveTo>
                    <a:pt x="3305038" y="0"/>
                  </a:moveTo>
                  <a:lnTo>
                    <a:pt x="3815424" y="0"/>
                  </a:lnTo>
                  <a:lnTo>
                    <a:pt x="3801025" y="214244"/>
                  </a:lnTo>
                  <a:cubicBezTo>
                    <a:pt x="3616317" y="1584467"/>
                    <a:pt x="2091637" y="2653660"/>
                    <a:pt x="587142" y="2653660"/>
                  </a:cubicBezTo>
                  <a:cubicBezTo>
                    <a:pt x="400192" y="2653660"/>
                    <a:pt x="222112" y="2636954"/>
                    <a:pt x="53389" y="2605042"/>
                  </a:cubicBezTo>
                  <a:lnTo>
                    <a:pt x="0" y="2593137"/>
                  </a:lnTo>
                  <a:lnTo>
                    <a:pt x="0" y="2094444"/>
                  </a:lnTo>
                  <a:lnTo>
                    <a:pt x="137675" y="2129195"/>
                  </a:lnTo>
                  <a:cubicBezTo>
                    <a:pt x="280616" y="2157374"/>
                    <a:pt x="430766" y="2171571"/>
                    <a:pt x="587142" y="2171571"/>
                  </a:cubicBezTo>
                  <a:cubicBezTo>
                    <a:pt x="918879" y="2171571"/>
                    <a:pt x="1254904" y="2110634"/>
                    <a:pt x="1585826" y="1990112"/>
                  </a:cubicBezTo>
                  <a:cubicBezTo>
                    <a:pt x="1908071" y="1873061"/>
                    <a:pt x="2214800" y="1700666"/>
                    <a:pt x="2473046" y="1491633"/>
                  </a:cubicBezTo>
                  <a:cubicBezTo>
                    <a:pt x="2735782" y="1279031"/>
                    <a:pt x="2942276" y="1037118"/>
                    <a:pt x="3086710" y="772838"/>
                  </a:cubicBezTo>
                  <a:cubicBezTo>
                    <a:pt x="3197408" y="570216"/>
                    <a:pt x="3267226" y="361248"/>
                    <a:pt x="3295217" y="149229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975F9C6-BFEB-BCDC-0458-9AA21B9847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1"/>
              <a:ext cx="3815986" cy="2675935"/>
            </a:xfrm>
            <a:custGeom>
              <a:avLst/>
              <a:gdLst>
                <a:gd name="connsiteX0" fmla="*/ 3648768 w 3815986"/>
                <a:gd name="connsiteY0" fmla="*/ 0 h 2675935"/>
                <a:gd name="connsiteX1" fmla="*/ 3815986 w 3815986"/>
                <a:gd name="connsiteY1" fmla="*/ 0 h 2675935"/>
                <a:gd name="connsiteX2" fmla="*/ 3804695 w 3815986"/>
                <a:gd name="connsiteY2" fmla="*/ 200084 h 2675935"/>
                <a:gd name="connsiteX3" fmla="*/ 3762590 w 3815986"/>
                <a:gd name="connsiteY3" fmla="*/ 455543 h 2675935"/>
                <a:gd name="connsiteX4" fmla="*/ 3592332 w 3815986"/>
                <a:gd name="connsiteY4" fmla="*/ 947274 h 2675935"/>
                <a:gd name="connsiteX5" fmla="*/ 2953967 w 3815986"/>
                <a:gd name="connsiteY5" fmla="*/ 1782349 h 2675935"/>
                <a:gd name="connsiteX6" fmla="*/ 2530669 w 3815986"/>
                <a:gd name="connsiteY6" fmla="*/ 2109494 h 2675935"/>
                <a:gd name="connsiteX7" fmla="*/ 2057561 w 3815986"/>
                <a:gd name="connsiteY7" fmla="*/ 2369245 h 2675935"/>
                <a:gd name="connsiteX8" fmla="*/ 1007330 w 3815986"/>
                <a:gd name="connsiteY8" fmla="*/ 2655701 h 2675935"/>
                <a:gd name="connsiteX9" fmla="*/ 732765 w 3815986"/>
                <a:gd name="connsiteY9" fmla="*/ 2674696 h 2675935"/>
                <a:gd name="connsiteX10" fmla="*/ 457666 w 3815986"/>
                <a:gd name="connsiteY10" fmla="*/ 2670839 h 2675935"/>
                <a:gd name="connsiteX11" fmla="*/ 183574 w 3815986"/>
                <a:gd name="connsiteY11" fmla="*/ 2643312 h 2675935"/>
                <a:gd name="connsiteX12" fmla="*/ 0 w 3815986"/>
                <a:gd name="connsiteY12" fmla="*/ 2607798 h 2675935"/>
                <a:gd name="connsiteX13" fmla="*/ 0 w 3815986"/>
                <a:gd name="connsiteY13" fmla="*/ 2356652 h 2675935"/>
                <a:gd name="connsiteX14" fmla="*/ 222195 w 3815986"/>
                <a:gd name="connsiteY14" fmla="*/ 2396940 h 2675935"/>
                <a:gd name="connsiteX15" fmla="*/ 472364 w 3815986"/>
                <a:gd name="connsiteY15" fmla="*/ 2419092 h 2675935"/>
                <a:gd name="connsiteX16" fmla="*/ 974972 w 3815986"/>
                <a:gd name="connsiteY16" fmla="*/ 2402122 h 2675935"/>
                <a:gd name="connsiteX17" fmla="*/ 1468292 w 3815986"/>
                <a:gd name="connsiteY17" fmla="*/ 2304162 h 2675935"/>
                <a:gd name="connsiteX18" fmla="*/ 1940176 w 3815986"/>
                <a:gd name="connsiteY18" fmla="*/ 2133695 h 2675935"/>
                <a:gd name="connsiteX19" fmla="*/ 2783403 w 3815986"/>
                <a:gd name="connsiteY19" fmla="*/ 1609954 h 2675935"/>
                <a:gd name="connsiteX20" fmla="*/ 3128104 w 3815986"/>
                <a:gd name="connsiteY20" fmla="*/ 1260439 h 2675935"/>
                <a:gd name="connsiteX21" fmla="*/ 3400639 w 3815986"/>
                <a:gd name="connsiteY21" fmla="*/ 859052 h 2675935"/>
                <a:gd name="connsiteX22" fmla="*/ 3585595 w 3815986"/>
                <a:gd name="connsiteY22" fmla="*/ 415336 h 2675935"/>
                <a:gd name="connsiteX23" fmla="*/ 3635918 w 3815986"/>
                <a:gd name="connsiteY23" fmla="*/ 181137 h 2675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3815986" h="2675935">
                  <a:moveTo>
                    <a:pt x="3648768" y="0"/>
                  </a:moveTo>
                  <a:lnTo>
                    <a:pt x="3815986" y="0"/>
                  </a:lnTo>
                  <a:lnTo>
                    <a:pt x="3804695" y="200084"/>
                  </a:lnTo>
                  <a:cubicBezTo>
                    <a:pt x="3795228" y="285751"/>
                    <a:pt x="3781167" y="371032"/>
                    <a:pt x="3762590" y="455543"/>
                  </a:cubicBezTo>
                  <a:cubicBezTo>
                    <a:pt x="3725537" y="624467"/>
                    <a:pt x="3668784" y="790112"/>
                    <a:pt x="3592332" y="947274"/>
                  </a:cubicBezTo>
                  <a:cubicBezTo>
                    <a:pt x="3438712" y="1261596"/>
                    <a:pt x="3216091" y="1542847"/>
                    <a:pt x="2953967" y="1782349"/>
                  </a:cubicBezTo>
                  <a:cubicBezTo>
                    <a:pt x="2822599" y="1902099"/>
                    <a:pt x="2680615" y="2011341"/>
                    <a:pt x="2530669" y="2109494"/>
                  </a:cubicBezTo>
                  <a:cubicBezTo>
                    <a:pt x="2380520" y="2207551"/>
                    <a:pt x="2222510" y="2294906"/>
                    <a:pt x="2057561" y="2369245"/>
                  </a:cubicBezTo>
                  <a:cubicBezTo>
                    <a:pt x="1727252" y="2516859"/>
                    <a:pt x="1371629" y="2614434"/>
                    <a:pt x="1007330" y="2655701"/>
                  </a:cubicBezTo>
                  <a:cubicBezTo>
                    <a:pt x="916281" y="2665873"/>
                    <a:pt x="824568" y="2672188"/>
                    <a:pt x="732765" y="2674696"/>
                  </a:cubicBezTo>
                  <a:cubicBezTo>
                    <a:pt x="640963" y="2677203"/>
                    <a:pt x="549072" y="2675901"/>
                    <a:pt x="457666" y="2670839"/>
                  </a:cubicBezTo>
                  <a:cubicBezTo>
                    <a:pt x="366106" y="2665584"/>
                    <a:pt x="274572" y="2656521"/>
                    <a:pt x="183574" y="2643312"/>
                  </a:cubicBezTo>
                  <a:lnTo>
                    <a:pt x="0" y="2607798"/>
                  </a:lnTo>
                  <a:lnTo>
                    <a:pt x="0" y="2356652"/>
                  </a:lnTo>
                  <a:lnTo>
                    <a:pt x="222195" y="2396940"/>
                  </a:lnTo>
                  <a:cubicBezTo>
                    <a:pt x="304990" y="2407980"/>
                    <a:pt x="388511" y="2415283"/>
                    <a:pt x="472364" y="2419092"/>
                  </a:cubicBezTo>
                  <a:cubicBezTo>
                    <a:pt x="640376" y="2427095"/>
                    <a:pt x="808184" y="2421791"/>
                    <a:pt x="974972" y="2402122"/>
                  </a:cubicBezTo>
                  <a:cubicBezTo>
                    <a:pt x="1141658" y="2382358"/>
                    <a:pt x="1306812" y="2349286"/>
                    <a:pt x="1468292" y="2304162"/>
                  </a:cubicBezTo>
                  <a:cubicBezTo>
                    <a:pt x="1629874" y="2259231"/>
                    <a:pt x="1787475" y="2201091"/>
                    <a:pt x="1940176" y="2133695"/>
                  </a:cubicBezTo>
                  <a:cubicBezTo>
                    <a:pt x="2246498" y="2000349"/>
                    <a:pt x="2532507" y="1823520"/>
                    <a:pt x="2783403" y="1609954"/>
                  </a:cubicBezTo>
                  <a:cubicBezTo>
                    <a:pt x="2908442" y="1502833"/>
                    <a:pt x="3024295" y="1385975"/>
                    <a:pt x="3128104" y="1260439"/>
                  </a:cubicBezTo>
                  <a:cubicBezTo>
                    <a:pt x="3232116" y="1135096"/>
                    <a:pt x="3323881" y="1000689"/>
                    <a:pt x="3400639" y="859052"/>
                  </a:cubicBezTo>
                  <a:cubicBezTo>
                    <a:pt x="3477399" y="717510"/>
                    <a:pt x="3541296" y="569316"/>
                    <a:pt x="3585595" y="415336"/>
                  </a:cubicBezTo>
                  <a:cubicBezTo>
                    <a:pt x="3607796" y="338540"/>
                    <a:pt x="3624638" y="260224"/>
                    <a:pt x="3635918" y="181137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17D8CF6D-97E3-40BA-8C24-649FA4E422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-1"/>
              <a:ext cx="3832270" cy="2876136"/>
            </a:xfrm>
            <a:custGeom>
              <a:avLst/>
              <a:gdLst>
                <a:gd name="connsiteX0" fmla="*/ 3800718 w 3832270"/>
                <a:gd name="connsiteY0" fmla="*/ 0 h 2876136"/>
                <a:gd name="connsiteX1" fmla="*/ 3832270 w 3832270"/>
                <a:gd name="connsiteY1" fmla="*/ 0 h 2876136"/>
                <a:gd name="connsiteX2" fmla="*/ 3824562 w 3832270"/>
                <a:gd name="connsiteY2" fmla="*/ 143769 h 2876136"/>
                <a:gd name="connsiteX3" fmla="*/ 3628155 w 3832270"/>
                <a:gd name="connsiteY3" fmla="*/ 922055 h 2876136"/>
                <a:gd name="connsiteX4" fmla="*/ 3514853 w 3832270"/>
                <a:gd name="connsiteY4" fmla="*/ 1169078 h 2876136"/>
                <a:gd name="connsiteX5" fmla="*/ 3379198 w 3832270"/>
                <a:gd name="connsiteY5" fmla="*/ 1407037 h 2876136"/>
                <a:gd name="connsiteX6" fmla="*/ 3043787 w 3832270"/>
                <a:gd name="connsiteY6" fmla="*/ 1848342 h 2876136"/>
                <a:gd name="connsiteX7" fmla="*/ 2845661 w 3832270"/>
                <a:gd name="connsiteY7" fmla="*/ 2047444 h 2876136"/>
                <a:gd name="connsiteX8" fmla="*/ 2793197 w 3832270"/>
                <a:gd name="connsiteY8" fmla="*/ 2094689 h 2876136"/>
                <a:gd name="connsiteX9" fmla="*/ 2739710 w 3832270"/>
                <a:gd name="connsiteY9" fmla="*/ 2140969 h 2876136"/>
                <a:gd name="connsiteX10" fmla="*/ 2629166 w 3832270"/>
                <a:gd name="connsiteY10" fmla="*/ 2229867 h 2876136"/>
                <a:gd name="connsiteX11" fmla="*/ 2145952 w 3832270"/>
                <a:gd name="connsiteY11" fmla="*/ 2535994 h 2876136"/>
                <a:gd name="connsiteX12" fmla="*/ 1034987 w 3832270"/>
                <a:gd name="connsiteY12" fmla="*/ 2863910 h 2876136"/>
                <a:gd name="connsiteX13" fmla="*/ 741909 w 3832270"/>
                <a:gd name="connsiteY13" fmla="*/ 2875939 h 2876136"/>
                <a:gd name="connsiteX14" fmla="*/ 450208 w 3832270"/>
                <a:gd name="connsiteY14" fmla="*/ 2857451 h 2876136"/>
                <a:gd name="connsiteX15" fmla="*/ 22215 w 3832270"/>
                <a:gd name="connsiteY15" fmla="*/ 2775923 h 2876136"/>
                <a:gd name="connsiteX16" fmla="*/ 0 w 3832270"/>
                <a:gd name="connsiteY16" fmla="*/ 2769256 h 2876136"/>
                <a:gd name="connsiteX17" fmla="*/ 0 w 3832270"/>
                <a:gd name="connsiteY17" fmla="*/ 2590612 h 2876136"/>
                <a:gd name="connsiteX18" fmla="*/ 199046 w 3832270"/>
                <a:gd name="connsiteY18" fmla="*/ 2627410 h 2876136"/>
                <a:gd name="connsiteX19" fmla="*/ 468174 w 3832270"/>
                <a:gd name="connsiteY19" fmla="*/ 2649670 h 2876136"/>
                <a:gd name="connsiteX20" fmla="*/ 1003650 w 3832270"/>
                <a:gd name="connsiteY20" fmla="*/ 2622480 h 2876136"/>
                <a:gd name="connsiteX21" fmla="*/ 1266489 w 3832270"/>
                <a:gd name="connsiteY21" fmla="*/ 2573982 h 2876136"/>
                <a:gd name="connsiteX22" fmla="*/ 1524223 w 3832270"/>
                <a:gd name="connsiteY22" fmla="*/ 2504657 h 2876136"/>
                <a:gd name="connsiteX23" fmla="*/ 1775731 w 3832270"/>
                <a:gd name="connsiteY23" fmla="*/ 2416243 h 2876136"/>
                <a:gd name="connsiteX24" fmla="*/ 2019789 w 3832270"/>
                <a:gd name="connsiteY24" fmla="*/ 2309412 h 2876136"/>
                <a:gd name="connsiteX25" fmla="*/ 2482486 w 3832270"/>
                <a:gd name="connsiteY25" fmla="*/ 2046962 h 2876136"/>
                <a:gd name="connsiteX26" fmla="*/ 2591908 w 3832270"/>
                <a:gd name="connsiteY26" fmla="*/ 1971371 h 2876136"/>
                <a:gd name="connsiteX27" fmla="*/ 2645702 w 3832270"/>
                <a:gd name="connsiteY27" fmla="*/ 1932321 h 2876136"/>
                <a:gd name="connsiteX28" fmla="*/ 2698779 w 3832270"/>
                <a:gd name="connsiteY28" fmla="*/ 1892309 h 2876136"/>
                <a:gd name="connsiteX29" fmla="*/ 2903537 w 3832270"/>
                <a:gd name="connsiteY29" fmla="*/ 1722516 h 2876136"/>
                <a:gd name="connsiteX30" fmla="*/ 3269061 w 3832270"/>
                <a:gd name="connsiteY30" fmla="*/ 1337327 h 2876136"/>
                <a:gd name="connsiteX31" fmla="*/ 3424928 w 3832270"/>
                <a:gd name="connsiteY31" fmla="*/ 1122508 h 2876136"/>
                <a:gd name="connsiteX32" fmla="*/ 3557622 w 3832270"/>
                <a:gd name="connsiteY32" fmla="*/ 893226 h 2876136"/>
                <a:gd name="connsiteX33" fmla="*/ 3587019 w 3832270"/>
                <a:gd name="connsiteY33" fmla="*/ 833929 h 2876136"/>
                <a:gd name="connsiteX34" fmla="*/ 3601310 w 3832270"/>
                <a:gd name="connsiteY34" fmla="*/ 804040 h 2876136"/>
                <a:gd name="connsiteX35" fmla="*/ 3614885 w 3832270"/>
                <a:gd name="connsiteY35" fmla="*/ 773861 h 2876136"/>
                <a:gd name="connsiteX36" fmla="*/ 3640812 w 3832270"/>
                <a:gd name="connsiteY36" fmla="*/ 713022 h 2876136"/>
                <a:gd name="connsiteX37" fmla="*/ 3665105 w 3832270"/>
                <a:gd name="connsiteY37" fmla="*/ 651506 h 2876136"/>
                <a:gd name="connsiteX38" fmla="*/ 3744110 w 3832270"/>
                <a:gd name="connsiteY38" fmla="*/ 399567 h 2876136"/>
                <a:gd name="connsiteX39" fmla="*/ 3792123 w 3832270"/>
                <a:gd name="connsiteY39" fmla="*/ 140444 h 2876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3832270" h="2876136">
                  <a:moveTo>
                    <a:pt x="3800718" y="0"/>
                  </a:moveTo>
                  <a:lnTo>
                    <a:pt x="3832270" y="0"/>
                  </a:lnTo>
                  <a:lnTo>
                    <a:pt x="3824562" y="143769"/>
                  </a:lnTo>
                  <a:cubicBezTo>
                    <a:pt x="3797131" y="409191"/>
                    <a:pt x="3730585" y="671345"/>
                    <a:pt x="3628155" y="922055"/>
                  </a:cubicBezTo>
                  <a:cubicBezTo>
                    <a:pt x="3593858" y="1005553"/>
                    <a:pt x="3556704" y="1088280"/>
                    <a:pt x="3514853" y="1169078"/>
                  </a:cubicBezTo>
                  <a:cubicBezTo>
                    <a:pt x="3473616" y="1250166"/>
                    <a:pt x="3428194" y="1329517"/>
                    <a:pt x="3379198" y="1407037"/>
                  </a:cubicBezTo>
                  <a:cubicBezTo>
                    <a:pt x="3281106" y="1561980"/>
                    <a:pt x="3169132" y="1710174"/>
                    <a:pt x="3043787" y="1848342"/>
                  </a:cubicBezTo>
                  <a:cubicBezTo>
                    <a:pt x="2980806" y="1917184"/>
                    <a:pt x="2915071" y="1984001"/>
                    <a:pt x="2845661" y="2047444"/>
                  </a:cubicBezTo>
                  <a:cubicBezTo>
                    <a:pt x="2828411" y="2063450"/>
                    <a:pt x="2811060" y="2079263"/>
                    <a:pt x="2793197" y="2094689"/>
                  </a:cubicBezTo>
                  <a:cubicBezTo>
                    <a:pt x="2775436" y="2110213"/>
                    <a:pt x="2757982" y="2126025"/>
                    <a:pt x="2739710" y="2140969"/>
                  </a:cubicBezTo>
                  <a:cubicBezTo>
                    <a:pt x="2703576" y="2171341"/>
                    <a:pt x="2666524" y="2200749"/>
                    <a:pt x="2629166" y="2229867"/>
                  </a:cubicBezTo>
                  <a:cubicBezTo>
                    <a:pt x="2479015" y="2345569"/>
                    <a:pt x="2316821" y="2448061"/>
                    <a:pt x="2145952" y="2535994"/>
                  </a:cubicBezTo>
                  <a:cubicBezTo>
                    <a:pt x="1804312" y="2711957"/>
                    <a:pt x="1424600" y="2826982"/>
                    <a:pt x="1034987" y="2863910"/>
                  </a:cubicBezTo>
                  <a:cubicBezTo>
                    <a:pt x="937762" y="2873167"/>
                    <a:pt x="839720" y="2877096"/>
                    <a:pt x="741909" y="2875939"/>
                  </a:cubicBezTo>
                  <a:cubicBezTo>
                    <a:pt x="644097" y="2874782"/>
                    <a:pt x="546515" y="2868539"/>
                    <a:pt x="450208" y="2857451"/>
                  </a:cubicBezTo>
                  <a:cubicBezTo>
                    <a:pt x="305520" y="2840674"/>
                    <a:pt x="162095" y="2813810"/>
                    <a:pt x="22215" y="2775923"/>
                  </a:cubicBezTo>
                  <a:lnTo>
                    <a:pt x="0" y="2769256"/>
                  </a:lnTo>
                  <a:lnTo>
                    <a:pt x="0" y="2590612"/>
                  </a:lnTo>
                  <a:lnTo>
                    <a:pt x="199046" y="2627410"/>
                  </a:lnTo>
                  <a:cubicBezTo>
                    <a:pt x="288321" y="2639209"/>
                    <a:pt x="378197" y="2646537"/>
                    <a:pt x="468174" y="2649670"/>
                  </a:cubicBezTo>
                  <a:cubicBezTo>
                    <a:pt x="648333" y="2656805"/>
                    <a:pt x="826655" y="2647163"/>
                    <a:pt x="1003650" y="2622480"/>
                  </a:cubicBezTo>
                  <a:cubicBezTo>
                    <a:pt x="1091943" y="2609658"/>
                    <a:pt x="1179725" y="2593747"/>
                    <a:pt x="1266489" y="2573982"/>
                  </a:cubicBezTo>
                  <a:cubicBezTo>
                    <a:pt x="1353250" y="2553927"/>
                    <a:pt x="1439298" y="2531076"/>
                    <a:pt x="1524223" y="2504657"/>
                  </a:cubicBezTo>
                  <a:cubicBezTo>
                    <a:pt x="1609149" y="2478336"/>
                    <a:pt x="1693052" y="2448833"/>
                    <a:pt x="1775731" y="2416243"/>
                  </a:cubicBezTo>
                  <a:cubicBezTo>
                    <a:pt x="1858309" y="2383557"/>
                    <a:pt x="1939764" y="2347882"/>
                    <a:pt x="2019789" y="2309412"/>
                  </a:cubicBezTo>
                  <a:cubicBezTo>
                    <a:pt x="2179839" y="2232567"/>
                    <a:pt x="2334583" y="2144923"/>
                    <a:pt x="2482486" y="2046962"/>
                  </a:cubicBezTo>
                  <a:cubicBezTo>
                    <a:pt x="2519334" y="2022376"/>
                    <a:pt x="2556081" y="1997403"/>
                    <a:pt x="2591908" y="1971371"/>
                  </a:cubicBezTo>
                  <a:cubicBezTo>
                    <a:pt x="2610077" y="1958644"/>
                    <a:pt x="2627838" y="1945434"/>
                    <a:pt x="2645702" y="1932321"/>
                  </a:cubicBezTo>
                  <a:cubicBezTo>
                    <a:pt x="2663666" y="1919305"/>
                    <a:pt x="2681325" y="1905903"/>
                    <a:pt x="2698779" y="1892309"/>
                  </a:cubicBezTo>
                  <a:cubicBezTo>
                    <a:pt x="2768903" y="1838025"/>
                    <a:pt x="2837496" y="1781717"/>
                    <a:pt x="2903537" y="1722516"/>
                  </a:cubicBezTo>
                  <a:cubicBezTo>
                    <a:pt x="3035926" y="1604501"/>
                    <a:pt x="3158720" y="1475784"/>
                    <a:pt x="3269061" y="1337327"/>
                  </a:cubicBezTo>
                  <a:cubicBezTo>
                    <a:pt x="3324182" y="1268099"/>
                    <a:pt x="3376341" y="1196461"/>
                    <a:pt x="3424928" y="1122508"/>
                  </a:cubicBezTo>
                  <a:cubicBezTo>
                    <a:pt x="3472697" y="1048170"/>
                    <a:pt x="3517814" y="972000"/>
                    <a:pt x="3557622" y="893226"/>
                  </a:cubicBezTo>
                  <a:cubicBezTo>
                    <a:pt x="3567931" y="873654"/>
                    <a:pt x="3577526" y="853791"/>
                    <a:pt x="3587019" y="833929"/>
                  </a:cubicBezTo>
                  <a:lnTo>
                    <a:pt x="3601310" y="804040"/>
                  </a:lnTo>
                  <a:lnTo>
                    <a:pt x="3614885" y="773861"/>
                  </a:lnTo>
                  <a:cubicBezTo>
                    <a:pt x="3623766" y="753709"/>
                    <a:pt x="3632748" y="733559"/>
                    <a:pt x="3640812" y="713022"/>
                  </a:cubicBezTo>
                  <a:cubicBezTo>
                    <a:pt x="3648876" y="692485"/>
                    <a:pt x="3657756" y="672236"/>
                    <a:pt x="3665105" y="651506"/>
                  </a:cubicBezTo>
                  <a:cubicBezTo>
                    <a:pt x="3696544" y="569166"/>
                    <a:pt x="3723185" y="485089"/>
                    <a:pt x="3744110" y="399567"/>
                  </a:cubicBezTo>
                  <a:cubicBezTo>
                    <a:pt x="3765341" y="314238"/>
                    <a:pt x="3781392" y="227654"/>
                    <a:pt x="3792123" y="140444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53BFF-36EC-995B-EF92-B59A342AD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23938" y="1842326"/>
            <a:ext cx="5954486" cy="4080338"/>
          </a:xfrm>
        </p:spPr>
        <p:txBody>
          <a:bodyPr anchor="ctr">
            <a:normAutofit/>
          </a:bodyPr>
          <a:lstStyle/>
          <a:p>
            <a:r>
              <a:rPr lang="sv-SE" dirty="0">
                <a:solidFill>
                  <a:schemeClr val="tx2"/>
                </a:solidFill>
              </a:rPr>
              <a:t>Registrering av spelare från 9år </a:t>
            </a:r>
          </a:p>
          <a:p>
            <a:r>
              <a:rPr lang="sv-SE" dirty="0">
                <a:solidFill>
                  <a:schemeClr val="tx2"/>
                </a:solidFill>
              </a:rPr>
              <a:t>Blanketter att fylla i 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B9BC71F-4C4D-778F-1396-44C99AB517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 flipH="1">
            <a:off x="10185732" y="4852038"/>
            <a:ext cx="2151670" cy="1860256"/>
            <a:chOff x="-305" y="-4155"/>
            <a:chExt cx="2514948" cy="2174333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A4E66A09-6922-F3D9-6687-B409F4B67B6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14948" cy="2170178"/>
            </a:xfrm>
            <a:custGeom>
              <a:avLst/>
              <a:gdLst>
                <a:gd name="connsiteX0" fmla="*/ 2466091 w 2514948"/>
                <a:gd name="connsiteY0" fmla="*/ 0 h 2170178"/>
                <a:gd name="connsiteX1" fmla="*/ 2514948 w 2514948"/>
                <a:gd name="connsiteY1" fmla="*/ 0 h 2170178"/>
                <a:gd name="connsiteX2" fmla="*/ 2512286 w 2514948"/>
                <a:gd name="connsiteY2" fmla="*/ 12375 h 2170178"/>
                <a:gd name="connsiteX3" fmla="*/ 2394961 w 2514948"/>
                <a:gd name="connsiteY3" fmla="*/ 368660 h 2170178"/>
                <a:gd name="connsiteX4" fmla="*/ 2289734 w 2514948"/>
                <a:gd name="connsiteY4" fmla="*/ 598078 h 2170178"/>
                <a:gd name="connsiteX5" fmla="*/ 2163747 w 2514948"/>
                <a:gd name="connsiteY5" fmla="*/ 819078 h 2170178"/>
                <a:gd name="connsiteX6" fmla="*/ 1852241 w 2514948"/>
                <a:gd name="connsiteY6" fmla="*/ 1228932 h 2170178"/>
                <a:gd name="connsiteX7" fmla="*/ 1668235 w 2514948"/>
                <a:gd name="connsiteY7" fmla="*/ 1413844 h 2170178"/>
                <a:gd name="connsiteX8" fmla="*/ 1619510 w 2514948"/>
                <a:gd name="connsiteY8" fmla="*/ 1457722 h 2170178"/>
                <a:gd name="connsiteX9" fmla="*/ 1569835 w 2514948"/>
                <a:gd name="connsiteY9" fmla="*/ 1500704 h 2170178"/>
                <a:gd name="connsiteX10" fmla="*/ 1467169 w 2514948"/>
                <a:gd name="connsiteY10" fmla="*/ 1583266 h 2170178"/>
                <a:gd name="connsiteX11" fmla="*/ 1018393 w 2514948"/>
                <a:gd name="connsiteY11" fmla="*/ 1867576 h 2170178"/>
                <a:gd name="connsiteX12" fmla="*/ 255857 w 2514948"/>
                <a:gd name="connsiteY12" fmla="*/ 2133049 h 2170178"/>
                <a:gd name="connsiteX13" fmla="*/ 0 w 2514948"/>
                <a:gd name="connsiteY13" fmla="*/ 2170178 h 2170178"/>
                <a:gd name="connsiteX14" fmla="*/ 0 w 2514948"/>
                <a:gd name="connsiteY14" fmla="*/ 1940056 h 2170178"/>
                <a:gd name="connsiteX15" fmla="*/ 201609 w 2514948"/>
                <a:gd name="connsiteY15" fmla="*/ 1902856 h 2170178"/>
                <a:gd name="connsiteX16" fmla="*/ 440974 w 2514948"/>
                <a:gd name="connsiteY16" fmla="*/ 1838472 h 2170178"/>
                <a:gd name="connsiteX17" fmla="*/ 674558 w 2514948"/>
                <a:gd name="connsiteY17" fmla="*/ 1756359 h 2170178"/>
                <a:gd name="connsiteX18" fmla="*/ 901222 w 2514948"/>
                <a:gd name="connsiteY18" fmla="*/ 1657142 h 2170178"/>
                <a:gd name="connsiteX19" fmla="*/ 1330943 w 2514948"/>
                <a:gd name="connsiteY19" fmla="*/ 1413396 h 2170178"/>
                <a:gd name="connsiteX20" fmla="*/ 1432566 w 2514948"/>
                <a:gd name="connsiteY20" fmla="*/ 1343193 h 2170178"/>
                <a:gd name="connsiteX21" fmla="*/ 1482527 w 2514948"/>
                <a:gd name="connsiteY21" fmla="*/ 1306926 h 2170178"/>
                <a:gd name="connsiteX22" fmla="*/ 1531821 w 2514948"/>
                <a:gd name="connsiteY22" fmla="*/ 1269765 h 2170178"/>
                <a:gd name="connsiteX23" fmla="*/ 1721986 w 2514948"/>
                <a:gd name="connsiteY23" fmla="*/ 1112073 h 2170178"/>
                <a:gd name="connsiteX24" fmla="*/ 2061460 w 2514948"/>
                <a:gd name="connsiteY24" fmla="*/ 754336 h 2170178"/>
                <a:gd name="connsiteX25" fmla="*/ 2206218 w 2514948"/>
                <a:gd name="connsiteY25" fmla="*/ 554827 h 2170178"/>
                <a:gd name="connsiteX26" fmla="*/ 2329455 w 2514948"/>
                <a:gd name="connsiteY26" fmla="*/ 341886 h 2170178"/>
                <a:gd name="connsiteX27" fmla="*/ 2356757 w 2514948"/>
                <a:gd name="connsiteY27" fmla="*/ 286815 h 2170178"/>
                <a:gd name="connsiteX28" fmla="*/ 2370030 w 2514948"/>
                <a:gd name="connsiteY28" fmla="*/ 259056 h 2170178"/>
                <a:gd name="connsiteX29" fmla="*/ 2382637 w 2514948"/>
                <a:gd name="connsiteY29" fmla="*/ 231028 h 2170178"/>
                <a:gd name="connsiteX30" fmla="*/ 2406716 w 2514948"/>
                <a:gd name="connsiteY30" fmla="*/ 174525 h 2170178"/>
                <a:gd name="connsiteX31" fmla="*/ 2429278 w 2514948"/>
                <a:gd name="connsiteY31" fmla="*/ 117393 h 2170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2514948" h="2170178">
                  <a:moveTo>
                    <a:pt x="2466091" y="0"/>
                  </a:moveTo>
                  <a:lnTo>
                    <a:pt x="2514948" y="0"/>
                  </a:lnTo>
                  <a:lnTo>
                    <a:pt x="2512286" y="12375"/>
                  </a:lnTo>
                  <a:cubicBezTo>
                    <a:pt x="2481760" y="133161"/>
                    <a:pt x="2442526" y="252239"/>
                    <a:pt x="2394961" y="368660"/>
                  </a:cubicBezTo>
                  <a:cubicBezTo>
                    <a:pt x="2363109" y="446208"/>
                    <a:pt x="2328603" y="523039"/>
                    <a:pt x="2289734" y="598078"/>
                  </a:cubicBezTo>
                  <a:cubicBezTo>
                    <a:pt x="2251436" y="673387"/>
                    <a:pt x="2209251" y="747083"/>
                    <a:pt x="2163747" y="819078"/>
                  </a:cubicBezTo>
                  <a:cubicBezTo>
                    <a:pt x="2072646" y="962979"/>
                    <a:pt x="1968652" y="1100611"/>
                    <a:pt x="1852241" y="1228932"/>
                  </a:cubicBezTo>
                  <a:cubicBezTo>
                    <a:pt x="1793748" y="1292868"/>
                    <a:pt x="1732698" y="1354923"/>
                    <a:pt x="1668235" y="1413844"/>
                  </a:cubicBezTo>
                  <a:cubicBezTo>
                    <a:pt x="1652214" y="1428709"/>
                    <a:pt x="1636100" y="1443395"/>
                    <a:pt x="1619510" y="1457722"/>
                  </a:cubicBezTo>
                  <a:cubicBezTo>
                    <a:pt x="1603015" y="1472140"/>
                    <a:pt x="1586805" y="1486825"/>
                    <a:pt x="1569835" y="1500704"/>
                  </a:cubicBezTo>
                  <a:cubicBezTo>
                    <a:pt x="1536276" y="1528911"/>
                    <a:pt x="1501865" y="1556223"/>
                    <a:pt x="1467169" y="1583266"/>
                  </a:cubicBezTo>
                  <a:cubicBezTo>
                    <a:pt x="1327719" y="1690722"/>
                    <a:pt x="1177085" y="1785910"/>
                    <a:pt x="1018393" y="1867576"/>
                  </a:cubicBezTo>
                  <a:cubicBezTo>
                    <a:pt x="780425" y="1990142"/>
                    <a:pt x="522567" y="2080875"/>
                    <a:pt x="255857" y="2133049"/>
                  </a:cubicBezTo>
                  <a:lnTo>
                    <a:pt x="0" y="2170178"/>
                  </a:lnTo>
                  <a:lnTo>
                    <a:pt x="0" y="1940056"/>
                  </a:lnTo>
                  <a:lnTo>
                    <a:pt x="201609" y="1902856"/>
                  </a:lnTo>
                  <a:cubicBezTo>
                    <a:pt x="282186" y="1884231"/>
                    <a:pt x="362102" y="1863008"/>
                    <a:pt x="440974" y="1838472"/>
                  </a:cubicBezTo>
                  <a:cubicBezTo>
                    <a:pt x="519848" y="1814027"/>
                    <a:pt x="597771" y="1786627"/>
                    <a:pt x="674558" y="1756359"/>
                  </a:cubicBezTo>
                  <a:cubicBezTo>
                    <a:pt x="751250" y="1726003"/>
                    <a:pt x="826900" y="1692870"/>
                    <a:pt x="901222" y="1657142"/>
                  </a:cubicBezTo>
                  <a:cubicBezTo>
                    <a:pt x="1049865" y="1585774"/>
                    <a:pt x="1193581" y="1504376"/>
                    <a:pt x="1330943" y="1413396"/>
                  </a:cubicBezTo>
                  <a:cubicBezTo>
                    <a:pt x="1365165" y="1390563"/>
                    <a:pt x="1399293" y="1367370"/>
                    <a:pt x="1432566" y="1343193"/>
                  </a:cubicBezTo>
                  <a:cubicBezTo>
                    <a:pt x="1449441" y="1331373"/>
                    <a:pt x="1465936" y="1319104"/>
                    <a:pt x="1482527" y="1306926"/>
                  </a:cubicBezTo>
                  <a:cubicBezTo>
                    <a:pt x="1499210" y="1294837"/>
                    <a:pt x="1515611" y="1282391"/>
                    <a:pt x="1531821" y="1269765"/>
                  </a:cubicBezTo>
                  <a:cubicBezTo>
                    <a:pt x="1596947" y="1219350"/>
                    <a:pt x="1660652" y="1167055"/>
                    <a:pt x="1721986" y="1112073"/>
                  </a:cubicBezTo>
                  <a:cubicBezTo>
                    <a:pt x="1844940" y="1002469"/>
                    <a:pt x="1958983" y="882926"/>
                    <a:pt x="2061460" y="754336"/>
                  </a:cubicBezTo>
                  <a:cubicBezTo>
                    <a:pt x="2112652" y="690042"/>
                    <a:pt x="2161094" y="623510"/>
                    <a:pt x="2206218" y="554827"/>
                  </a:cubicBezTo>
                  <a:cubicBezTo>
                    <a:pt x="2250583" y="485787"/>
                    <a:pt x="2292484" y="415046"/>
                    <a:pt x="2329455" y="341886"/>
                  </a:cubicBezTo>
                  <a:cubicBezTo>
                    <a:pt x="2339030" y="323709"/>
                    <a:pt x="2347941" y="305261"/>
                    <a:pt x="2356757" y="286815"/>
                  </a:cubicBezTo>
                  <a:lnTo>
                    <a:pt x="2370030" y="259056"/>
                  </a:lnTo>
                  <a:lnTo>
                    <a:pt x="2382637" y="231028"/>
                  </a:lnTo>
                  <a:cubicBezTo>
                    <a:pt x="2390885" y="212312"/>
                    <a:pt x="2399227" y="193598"/>
                    <a:pt x="2406716" y="174525"/>
                  </a:cubicBezTo>
                  <a:cubicBezTo>
                    <a:pt x="2414206" y="155452"/>
                    <a:pt x="2422453" y="136646"/>
                    <a:pt x="2429278" y="11739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BD3B5230-9694-174D-80CB-449E34C539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-4155"/>
              <a:ext cx="2493062" cy="1947896"/>
            </a:xfrm>
            <a:custGeom>
              <a:avLst/>
              <a:gdLst>
                <a:gd name="connsiteX0" fmla="*/ 1896911 w 2493062"/>
                <a:gd name="connsiteY0" fmla="*/ 0 h 1947896"/>
                <a:gd name="connsiteX1" fmla="*/ 2493062 w 2493062"/>
                <a:gd name="connsiteY1" fmla="*/ 0 h 1947896"/>
                <a:gd name="connsiteX2" fmla="*/ 2435315 w 2493062"/>
                <a:gd name="connsiteY2" fmla="*/ 178165 h 1947896"/>
                <a:gd name="connsiteX3" fmla="*/ 93066 w 2493062"/>
                <a:gd name="connsiteY3" fmla="*/ 1935859 h 1947896"/>
                <a:gd name="connsiteX4" fmla="*/ 0 w 2493062"/>
                <a:gd name="connsiteY4" fmla="*/ 1947896 h 1947896"/>
                <a:gd name="connsiteX5" fmla="*/ 0 w 2493062"/>
                <a:gd name="connsiteY5" fmla="*/ 1404756 h 1947896"/>
                <a:gd name="connsiteX6" fmla="*/ 17392 w 2493062"/>
                <a:gd name="connsiteY6" fmla="*/ 1402364 h 1947896"/>
                <a:gd name="connsiteX7" fmla="*/ 464249 w 2493062"/>
                <a:gd name="connsiteY7" fmla="*/ 1281208 h 1947896"/>
                <a:gd name="connsiteX8" fmla="*/ 1260556 w 2493062"/>
                <a:gd name="connsiteY8" fmla="*/ 833835 h 1947896"/>
                <a:gd name="connsiteX9" fmla="*/ 1807924 w 2493062"/>
                <a:gd name="connsiteY9" fmla="*/ 193222 h 1947896"/>
                <a:gd name="connsiteX10" fmla="*/ 1874357 w 2493062"/>
                <a:gd name="connsiteY10" fmla="*/ 58333 h 19478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3062" h="1947896">
                  <a:moveTo>
                    <a:pt x="1896911" y="0"/>
                  </a:moveTo>
                  <a:lnTo>
                    <a:pt x="2493062" y="0"/>
                  </a:lnTo>
                  <a:lnTo>
                    <a:pt x="2435315" y="178165"/>
                  </a:lnTo>
                  <a:cubicBezTo>
                    <a:pt x="2088122" y="1071812"/>
                    <a:pt x="1129732" y="1758033"/>
                    <a:pt x="93066" y="1935859"/>
                  </a:cubicBezTo>
                  <a:lnTo>
                    <a:pt x="0" y="1947896"/>
                  </a:lnTo>
                  <a:lnTo>
                    <a:pt x="0" y="1404756"/>
                  </a:lnTo>
                  <a:lnTo>
                    <a:pt x="17392" y="1402364"/>
                  </a:lnTo>
                  <a:cubicBezTo>
                    <a:pt x="167719" y="1375030"/>
                    <a:pt x="318070" y="1334398"/>
                    <a:pt x="464249" y="1281208"/>
                  </a:cubicBezTo>
                  <a:cubicBezTo>
                    <a:pt x="753480" y="1176081"/>
                    <a:pt x="1028869" y="1021346"/>
                    <a:pt x="1260556" y="833835"/>
                  </a:cubicBezTo>
                  <a:cubicBezTo>
                    <a:pt x="1491960" y="646594"/>
                    <a:pt x="1681177" y="425056"/>
                    <a:pt x="1807924" y="193222"/>
                  </a:cubicBezTo>
                  <a:cubicBezTo>
                    <a:pt x="1832328" y="148578"/>
                    <a:pt x="1854477" y="103599"/>
                    <a:pt x="1874357" y="5833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687B3EF1-EF2B-8563-733B-5248A69FCA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0"/>
              <a:ext cx="2501089" cy="1972702"/>
            </a:xfrm>
            <a:custGeom>
              <a:avLst/>
              <a:gdLst>
                <a:gd name="connsiteX0" fmla="*/ 2318728 w 2501089"/>
                <a:gd name="connsiteY0" fmla="*/ 0 h 1972702"/>
                <a:gd name="connsiteX1" fmla="*/ 2501089 w 2501089"/>
                <a:gd name="connsiteY1" fmla="*/ 0 h 1972702"/>
                <a:gd name="connsiteX2" fmla="*/ 2453909 w 2501089"/>
                <a:gd name="connsiteY2" fmla="*/ 167837 h 1972702"/>
                <a:gd name="connsiteX3" fmla="*/ 2361125 w 2501089"/>
                <a:gd name="connsiteY3" fmla="*/ 392084 h 1972702"/>
                <a:gd name="connsiteX4" fmla="*/ 1768255 w 2501089"/>
                <a:gd name="connsiteY4" fmla="*/ 1167644 h 1972702"/>
                <a:gd name="connsiteX5" fmla="*/ 1375125 w 2501089"/>
                <a:gd name="connsiteY5" fmla="*/ 1471474 h 1972702"/>
                <a:gd name="connsiteX6" fmla="*/ 935735 w 2501089"/>
                <a:gd name="connsiteY6" fmla="*/ 1712713 h 1972702"/>
                <a:gd name="connsiteX7" fmla="*/ 212353 w 2501089"/>
                <a:gd name="connsiteY7" fmla="*/ 1940294 h 1972702"/>
                <a:gd name="connsiteX8" fmla="*/ 0 w 2501089"/>
                <a:gd name="connsiteY8" fmla="*/ 1972702 h 1972702"/>
                <a:gd name="connsiteX9" fmla="*/ 0 w 2501089"/>
                <a:gd name="connsiteY9" fmla="*/ 1732181 h 1972702"/>
                <a:gd name="connsiteX10" fmla="*/ 161195 w 2501089"/>
                <a:gd name="connsiteY10" fmla="*/ 1706590 h 1972702"/>
                <a:gd name="connsiteX11" fmla="*/ 388463 w 2501089"/>
                <a:gd name="connsiteY11" fmla="*/ 1652268 h 1972702"/>
                <a:gd name="connsiteX12" fmla="*/ 826716 w 2501089"/>
                <a:gd name="connsiteY12" fmla="*/ 1493950 h 1972702"/>
                <a:gd name="connsiteX13" fmla="*/ 1609847 w 2501089"/>
                <a:gd name="connsiteY13" fmla="*/ 1007535 h 1972702"/>
                <a:gd name="connsiteX14" fmla="*/ 1929982 w 2501089"/>
                <a:gd name="connsiteY14" fmla="*/ 682930 h 1972702"/>
                <a:gd name="connsiteX15" fmla="*/ 2183093 w 2501089"/>
                <a:gd name="connsiteY15" fmla="*/ 310149 h 1972702"/>
                <a:gd name="connsiteX16" fmla="*/ 2280286 w 2501089"/>
                <a:gd name="connsiteY16" fmla="*/ 108435 h 19727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501089" h="1972702">
                  <a:moveTo>
                    <a:pt x="2318728" y="0"/>
                  </a:moveTo>
                  <a:lnTo>
                    <a:pt x="2501089" y="0"/>
                  </a:lnTo>
                  <a:lnTo>
                    <a:pt x="2453909" y="167837"/>
                  </a:lnTo>
                  <a:cubicBezTo>
                    <a:pt x="2427555" y="244153"/>
                    <a:pt x="2396627" y="319103"/>
                    <a:pt x="2361125" y="392084"/>
                  </a:cubicBezTo>
                  <a:cubicBezTo>
                    <a:pt x="2218453" y="684005"/>
                    <a:pt x="2011698" y="945211"/>
                    <a:pt x="1768255" y="1167644"/>
                  </a:cubicBezTo>
                  <a:cubicBezTo>
                    <a:pt x="1646250" y="1278860"/>
                    <a:pt x="1514385" y="1380316"/>
                    <a:pt x="1375125" y="1471474"/>
                  </a:cubicBezTo>
                  <a:cubicBezTo>
                    <a:pt x="1235677" y="1562542"/>
                    <a:pt x="1088928" y="1643672"/>
                    <a:pt x="935735" y="1712713"/>
                  </a:cubicBezTo>
                  <a:cubicBezTo>
                    <a:pt x="705659" y="1815533"/>
                    <a:pt x="462359" y="1892212"/>
                    <a:pt x="212353" y="1940294"/>
                  </a:cubicBezTo>
                  <a:lnTo>
                    <a:pt x="0" y="1972702"/>
                  </a:lnTo>
                  <a:lnTo>
                    <a:pt x="0" y="1732181"/>
                  </a:lnTo>
                  <a:lnTo>
                    <a:pt x="161195" y="1706590"/>
                  </a:lnTo>
                  <a:cubicBezTo>
                    <a:pt x="237638" y="1691378"/>
                    <a:pt x="313477" y="1673222"/>
                    <a:pt x="388463" y="1652268"/>
                  </a:cubicBezTo>
                  <a:cubicBezTo>
                    <a:pt x="538529" y="1610539"/>
                    <a:pt x="684898" y="1556543"/>
                    <a:pt x="826716" y="1493950"/>
                  </a:cubicBezTo>
                  <a:cubicBezTo>
                    <a:pt x="1111207" y="1370107"/>
                    <a:pt x="1376832" y="1205881"/>
                    <a:pt x="1609847" y="1007535"/>
                  </a:cubicBezTo>
                  <a:cubicBezTo>
                    <a:pt x="1725975" y="908049"/>
                    <a:pt x="1833571" y="799519"/>
                    <a:pt x="1929982" y="682930"/>
                  </a:cubicBezTo>
                  <a:cubicBezTo>
                    <a:pt x="2026581" y="566520"/>
                    <a:pt x="2111806" y="441692"/>
                    <a:pt x="2183093" y="310149"/>
                  </a:cubicBezTo>
                  <a:cubicBezTo>
                    <a:pt x="2218738" y="244422"/>
                    <a:pt x="2251396" y="177150"/>
                    <a:pt x="2280286" y="10843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48953C68-D214-A4AB-52CF-612ED3A1C8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05" y="1"/>
              <a:ext cx="2491105" cy="1943661"/>
            </a:xfrm>
            <a:custGeom>
              <a:avLst/>
              <a:gdLst>
                <a:gd name="connsiteX0" fmla="*/ 1995408 w 2491105"/>
                <a:gd name="connsiteY0" fmla="*/ 0 h 1943661"/>
                <a:gd name="connsiteX1" fmla="*/ 2491105 w 2491105"/>
                <a:gd name="connsiteY1" fmla="*/ 0 h 1943661"/>
                <a:gd name="connsiteX2" fmla="*/ 2434705 w 2491105"/>
                <a:gd name="connsiteY2" fmla="*/ 174009 h 1943661"/>
                <a:gd name="connsiteX3" fmla="*/ 92457 w 2491105"/>
                <a:gd name="connsiteY3" fmla="*/ 1931703 h 1943661"/>
                <a:gd name="connsiteX4" fmla="*/ 0 w 2491105"/>
                <a:gd name="connsiteY4" fmla="*/ 1943661 h 1943661"/>
                <a:gd name="connsiteX5" fmla="*/ 0 w 2491105"/>
                <a:gd name="connsiteY5" fmla="*/ 1491489 h 1943661"/>
                <a:gd name="connsiteX6" fmla="*/ 34107 w 2491105"/>
                <a:gd name="connsiteY6" fmla="*/ 1486836 h 1943661"/>
                <a:gd name="connsiteX7" fmla="*/ 497577 w 2491105"/>
                <a:gd name="connsiteY7" fmla="*/ 1360598 h 1943661"/>
                <a:gd name="connsiteX8" fmla="*/ 1321566 w 2491105"/>
                <a:gd name="connsiteY8" fmla="*/ 897645 h 1943661"/>
                <a:gd name="connsiteX9" fmla="*/ 1891495 w 2491105"/>
                <a:gd name="connsiteY9" fmla="*/ 230078 h 1943661"/>
                <a:gd name="connsiteX10" fmla="*/ 1961469 w 2491105"/>
                <a:gd name="connsiteY10" fmla="*/ 87885 h 1943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1105" h="1943661">
                  <a:moveTo>
                    <a:pt x="1995408" y="0"/>
                  </a:moveTo>
                  <a:lnTo>
                    <a:pt x="2491105" y="0"/>
                  </a:lnTo>
                  <a:lnTo>
                    <a:pt x="2434705" y="174009"/>
                  </a:lnTo>
                  <a:cubicBezTo>
                    <a:pt x="2087512" y="1067655"/>
                    <a:pt x="1129122" y="1753877"/>
                    <a:pt x="92457" y="1931703"/>
                  </a:cubicBezTo>
                  <a:lnTo>
                    <a:pt x="0" y="1943661"/>
                  </a:lnTo>
                  <a:lnTo>
                    <a:pt x="0" y="1491489"/>
                  </a:lnTo>
                  <a:lnTo>
                    <a:pt x="34107" y="1486836"/>
                  </a:lnTo>
                  <a:cubicBezTo>
                    <a:pt x="189055" y="1458696"/>
                    <a:pt x="343908" y="1416565"/>
                    <a:pt x="497577" y="1360598"/>
                  </a:cubicBezTo>
                  <a:cubicBezTo>
                    <a:pt x="796856" y="1251889"/>
                    <a:pt x="1081725" y="1091781"/>
                    <a:pt x="1321566" y="897645"/>
                  </a:cubicBezTo>
                  <a:cubicBezTo>
                    <a:pt x="1565577" y="700195"/>
                    <a:pt x="1757355" y="475523"/>
                    <a:pt x="1891495" y="230078"/>
                  </a:cubicBezTo>
                  <a:cubicBezTo>
                    <a:pt x="1917197" y="183033"/>
                    <a:pt x="1940526" y="135619"/>
                    <a:pt x="1961469" y="87885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pic>
        <p:nvPicPr>
          <p:cNvPr id="4" name="Bildobjekt 1">
            <a:extLst>
              <a:ext uri="{FF2B5EF4-FFF2-40B4-BE49-F238E27FC236}">
                <a16:creationId xmlns:a16="http://schemas.microsoft.com/office/drawing/2014/main" id="{A1BED6D0-9D2D-1D4E-4C5E-9C268F63F85E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90813" y="2837712"/>
            <a:ext cx="3431823" cy="321733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35284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7767B6-5E55-2BDA-9114-DE0AF298B7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7F9D6B04-90C4-A356-3B0F-C2ECD7BBC2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AC10DC4-9BB1-B4DA-5A23-6C6013D47C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B184B4B-287E-E4C5-0E3D-1DF741A6BE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55" y="233045"/>
            <a:ext cx="4766330" cy="530717"/>
          </a:xfrm>
        </p:spPr>
        <p:txBody>
          <a:bodyPr>
            <a:normAutofit fontScale="90000"/>
          </a:bodyPr>
          <a:lstStyle/>
          <a:p>
            <a:r>
              <a:rPr lang="sv-SE" sz="3600" b="1" dirty="0">
                <a:solidFill>
                  <a:schemeClr val="tx2"/>
                </a:solidFill>
              </a:rPr>
              <a:t>Träningar på nya planerna</a:t>
            </a:r>
            <a:endParaRPr lang="sv-SE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E111A4-D98C-8B2F-7F2F-3E41533404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1376" y="1185491"/>
            <a:ext cx="7367015" cy="4823424"/>
          </a:xfrm>
        </p:spPr>
        <p:txBody>
          <a:bodyPr anchor="t">
            <a:normAutofit lnSpcReduction="10000"/>
          </a:bodyPr>
          <a:lstStyle/>
          <a:p>
            <a:endParaRPr lang="sv-SE" sz="2400" dirty="0">
              <a:solidFill>
                <a:schemeClr val="tx2"/>
              </a:solidFill>
            </a:endParaRP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sv-SE" dirty="0"/>
              <a:t>Två träningar per vecka (måndag och onsdag)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endParaRPr lang="sv-SE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r>
              <a:rPr lang="sv-SE" dirty="0"/>
              <a:t>En extra individuell träning (fredagar)</a:t>
            </a:r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endParaRPr lang="sv-SE" dirty="0"/>
          </a:p>
          <a:p>
            <a:pPr marL="457200" lvl="0" indent="-342900">
              <a:spcBef>
                <a:spcPts val="0"/>
              </a:spcBef>
              <a:buSzPts val="1800"/>
              <a:buChar char="●"/>
            </a:pPr>
            <a:endParaRPr lang="sv-SE" dirty="0"/>
          </a:p>
          <a:p>
            <a:pPr marL="914400" lvl="1" indent="-342900">
              <a:spcBef>
                <a:spcPts val="0"/>
              </a:spcBef>
              <a:buSzPts val="1800"/>
              <a:buChar char="○"/>
            </a:pPr>
            <a:r>
              <a:rPr lang="sv-SE" dirty="0"/>
              <a:t>Kallelser skickas ut en vecka innan träning (viktigt att läsa beskrivning på träning och plats, kan uppdateras löpande utifrån förutsättningarna)</a:t>
            </a:r>
          </a:p>
          <a:p>
            <a:pPr marL="914400" lvl="1" indent="-342900">
              <a:spcBef>
                <a:spcPts val="0"/>
              </a:spcBef>
              <a:buSzPts val="1800"/>
              <a:buChar char="○"/>
            </a:pPr>
            <a:r>
              <a:rPr lang="sv-SE" b="1" dirty="0"/>
              <a:t>VIKTIGT svara på kallelser </a:t>
            </a:r>
            <a:r>
              <a:rPr lang="sv-SE" dirty="0"/>
              <a:t>för bättre planering av aktiviteten</a:t>
            </a:r>
          </a:p>
          <a:p>
            <a:pPr marL="914400" lvl="1" indent="-342900">
              <a:spcBef>
                <a:spcPts val="0"/>
              </a:spcBef>
              <a:buSzPts val="1800"/>
              <a:buChar char="○"/>
            </a:pPr>
            <a:r>
              <a:rPr lang="sv-SE" b="1" dirty="0"/>
              <a:t>Skriv anledning</a:t>
            </a:r>
            <a:r>
              <a:rPr lang="sv-SE" dirty="0"/>
              <a:t> till varför man tackar nej</a:t>
            </a:r>
          </a:p>
          <a:p>
            <a:pPr marL="914400" lvl="1" indent="-342900">
              <a:spcBef>
                <a:spcPts val="0"/>
              </a:spcBef>
              <a:buSzPts val="1800"/>
              <a:buChar char="○"/>
            </a:pPr>
            <a:r>
              <a:rPr lang="sv-SE" dirty="0"/>
              <a:t>Fleridrottande uppmuntras</a:t>
            </a:r>
          </a:p>
          <a:p>
            <a:pPr marL="0" indent="0">
              <a:buNone/>
            </a:pPr>
            <a:endParaRPr lang="sv-SE" sz="80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1A029E4-E30E-A738-6EAD-F135648101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C4904E0-91CA-98D1-EFF0-DCADDB65414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3EEE1E52-A59C-A86C-488A-E0358E5CCC7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F180EE75-D2DA-2E31-31F9-F7DC255A50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E1931F11-3963-3B85-2578-1F2F2FB33D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4" name="Bildobjekt 1">
            <a:extLst>
              <a:ext uri="{FF2B5EF4-FFF2-40B4-BE49-F238E27FC236}">
                <a16:creationId xmlns:a16="http://schemas.microsoft.com/office/drawing/2014/main" id="{D1E42F18-C36C-F2BD-FB2E-8670ABFEED3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1949102"/>
            <a:ext cx="4142232" cy="3883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0401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F119B81-E45F-E6B8-4222-520E3E2F49F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30B91EF-B70E-5B66-F482-42FF9E21BB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0F16526-B70B-481D-0ABC-0FE8004154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  <a:sym typeface="Arial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3B59DD9-3984-9105-F25E-8C3F88161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5955" y="233045"/>
            <a:ext cx="4766330" cy="530717"/>
          </a:xfrm>
        </p:spPr>
        <p:txBody>
          <a:bodyPr>
            <a:normAutofit fontScale="90000"/>
          </a:bodyPr>
          <a:lstStyle/>
          <a:p>
            <a:r>
              <a:rPr lang="sv-SE" sz="3600" b="1" dirty="0">
                <a:solidFill>
                  <a:schemeClr val="tx2"/>
                </a:solidFill>
              </a:rPr>
              <a:t>Seriespel 2026</a:t>
            </a:r>
            <a:endParaRPr lang="sv-SE" sz="3600" dirty="0">
              <a:solidFill>
                <a:schemeClr val="tx2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B7568D2-955B-446E-1678-C73A6A899F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2625" y="1680418"/>
            <a:ext cx="7432249" cy="4823424"/>
          </a:xfrm>
        </p:spPr>
        <p:txBody>
          <a:bodyPr anchor="t">
            <a:normAutofit/>
          </a:bodyPr>
          <a:lstStyle/>
          <a:p>
            <a:endParaRPr lang="sv-SE" sz="2400" dirty="0">
              <a:solidFill>
                <a:schemeClr val="tx2"/>
              </a:solidFill>
            </a:endParaRPr>
          </a:p>
          <a:p>
            <a:pPr lvl="0">
              <a:spcBef>
                <a:spcPts val="0"/>
              </a:spcBef>
              <a:buSzPts val="1800"/>
            </a:pPr>
            <a:r>
              <a:rPr lang="sv-SE" sz="2400" dirty="0"/>
              <a:t>7-7</a:t>
            </a:r>
          </a:p>
          <a:p>
            <a:pPr lvl="0">
              <a:spcBef>
                <a:spcPts val="0"/>
              </a:spcBef>
              <a:buSzPts val="1800"/>
            </a:pPr>
            <a:r>
              <a:rPr lang="sv-SE" sz="2400" dirty="0"/>
              <a:t>Anmälda i två grupper: MIK Blå/MIK Vit spelar i grupp Norr och Syd</a:t>
            </a:r>
          </a:p>
          <a:p>
            <a:pPr lvl="0">
              <a:spcBef>
                <a:spcPts val="0"/>
              </a:spcBef>
              <a:buSzPts val="1800"/>
            </a:pPr>
            <a:r>
              <a:rPr lang="sv-SE" sz="2400" dirty="0"/>
              <a:t>Ca två matcher per vecka</a:t>
            </a:r>
          </a:p>
          <a:p>
            <a:pPr lvl="0">
              <a:spcBef>
                <a:spcPts val="0"/>
              </a:spcBef>
              <a:buSzPts val="1800"/>
            </a:pPr>
            <a:r>
              <a:rPr lang="sv-SE" sz="2400" dirty="0"/>
              <a:t>Kallelser till match, meddela </a:t>
            </a:r>
            <a:r>
              <a:rPr lang="sv-SE" sz="2400" dirty="0" err="1"/>
              <a:t>ev</a:t>
            </a:r>
            <a:r>
              <a:rPr lang="sv-SE" sz="2400" dirty="0"/>
              <a:t> datum man inte kan senast 30/4 till Ida eller Mathias </a:t>
            </a:r>
          </a:p>
          <a:p>
            <a:pPr lvl="0">
              <a:spcBef>
                <a:spcPts val="0"/>
              </a:spcBef>
              <a:buSzPts val="1800"/>
            </a:pPr>
            <a:r>
              <a:rPr lang="sv-SE" sz="2400" dirty="0"/>
              <a:t>Fair Play, både på och utanför planen</a:t>
            </a:r>
          </a:p>
          <a:p>
            <a:pPr lvl="0">
              <a:spcBef>
                <a:spcPts val="0"/>
              </a:spcBef>
              <a:buSzPts val="1800"/>
            </a:pPr>
            <a:endParaRPr lang="sv-SE" sz="2400" dirty="0"/>
          </a:p>
          <a:p>
            <a:pPr lvl="0">
              <a:spcBef>
                <a:spcPts val="0"/>
              </a:spcBef>
              <a:buSzPts val="1800"/>
            </a:pPr>
            <a:r>
              <a:rPr lang="sv-SE" sz="2400" dirty="0"/>
              <a:t>Spelformsutbildningar 7-7 och 9-9 – uppmuntrar även </a:t>
            </a:r>
          </a:p>
          <a:p>
            <a:pPr marL="0" lvl="0" indent="0">
              <a:spcBef>
                <a:spcPts val="0"/>
              </a:spcBef>
              <a:buSzPts val="1800"/>
              <a:buNone/>
            </a:pPr>
            <a:r>
              <a:rPr lang="sv-SE" sz="2400" dirty="0"/>
              <a:t>föräldrar att gå dessa </a:t>
            </a:r>
            <a:r>
              <a:rPr lang="sv-SE" sz="2400" dirty="0">
                <a:hlinkClick r:id="rId3"/>
              </a:rPr>
              <a:t>Spelformsutbildningar - Förening och aktiva</a:t>
            </a:r>
            <a:endParaRPr lang="sv-SE" sz="2400" dirty="0"/>
          </a:p>
          <a:p>
            <a:pPr marL="0" indent="0">
              <a:buNone/>
            </a:pPr>
            <a:endParaRPr lang="sv-SE" sz="8000" dirty="0">
              <a:solidFill>
                <a:schemeClr val="tx2"/>
              </a:solidFill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6BE349FF-70A6-D6B2-3004-F42DB86C3E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818240" y="-16714"/>
            <a:ext cx="6373761" cy="6874714"/>
            <a:chOff x="5818240" y="-1"/>
            <a:chExt cx="6373761" cy="6874714"/>
          </a:xfrm>
        </p:grpSpPr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9F431811-697E-D823-EBD9-E0D8C35D6A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18240" y="-1"/>
              <a:ext cx="6373761" cy="6874714"/>
            </a:xfrm>
            <a:custGeom>
              <a:avLst/>
              <a:gdLst>
                <a:gd name="connsiteX0" fmla="*/ 6373761 w 6373761"/>
                <a:gd name="connsiteY0" fmla="*/ 5771297 h 6874714"/>
                <a:gd name="connsiteX1" fmla="*/ 6373761 w 6373761"/>
                <a:gd name="connsiteY1" fmla="*/ 6247960 h 6874714"/>
                <a:gd name="connsiteX2" fmla="*/ 6235932 w 6373761"/>
                <a:gd name="connsiteY2" fmla="*/ 6361930 h 6874714"/>
                <a:gd name="connsiteX3" fmla="*/ 5960375 w 6373761"/>
                <a:gd name="connsiteY3" fmla="*/ 6587489 h 6874714"/>
                <a:gd name="connsiteX4" fmla="*/ 5822907 w 6373761"/>
                <a:gd name="connsiteY4" fmla="*/ 6701871 h 6874714"/>
                <a:gd name="connsiteX5" fmla="*/ 5681115 w 6373761"/>
                <a:gd name="connsiteY5" fmla="*/ 6816896 h 6874714"/>
                <a:gd name="connsiteX6" fmla="*/ 5604096 w 6373761"/>
                <a:gd name="connsiteY6" fmla="*/ 6874714 h 6874714"/>
                <a:gd name="connsiteX7" fmla="*/ 4878485 w 6373761"/>
                <a:gd name="connsiteY7" fmla="*/ 6874714 h 6874714"/>
                <a:gd name="connsiteX8" fmla="*/ 5006014 w 6373761"/>
                <a:gd name="connsiteY8" fmla="*/ 6800200 h 6874714"/>
                <a:gd name="connsiteX9" fmla="*/ 5149855 w 6373761"/>
                <a:gd name="connsiteY9" fmla="*/ 6707667 h 6874714"/>
                <a:gd name="connsiteX10" fmla="*/ 5431866 w 6373761"/>
                <a:gd name="connsiteY10" fmla="*/ 6506210 h 6874714"/>
                <a:gd name="connsiteX11" fmla="*/ 5571036 w 6373761"/>
                <a:gd name="connsiteY11" fmla="*/ 6399557 h 6874714"/>
                <a:gd name="connsiteX12" fmla="*/ 5711649 w 6373761"/>
                <a:gd name="connsiteY12" fmla="*/ 6288912 h 6874714"/>
                <a:gd name="connsiteX13" fmla="*/ 6276589 w 6373761"/>
                <a:gd name="connsiteY13" fmla="*/ 5852379 h 6874714"/>
                <a:gd name="connsiteX14" fmla="*/ 3975975 w 6373761"/>
                <a:gd name="connsiteY14" fmla="*/ 263 h 6874714"/>
                <a:gd name="connsiteX15" fmla="*/ 4350473 w 6373761"/>
                <a:gd name="connsiteY15" fmla="*/ 24963 h 6874714"/>
                <a:gd name="connsiteX16" fmla="*/ 5077909 w 6373761"/>
                <a:gd name="connsiteY16" fmla="*/ 189450 h 6874714"/>
                <a:gd name="connsiteX17" fmla="*/ 5746507 w 6373761"/>
                <a:gd name="connsiteY17" fmla="*/ 505804 h 6874714"/>
                <a:gd name="connsiteX18" fmla="*/ 6322456 w 6373761"/>
                <a:gd name="connsiteY18" fmla="*/ 956633 h 6874714"/>
                <a:gd name="connsiteX19" fmla="*/ 6373761 w 6373761"/>
                <a:gd name="connsiteY19" fmla="*/ 1011863 h 6874714"/>
                <a:gd name="connsiteX20" fmla="*/ 6373761 w 6373761"/>
                <a:gd name="connsiteY20" fmla="*/ 1185075 h 6874714"/>
                <a:gd name="connsiteX21" fmla="*/ 6359489 w 6373761"/>
                <a:gd name="connsiteY21" fmla="*/ 1169497 h 6874714"/>
                <a:gd name="connsiteX22" fmla="*/ 6233869 w 6373761"/>
                <a:gd name="connsiteY22" fmla="*/ 1047442 h 6874714"/>
                <a:gd name="connsiteX23" fmla="*/ 5961423 w 6373761"/>
                <a:gd name="connsiteY23" fmla="*/ 827953 h 6874714"/>
                <a:gd name="connsiteX24" fmla="*/ 5663555 w 6373761"/>
                <a:gd name="connsiteY24" fmla="*/ 645304 h 6874714"/>
                <a:gd name="connsiteX25" fmla="*/ 5013827 w 6373761"/>
                <a:gd name="connsiteY25" fmla="*/ 397863 h 6874714"/>
                <a:gd name="connsiteX26" fmla="*/ 4327409 w 6373761"/>
                <a:gd name="connsiteY26" fmla="*/ 302545 h 6874714"/>
                <a:gd name="connsiteX27" fmla="*/ 3639939 w 6373761"/>
                <a:gd name="connsiteY27" fmla="*/ 338868 h 6874714"/>
                <a:gd name="connsiteX28" fmla="*/ 3302495 w 6373761"/>
                <a:gd name="connsiteY28" fmla="*/ 403659 h 6874714"/>
                <a:gd name="connsiteX29" fmla="*/ 2971604 w 6373761"/>
                <a:gd name="connsiteY29" fmla="*/ 496273 h 6874714"/>
                <a:gd name="connsiteX30" fmla="*/ 2648706 w 6373761"/>
                <a:gd name="connsiteY30" fmla="*/ 614389 h 6874714"/>
                <a:gd name="connsiteX31" fmla="*/ 2335374 w 6373761"/>
                <a:gd name="connsiteY31" fmla="*/ 757109 h 6874714"/>
                <a:gd name="connsiteX32" fmla="*/ 1741342 w 6373761"/>
                <a:gd name="connsiteY32" fmla="*/ 1107725 h 6874714"/>
                <a:gd name="connsiteX33" fmla="*/ 1600861 w 6373761"/>
                <a:gd name="connsiteY33" fmla="*/ 1208710 h 6874714"/>
                <a:gd name="connsiteX34" fmla="*/ 1531799 w 6373761"/>
                <a:gd name="connsiteY34" fmla="*/ 1260879 h 6874714"/>
                <a:gd name="connsiteX35" fmla="*/ 1463655 w 6373761"/>
                <a:gd name="connsiteY35" fmla="*/ 1314333 h 6874714"/>
                <a:gd name="connsiteX36" fmla="*/ 1200777 w 6373761"/>
                <a:gd name="connsiteY36" fmla="*/ 1541166 h 6874714"/>
                <a:gd name="connsiteX37" fmla="*/ 731501 w 6373761"/>
                <a:gd name="connsiteY37" fmla="*/ 2055754 h 6874714"/>
                <a:gd name="connsiteX38" fmla="*/ 531393 w 6373761"/>
                <a:gd name="connsiteY38" fmla="*/ 2342739 h 6874714"/>
                <a:gd name="connsiteX39" fmla="*/ 361033 w 6373761"/>
                <a:gd name="connsiteY39" fmla="*/ 2649046 h 6874714"/>
                <a:gd name="connsiteX40" fmla="*/ 323292 w 6373761"/>
                <a:gd name="connsiteY40" fmla="*/ 2728263 h 6874714"/>
                <a:gd name="connsiteX41" fmla="*/ 304945 w 6373761"/>
                <a:gd name="connsiteY41" fmla="*/ 2768193 h 6874714"/>
                <a:gd name="connsiteX42" fmla="*/ 287516 w 6373761"/>
                <a:gd name="connsiteY42" fmla="*/ 2808510 h 6874714"/>
                <a:gd name="connsiteX43" fmla="*/ 254230 w 6373761"/>
                <a:gd name="connsiteY43" fmla="*/ 2889788 h 6874714"/>
                <a:gd name="connsiteX44" fmla="*/ 223042 w 6373761"/>
                <a:gd name="connsiteY44" fmla="*/ 2971968 h 6874714"/>
                <a:gd name="connsiteX45" fmla="*/ 121611 w 6373761"/>
                <a:gd name="connsiteY45" fmla="*/ 3308544 h 6874714"/>
                <a:gd name="connsiteX46" fmla="*/ 39314 w 6373761"/>
                <a:gd name="connsiteY46" fmla="*/ 4005912 h 6874714"/>
                <a:gd name="connsiteX47" fmla="*/ 73910 w 6373761"/>
                <a:gd name="connsiteY47" fmla="*/ 4354081 h 6874714"/>
                <a:gd name="connsiteX48" fmla="*/ 179534 w 6373761"/>
                <a:gd name="connsiteY48" fmla="*/ 4687050 h 6874714"/>
                <a:gd name="connsiteX49" fmla="*/ 215964 w 6373761"/>
                <a:gd name="connsiteY49" fmla="*/ 4766654 h 6874714"/>
                <a:gd name="connsiteX50" fmla="*/ 256457 w 6373761"/>
                <a:gd name="connsiteY50" fmla="*/ 4844455 h 6874714"/>
                <a:gd name="connsiteX51" fmla="*/ 346225 w 6373761"/>
                <a:gd name="connsiteY51" fmla="*/ 4995290 h 6874714"/>
                <a:gd name="connsiteX52" fmla="*/ 445296 w 6373761"/>
                <a:gd name="connsiteY52" fmla="*/ 5140971 h 6874714"/>
                <a:gd name="connsiteX53" fmla="*/ 551443 w 6373761"/>
                <a:gd name="connsiteY53" fmla="*/ 5282531 h 6874714"/>
                <a:gd name="connsiteX54" fmla="*/ 772387 w 6373761"/>
                <a:gd name="connsiteY54" fmla="*/ 5562561 h 6874714"/>
                <a:gd name="connsiteX55" fmla="*/ 882858 w 6373761"/>
                <a:gd name="connsiteY55" fmla="*/ 5704507 h 6874714"/>
                <a:gd name="connsiteX56" fmla="*/ 990316 w 6373761"/>
                <a:gd name="connsiteY56" fmla="*/ 5848258 h 6874714"/>
                <a:gd name="connsiteX57" fmla="*/ 1097774 w 6373761"/>
                <a:gd name="connsiteY57" fmla="*/ 5987114 h 6874714"/>
                <a:gd name="connsiteX58" fmla="*/ 1210080 w 6373761"/>
                <a:gd name="connsiteY58" fmla="*/ 6121203 h 6874714"/>
                <a:gd name="connsiteX59" fmla="*/ 1448192 w 6373761"/>
                <a:gd name="connsiteY59" fmla="*/ 6374054 h 6874714"/>
                <a:gd name="connsiteX60" fmla="*/ 1982991 w 6373761"/>
                <a:gd name="connsiteY60" fmla="*/ 6796158 h 6874714"/>
                <a:gd name="connsiteX61" fmla="*/ 2118475 w 6373761"/>
                <a:gd name="connsiteY61" fmla="*/ 6874714 h 6874714"/>
                <a:gd name="connsiteX62" fmla="*/ 1569874 w 6373761"/>
                <a:gd name="connsiteY62" fmla="*/ 6874714 h 6874714"/>
                <a:gd name="connsiteX63" fmla="*/ 1507802 w 6373761"/>
                <a:gd name="connsiteY63" fmla="*/ 6817815 h 6874714"/>
                <a:gd name="connsiteX64" fmla="*/ 1256865 w 6373761"/>
                <a:gd name="connsiteY64" fmla="*/ 6543437 h 6874714"/>
                <a:gd name="connsiteX65" fmla="*/ 1038410 w 6373761"/>
                <a:gd name="connsiteY65" fmla="*/ 6248722 h 6874714"/>
                <a:gd name="connsiteX66" fmla="*/ 845380 w 6373761"/>
                <a:gd name="connsiteY66" fmla="*/ 5941386 h 6874714"/>
                <a:gd name="connsiteX67" fmla="*/ 755351 w 6373761"/>
                <a:gd name="connsiteY67" fmla="*/ 5788877 h 6874714"/>
                <a:gd name="connsiteX68" fmla="*/ 661784 w 6373761"/>
                <a:gd name="connsiteY68" fmla="*/ 5638944 h 6874714"/>
                <a:gd name="connsiteX69" fmla="*/ 466525 w 6373761"/>
                <a:gd name="connsiteY69" fmla="*/ 5340366 h 6874714"/>
                <a:gd name="connsiteX70" fmla="*/ 370992 w 6373761"/>
                <a:gd name="connsiteY70" fmla="*/ 5188502 h 6874714"/>
                <a:gd name="connsiteX71" fmla="*/ 280046 w 6373761"/>
                <a:gd name="connsiteY71" fmla="*/ 5033287 h 6874714"/>
                <a:gd name="connsiteX72" fmla="*/ 126853 w 6373761"/>
                <a:gd name="connsiteY72" fmla="*/ 4707660 h 6874714"/>
                <a:gd name="connsiteX73" fmla="*/ 30272 w 6373761"/>
                <a:gd name="connsiteY73" fmla="*/ 4362068 h 6874714"/>
                <a:gd name="connsiteX74" fmla="*/ 0 w 6373761"/>
                <a:gd name="connsiteY74" fmla="*/ 4005912 h 6874714"/>
                <a:gd name="connsiteX75" fmla="*/ 270480 w 6373761"/>
                <a:gd name="connsiteY75" fmla="*/ 2610532 h 6874714"/>
                <a:gd name="connsiteX76" fmla="*/ 415942 w 6373761"/>
                <a:gd name="connsiteY76" fmla="*/ 2280526 h 6874714"/>
                <a:gd name="connsiteX77" fmla="*/ 590102 w 6373761"/>
                <a:gd name="connsiteY77" fmla="*/ 1962626 h 6874714"/>
                <a:gd name="connsiteX78" fmla="*/ 1020719 w 6373761"/>
                <a:gd name="connsiteY78" fmla="*/ 1373070 h 6874714"/>
                <a:gd name="connsiteX79" fmla="*/ 1275080 w 6373761"/>
                <a:gd name="connsiteY79" fmla="*/ 1107081 h 6874714"/>
                <a:gd name="connsiteX80" fmla="*/ 1342437 w 6373761"/>
                <a:gd name="connsiteY80" fmla="*/ 1043965 h 6874714"/>
                <a:gd name="connsiteX81" fmla="*/ 1411106 w 6373761"/>
                <a:gd name="connsiteY81" fmla="*/ 982138 h 6874714"/>
                <a:gd name="connsiteX82" fmla="*/ 1553029 w 6373761"/>
                <a:gd name="connsiteY82" fmla="*/ 863376 h 6874714"/>
                <a:gd name="connsiteX83" fmla="*/ 2173401 w 6373761"/>
                <a:gd name="connsiteY83" fmla="*/ 454409 h 6874714"/>
                <a:gd name="connsiteX84" fmla="*/ 3599708 w 6373761"/>
                <a:gd name="connsiteY84" fmla="*/ 16332 h 6874714"/>
                <a:gd name="connsiteX85" fmla="*/ 3975975 w 6373761"/>
                <a:gd name="connsiteY85" fmla="*/ 263 h 68747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6373761" h="6874714">
                  <a:moveTo>
                    <a:pt x="6373761" y="5771297"/>
                  </a:moveTo>
                  <a:lnTo>
                    <a:pt x="6373761" y="6247960"/>
                  </a:lnTo>
                  <a:lnTo>
                    <a:pt x="6235932" y="6361930"/>
                  </a:lnTo>
                  <a:cubicBezTo>
                    <a:pt x="6143250" y="6437460"/>
                    <a:pt x="6051059" y="6512200"/>
                    <a:pt x="5960375" y="6587489"/>
                  </a:cubicBezTo>
                  <a:lnTo>
                    <a:pt x="5822907" y="6701871"/>
                  </a:lnTo>
                  <a:cubicBezTo>
                    <a:pt x="5776123" y="6740385"/>
                    <a:pt x="5729079" y="6778899"/>
                    <a:pt x="5681115" y="6816896"/>
                  </a:cubicBezTo>
                  <a:lnTo>
                    <a:pt x="5604096" y="6874714"/>
                  </a:lnTo>
                  <a:lnTo>
                    <a:pt x="4878485" y="6874714"/>
                  </a:lnTo>
                  <a:lnTo>
                    <a:pt x="5006014" y="6800200"/>
                  </a:lnTo>
                  <a:cubicBezTo>
                    <a:pt x="5054354" y="6770429"/>
                    <a:pt x="5102285" y="6739483"/>
                    <a:pt x="5149855" y="6707667"/>
                  </a:cubicBezTo>
                  <a:cubicBezTo>
                    <a:pt x="5244993" y="6643906"/>
                    <a:pt x="5338561" y="6576025"/>
                    <a:pt x="5431866" y="6506210"/>
                  </a:cubicBezTo>
                  <a:cubicBezTo>
                    <a:pt x="5478386" y="6471304"/>
                    <a:pt x="5524777" y="6435495"/>
                    <a:pt x="5571036" y="6399557"/>
                  </a:cubicBezTo>
                  <a:lnTo>
                    <a:pt x="5711649" y="6288912"/>
                  </a:lnTo>
                  <a:cubicBezTo>
                    <a:pt x="5902059" y="6140395"/>
                    <a:pt x="6093257" y="5998320"/>
                    <a:pt x="6276589" y="5852379"/>
                  </a:cubicBezTo>
                  <a:close/>
                  <a:moveTo>
                    <a:pt x="3975975" y="263"/>
                  </a:moveTo>
                  <a:cubicBezTo>
                    <a:pt x="4101550" y="1809"/>
                    <a:pt x="4226830" y="10149"/>
                    <a:pt x="4350473" y="24963"/>
                  </a:cubicBezTo>
                  <a:cubicBezTo>
                    <a:pt x="4598149" y="54846"/>
                    <a:pt x="4842943" y="108687"/>
                    <a:pt x="5077909" y="189450"/>
                  </a:cubicBezTo>
                  <a:cubicBezTo>
                    <a:pt x="5312876" y="269955"/>
                    <a:pt x="5537357" y="376867"/>
                    <a:pt x="5746507" y="505804"/>
                  </a:cubicBezTo>
                  <a:cubicBezTo>
                    <a:pt x="5955527" y="634999"/>
                    <a:pt x="6148688" y="786864"/>
                    <a:pt x="6322456" y="956633"/>
                  </a:cubicBezTo>
                  <a:lnTo>
                    <a:pt x="6373761" y="1011863"/>
                  </a:lnTo>
                  <a:lnTo>
                    <a:pt x="6373761" y="1185075"/>
                  </a:lnTo>
                  <a:lnTo>
                    <a:pt x="6359489" y="1169497"/>
                  </a:lnTo>
                  <a:cubicBezTo>
                    <a:pt x="6318811" y="1127602"/>
                    <a:pt x="6276917" y="1086890"/>
                    <a:pt x="6233869" y="1047442"/>
                  </a:cubicBezTo>
                  <a:cubicBezTo>
                    <a:pt x="6147509" y="968870"/>
                    <a:pt x="6056431" y="895448"/>
                    <a:pt x="5961423" y="827953"/>
                  </a:cubicBezTo>
                  <a:cubicBezTo>
                    <a:pt x="5865891" y="761102"/>
                    <a:pt x="5766688" y="699403"/>
                    <a:pt x="5663555" y="645304"/>
                  </a:cubicBezTo>
                  <a:cubicBezTo>
                    <a:pt x="5457943" y="535816"/>
                    <a:pt x="5238703" y="453894"/>
                    <a:pt x="5013827" y="397863"/>
                  </a:cubicBezTo>
                  <a:cubicBezTo>
                    <a:pt x="4788953" y="341703"/>
                    <a:pt x="4558442" y="310917"/>
                    <a:pt x="4327409" y="302545"/>
                  </a:cubicBezTo>
                  <a:cubicBezTo>
                    <a:pt x="4096111" y="293012"/>
                    <a:pt x="3867174" y="305893"/>
                    <a:pt x="3639939" y="338868"/>
                  </a:cubicBezTo>
                  <a:cubicBezTo>
                    <a:pt x="3526585" y="355999"/>
                    <a:pt x="3413885" y="377254"/>
                    <a:pt x="3302495" y="403659"/>
                  </a:cubicBezTo>
                  <a:cubicBezTo>
                    <a:pt x="3191107" y="430451"/>
                    <a:pt x="3080634" y="460978"/>
                    <a:pt x="2971604" y="496273"/>
                  </a:cubicBezTo>
                  <a:cubicBezTo>
                    <a:pt x="2862573" y="531437"/>
                    <a:pt x="2754854" y="570852"/>
                    <a:pt x="2648706" y="614389"/>
                  </a:cubicBezTo>
                  <a:cubicBezTo>
                    <a:pt x="2542690" y="658056"/>
                    <a:pt x="2438114" y="705714"/>
                    <a:pt x="2335374" y="757109"/>
                  </a:cubicBezTo>
                  <a:cubicBezTo>
                    <a:pt x="2129894" y="859769"/>
                    <a:pt x="1931228" y="976855"/>
                    <a:pt x="1741342" y="1107725"/>
                  </a:cubicBezTo>
                  <a:cubicBezTo>
                    <a:pt x="1694035" y="1140571"/>
                    <a:pt x="1646858" y="1173933"/>
                    <a:pt x="1600861" y="1208710"/>
                  </a:cubicBezTo>
                  <a:cubicBezTo>
                    <a:pt x="1577535" y="1225713"/>
                    <a:pt x="1554732" y="1243361"/>
                    <a:pt x="1531799" y="1260879"/>
                  </a:cubicBezTo>
                  <a:cubicBezTo>
                    <a:pt x="1508735" y="1278267"/>
                    <a:pt x="1486064" y="1296171"/>
                    <a:pt x="1463655" y="1314333"/>
                  </a:cubicBezTo>
                  <a:cubicBezTo>
                    <a:pt x="1373627" y="1386853"/>
                    <a:pt x="1285564" y="1462077"/>
                    <a:pt x="1200777" y="1541166"/>
                  </a:cubicBezTo>
                  <a:cubicBezTo>
                    <a:pt x="1030810" y="1698827"/>
                    <a:pt x="873161" y="1870785"/>
                    <a:pt x="731501" y="2055754"/>
                  </a:cubicBezTo>
                  <a:cubicBezTo>
                    <a:pt x="660734" y="2148239"/>
                    <a:pt x="593771" y="2243944"/>
                    <a:pt x="531393" y="2342739"/>
                  </a:cubicBezTo>
                  <a:cubicBezTo>
                    <a:pt x="470063" y="2442050"/>
                    <a:pt x="412140" y="2543810"/>
                    <a:pt x="361033" y="2649046"/>
                  </a:cubicBezTo>
                  <a:cubicBezTo>
                    <a:pt x="347798" y="2675194"/>
                    <a:pt x="335479" y="2701728"/>
                    <a:pt x="323292" y="2728263"/>
                  </a:cubicBezTo>
                  <a:lnTo>
                    <a:pt x="304945" y="2768193"/>
                  </a:lnTo>
                  <a:lnTo>
                    <a:pt x="287516" y="2808510"/>
                  </a:lnTo>
                  <a:cubicBezTo>
                    <a:pt x="276115" y="2835432"/>
                    <a:pt x="264583" y="2862352"/>
                    <a:pt x="254230" y="2889788"/>
                  </a:cubicBezTo>
                  <a:cubicBezTo>
                    <a:pt x="243877" y="2917224"/>
                    <a:pt x="232477" y="2944274"/>
                    <a:pt x="223042" y="2971968"/>
                  </a:cubicBezTo>
                  <a:cubicBezTo>
                    <a:pt x="182679" y="3081970"/>
                    <a:pt x="148475" y="3194291"/>
                    <a:pt x="121611" y="3308544"/>
                  </a:cubicBezTo>
                  <a:cubicBezTo>
                    <a:pt x="67096" y="3536534"/>
                    <a:pt x="39183" y="3771224"/>
                    <a:pt x="39314" y="4005912"/>
                  </a:cubicBezTo>
                  <a:cubicBezTo>
                    <a:pt x="39969" y="4122871"/>
                    <a:pt x="51109" y="4239571"/>
                    <a:pt x="73910" y="4354081"/>
                  </a:cubicBezTo>
                  <a:cubicBezTo>
                    <a:pt x="97892" y="4468334"/>
                    <a:pt x="132619" y="4580140"/>
                    <a:pt x="179534" y="4687050"/>
                  </a:cubicBezTo>
                  <a:cubicBezTo>
                    <a:pt x="190673" y="4713972"/>
                    <a:pt x="203647" y="4740249"/>
                    <a:pt x="215964" y="4766654"/>
                  </a:cubicBezTo>
                  <a:cubicBezTo>
                    <a:pt x="229332" y="4792674"/>
                    <a:pt x="242043" y="4818950"/>
                    <a:pt x="256457" y="4844455"/>
                  </a:cubicBezTo>
                  <a:cubicBezTo>
                    <a:pt x="283978" y="4895978"/>
                    <a:pt x="314642" y="4945956"/>
                    <a:pt x="346225" y="4995290"/>
                  </a:cubicBezTo>
                  <a:cubicBezTo>
                    <a:pt x="377676" y="5044752"/>
                    <a:pt x="411355" y="5092926"/>
                    <a:pt x="445296" y="5140971"/>
                  </a:cubicBezTo>
                  <a:cubicBezTo>
                    <a:pt x="479760" y="5188630"/>
                    <a:pt x="515537" y="5235645"/>
                    <a:pt x="551443" y="5282531"/>
                  </a:cubicBezTo>
                  <a:cubicBezTo>
                    <a:pt x="623387" y="5376434"/>
                    <a:pt x="698608" y="5468402"/>
                    <a:pt x="772387" y="5562561"/>
                  </a:cubicBezTo>
                  <a:cubicBezTo>
                    <a:pt x="809472" y="5609448"/>
                    <a:pt x="846428" y="5656719"/>
                    <a:pt x="882858" y="5704507"/>
                  </a:cubicBezTo>
                  <a:cubicBezTo>
                    <a:pt x="919159" y="5751909"/>
                    <a:pt x="955196" y="5802273"/>
                    <a:pt x="990316" y="5848258"/>
                  </a:cubicBezTo>
                  <a:cubicBezTo>
                    <a:pt x="1025175" y="5895402"/>
                    <a:pt x="1061736" y="5941129"/>
                    <a:pt x="1097774" y="5987114"/>
                  </a:cubicBezTo>
                  <a:cubicBezTo>
                    <a:pt x="1134860" y="6032326"/>
                    <a:pt x="1171684" y="6077536"/>
                    <a:pt x="1210080" y="6121203"/>
                  </a:cubicBezTo>
                  <a:cubicBezTo>
                    <a:pt x="1286350" y="6209051"/>
                    <a:pt x="1365632" y="6293677"/>
                    <a:pt x="1448192" y="6374054"/>
                  </a:cubicBezTo>
                  <a:cubicBezTo>
                    <a:pt x="1613572" y="6534420"/>
                    <a:pt x="1792057" y="6677526"/>
                    <a:pt x="1982991" y="6796158"/>
                  </a:cubicBezTo>
                  <a:lnTo>
                    <a:pt x="2118475" y="6874714"/>
                  </a:lnTo>
                  <a:lnTo>
                    <a:pt x="1569874" y="6874714"/>
                  </a:lnTo>
                  <a:lnTo>
                    <a:pt x="1507802" y="6817815"/>
                  </a:lnTo>
                  <a:cubicBezTo>
                    <a:pt x="1418412" y="6730595"/>
                    <a:pt x="1334903" y="6638562"/>
                    <a:pt x="1256865" y="6543437"/>
                  </a:cubicBezTo>
                  <a:cubicBezTo>
                    <a:pt x="1179155" y="6447861"/>
                    <a:pt x="1106817" y="6349194"/>
                    <a:pt x="1038410" y="6248722"/>
                  </a:cubicBezTo>
                  <a:cubicBezTo>
                    <a:pt x="969873" y="6148253"/>
                    <a:pt x="905922" y="6045592"/>
                    <a:pt x="845380" y="5941386"/>
                  </a:cubicBezTo>
                  <a:cubicBezTo>
                    <a:pt x="814453" y="5888704"/>
                    <a:pt x="786147" y="5839370"/>
                    <a:pt x="755351" y="5788877"/>
                  </a:cubicBezTo>
                  <a:cubicBezTo>
                    <a:pt x="724817" y="5738771"/>
                    <a:pt x="693760" y="5688665"/>
                    <a:pt x="661784" y="5638944"/>
                  </a:cubicBezTo>
                  <a:lnTo>
                    <a:pt x="466525" y="5340366"/>
                  </a:lnTo>
                  <a:cubicBezTo>
                    <a:pt x="434156" y="5290131"/>
                    <a:pt x="402181" y="5239639"/>
                    <a:pt x="370992" y="5188502"/>
                  </a:cubicBezTo>
                  <a:cubicBezTo>
                    <a:pt x="339803" y="5137364"/>
                    <a:pt x="308876" y="5086099"/>
                    <a:pt x="280046" y="5033287"/>
                  </a:cubicBezTo>
                  <a:cubicBezTo>
                    <a:pt x="222255" y="4928179"/>
                    <a:pt x="169181" y="4819982"/>
                    <a:pt x="126853" y="4707660"/>
                  </a:cubicBezTo>
                  <a:cubicBezTo>
                    <a:pt x="83739" y="4595725"/>
                    <a:pt x="51764" y="4479670"/>
                    <a:pt x="30272" y="4362068"/>
                  </a:cubicBezTo>
                  <a:cubicBezTo>
                    <a:pt x="9698" y="4244466"/>
                    <a:pt x="0" y="4125060"/>
                    <a:pt x="0" y="4005912"/>
                  </a:cubicBezTo>
                  <a:cubicBezTo>
                    <a:pt x="1704" y="3530867"/>
                    <a:pt x="95140" y="3057110"/>
                    <a:pt x="270480" y="2610532"/>
                  </a:cubicBezTo>
                  <a:cubicBezTo>
                    <a:pt x="314511" y="2498984"/>
                    <a:pt x="362212" y="2388466"/>
                    <a:pt x="415942" y="2280526"/>
                  </a:cubicBezTo>
                  <a:cubicBezTo>
                    <a:pt x="468884" y="2172197"/>
                    <a:pt x="527199" y="2066188"/>
                    <a:pt x="590102" y="1962626"/>
                  </a:cubicBezTo>
                  <a:cubicBezTo>
                    <a:pt x="716037" y="1755631"/>
                    <a:pt x="859794" y="1557653"/>
                    <a:pt x="1020719" y="1373070"/>
                  </a:cubicBezTo>
                  <a:cubicBezTo>
                    <a:pt x="1101575" y="1281101"/>
                    <a:pt x="1185969" y="1191838"/>
                    <a:pt x="1275080" y="1107081"/>
                  </a:cubicBezTo>
                  <a:cubicBezTo>
                    <a:pt x="1297227" y="1085699"/>
                    <a:pt x="1319504" y="1064575"/>
                    <a:pt x="1342437" y="1043965"/>
                  </a:cubicBezTo>
                  <a:cubicBezTo>
                    <a:pt x="1365240" y="1023226"/>
                    <a:pt x="1387648" y="1002102"/>
                    <a:pt x="1411106" y="982138"/>
                  </a:cubicBezTo>
                  <a:cubicBezTo>
                    <a:pt x="1457497" y="941563"/>
                    <a:pt x="1505065" y="902276"/>
                    <a:pt x="1553029" y="863376"/>
                  </a:cubicBezTo>
                  <a:cubicBezTo>
                    <a:pt x="1745798" y="708806"/>
                    <a:pt x="1954030" y="571882"/>
                    <a:pt x="2173401" y="454409"/>
                  </a:cubicBezTo>
                  <a:cubicBezTo>
                    <a:pt x="2612013" y="219334"/>
                    <a:pt x="3099505" y="65666"/>
                    <a:pt x="3599708" y="16332"/>
                  </a:cubicBezTo>
                  <a:cubicBezTo>
                    <a:pt x="3724530" y="3966"/>
                    <a:pt x="3850400" y="-1283"/>
                    <a:pt x="3975975" y="263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0FED51C-192D-6C1F-23EF-E05464F1188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65276" y="313387"/>
              <a:ext cx="6326724" cy="6561326"/>
            </a:xfrm>
            <a:custGeom>
              <a:avLst/>
              <a:gdLst>
                <a:gd name="connsiteX0" fmla="*/ 6326724 w 6326724"/>
                <a:gd name="connsiteY0" fmla="*/ 5020808 h 6561326"/>
                <a:gd name="connsiteX1" fmla="*/ 6326724 w 6326724"/>
                <a:gd name="connsiteY1" fmla="*/ 5698632 h 6561326"/>
                <a:gd name="connsiteX2" fmla="*/ 6067438 w 6326724"/>
                <a:gd name="connsiteY2" fmla="*/ 5902509 h 6561326"/>
                <a:gd name="connsiteX3" fmla="*/ 5799974 w 6326724"/>
                <a:gd name="connsiteY3" fmla="*/ 6102017 h 6561326"/>
                <a:gd name="connsiteX4" fmla="*/ 5665258 w 6326724"/>
                <a:gd name="connsiteY4" fmla="*/ 6202100 h 6561326"/>
                <a:gd name="connsiteX5" fmla="*/ 5526873 w 6326724"/>
                <a:gd name="connsiteY5" fmla="*/ 6302828 h 6561326"/>
                <a:gd name="connsiteX6" fmla="*/ 5385080 w 6326724"/>
                <a:gd name="connsiteY6" fmla="*/ 6402268 h 6561326"/>
                <a:gd name="connsiteX7" fmla="*/ 5238833 w 6326724"/>
                <a:gd name="connsiteY7" fmla="*/ 6498875 h 6561326"/>
                <a:gd name="connsiteX8" fmla="*/ 5138040 w 6326724"/>
                <a:gd name="connsiteY8" fmla="*/ 6561326 h 6561326"/>
                <a:gd name="connsiteX9" fmla="*/ 3946072 w 6326724"/>
                <a:gd name="connsiteY9" fmla="*/ 6561326 h 6561326"/>
                <a:gd name="connsiteX10" fmla="*/ 3976009 w 6326724"/>
                <a:gd name="connsiteY10" fmla="*/ 6555242 h 6561326"/>
                <a:gd name="connsiteX11" fmla="*/ 4404855 w 6326724"/>
                <a:gd name="connsiteY11" fmla="*/ 6399048 h 6561326"/>
                <a:gd name="connsiteX12" fmla="*/ 4938868 w 6326724"/>
                <a:gd name="connsiteY12" fmla="*/ 6072132 h 6561326"/>
                <a:gd name="connsiteX13" fmla="*/ 5068342 w 6326724"/>
                <a:gd name="connsiteY13" fmla="*/ 5976042 h 6561326"/>
                <a:gd name="connsiteX14" fmla="*/ 5197816 w 6326724"/>
                <a:gd name="connsiteY14" fmla="*/ 5876730 h 6561326"/>
                <a:gd name="connsiteX15" fmla="*/ 5460039 w 6326724"/>
                <a:gd name="connsiteY15" fmla="*/ 5670637 h 6561326"/>
                <a:gd name="connsiteX16" fmla="*/ 5999033 w 6326724"/>
                <a:gd name="connsiteY16" fmla="*/ 5271718 h 6561326"/>
                <a:gd name="connsiteX17" fmla="*/ 6258766 w 6326724"/>
                <a:gd name="connsiteY17" fmla="*/ 5077603 h 6561326"/>
                <a:gd name="connsiteX18" fmla="*/ 4139342 w 6326724"/>
                <a:gd name="connsiteY18" fmla="*/ 440 h 6561326"/>
                <a:gd name="connsiteX19" fmla="*/ 4315744 w 6326724"/>
                <a:gd name="connsiteY19" fmla="*/ 6808 h 6561326"/>
                <a:gd name="connsiteX20" fmla="*/ 5015400 w 6326724"/>
                <a:gd name="connsiteY20" fmla="*/ 113591 h 6561326"/>
                <a:gd name="connsiteX21" fmla="*/ 5681114 w 6326724"/>
                <a:gd name="connsiteY21" fmla="*/ 361418 h 6561326"/>
                <a:gd name="connsiteX22" fmla="*/ 6270952 w 6326724"/>
                <a:gd name="connsiteY22" fmla="*/ 755441 h 6561326"/>
                <a:gd name="connsiteX23" fmla="*/ 6326724 w 6326724"/>
                <a:gd name="connsiteY23" fmla="*/ 807432 h 6561326"/>
                <a:gd name="connsiteX24" fmla="*/ 6326724 w 6326724"/>
                <a:gd name="connsiteY24" fmla="*/ 1231565 h 6561326"/>
                <a:gd name="connsiteX25" fmla="*/ 6302093 w 6326724"/>
                <a:gd name="connsiteY25" fmla="*/ 1203002 h 6561326"/>
                <a:gd name="connsiteX26" fmla="*/ 6066914 w 6326724"/>
                <a:gd name="connsiteY26" fmla="*/ 989616 h 6561326"/>
                <a:gd name="connsiteX27" fmla="*/ 5533688 w 6326724"/>
                <a:gd name="connsiteY27" fmla="*/ 647242 h 6561326"/>
                <a:gd name="connsiteX28" fmla="*/ 4933626 w 6326724"/>
                <a:gd name="connsiteY28" fmla="*/ 432262 h 6561326"/>
                <a:gd name="connsiteX29" fmla="*/ 4296873 w 6326724"/>
                <a:gd name="connsiteY29" fmla="*/ 343126 h 6561326"/>
                <a:gd name="connsiteX30" fmla="*/ 3651602 w 6326724"/>
                <a:gd name="connsiteY30" fmla="*/ 365797 h 6561326"/>
                <a:gd name="connsiteX31" fmla="*/ 3018256 w 6326724"/>
                <a:gd name="connsiteY31" fmla="*/ 496666 h 6561326"/>
                <a:gd name="connsiteX32" fmla="*/ 2412429 w 6326724"/>
                <a:gd name="connsiteY32" fmla="*/ 724399 h 6561326"/>
                <a:gd name="connsiteX33" fmla="*/ 1329857 w 6326724"/>
                <a:gd name="connsiteY33" fmla="*/ 1424086 h 6561326"/>
                <a:gd name="connsiteX34" fmla="*/ 887314 w 6326724"/>
                <a:gd name="connsiteY34" fmla="*/ 1891015 h 6561326"/>
                <a:gd name="connsiteX35" fmla="*/ 537420 w 6326724"/>
                <a:gd name="connsiteY35" fmla="*/ 2427245 h 6561326"/>
                <a:gd name="connsiteX36" fmla="*/ 299965 w 6326724"/>
                <a:gd name="connsiteY36" fmla="*/ 3020021 h 6561326"/>
                <a:gd name="connsiteX37" fmla="*/ 213606 w 6326724"/>
                <a:gd name="connsiteY37" fmla="*/ 3651953 h 6561326"/>
                <a:gd name="connsiteX38" fmla="*/ 250036 w 6326724"/>
                <a:gd name="connsiteY38" fmla="*/ 3961352 h 6561326"/>
                <a:gd name="connsiteX39" fmla="*/ 357625 w 6326724"/>
                <a:gd name="connsiteY39" fmla="*/ 4250783 h 6561326"/>
                <a:gd name="connsiteX40" fmla="*/ 432715 w 6326724"/>
                <a:gd name="connsiteY40" fmla="*/ 4387063 h 6561326"/>
                <a:gd name="connsiteX41" fmla="*/ 518943 w 6326724"/>
                <a:gd name="connsiteY41" fmla="*/ 4518962 h 6561326"/>
                <a:gd name="connsiteX42" fmla="*/ 718133 w 6326724"/>
                <a:gd name="connsiteY42" fmla="*/ 4773874 h 6561326"/>
                <a:gd name="connsiteX43" fmla="*/ 933704 w 6326724"/>
                <a:gd name="connsiteY43" fmla="*/ 5030717 h 6561326"/>
                <a:gd name="connsiteX44" fmla="*/ 1040900 w 6326724"/>
                <a:gd name="connsiteY44" fmla="*/ 5164806 h 6561326"/>
                <a:gd name="connsiteX45" fmla="*/ 1092401 w 6326724"/>
                <a:gd name="connsiteY45" fmla="*/ 5230628 h 6561326"/>
                <a:gd name="connsiteX46" fmla="*/ 1142854 w 6326724"/>
                <a:gd name="connsiteY46" fmla="*/ 5293615 h 6561326"/>
                <a:gd name="connsiteX47" fmla="*/ 1576354 w 6326724"/>
                <a:gd name="connsiteY47" fmla="*/ 5759128 h 6561326"/>
                <a:gd name="connsiteX48" fmla="*/ 1806865 w 6326724"/>
                <a:gd name="connsiteY48" fmla="*/ 5968571 h 6561326"/>
                <a:gd name="connsiteX49" fmla="*/ 2048253 w 6326724"/>
                <a:gd name="connsiteY49" fmla="*/ 6161654 h 6561326"/>
                <a:gd name="connsiteX50" fmla="*/ 2587506 w 6326724"/>
                <a:gd name="connsiteY50" fmla="*/ 6467059 h 6561326"/>
                <a:gd name="connsiteX51" fmla="*/ 2889176 w 6326724"/>
                <a:gd name="connsiteY51" fmla="*/ 6553360 h 6561326"/>
                <a:gd name="connsiteX52" fmla="*/ 2929698 w 6326724"/>
                <a:gd name="connsiteY52" fmla="*/ 6561326 h 6561326"/>
                <a:gd name="connsiteX53" fmla="*/ 1816374 w 6326724"/>
                <a:gd name="connsiteY53" fmla="*/ 6561326 h 6561326"/>
                <a:gd name="connsiteX54" fmla="*/ 1787601 w 6326724"/>
                <a:gd name="connsiteY54" fmla="*/ 6545761 h 6561326"/>
                <a:gd name="connsiteX55" fmla="*/ 1225544 w 6326724"/>
                <a:gd name="connsiteY55" fmla="*/ 6094158 h 6561326"/>
                <a:gd name="connsiteX56" fmla="*/ 997654 w 6326724"/>
                <a:gd name="connsiteY56" fmla="*/ 5822374 h 6561326"/>
                <a:gd name="connsiteX57" fmla="*/ 798596 w 6326724"/>
                <a:gd name="connsiteY57" fmla="*/ 5534615 h 6561326"/>
                <a:gd name="connsiteX58" fmla="*/ 752075 w 6326724"/>
                <a:gd name="connsiteY58" fmla="*/ 5461324 h 6561326"/>
                <a:gd name="connsiteX59" fmla="*/ 707650 w 6326724"/>
                <a:gd name="connsiteY59" fmla="*/ 5390221 h 6561326"/>
                <a:gd name="connsiteX60" fmla="*/ 619980 w 6326724"/>
                <a:gd name="connsiteY60" fmla="*/ 5252396 h 6561326"/>
                <a:gd name="connsiteX61" fmla="*/ 438349 w 6326724"/>
                <a:gd name="connsiteY61" fmla="*/ 4970822 h 6561326"/>
                <a:gd name="connsiteX62" fmla="*/ 261044 w 6326724"/>
                <a:gd name="connsiteY62" fmla="*/ 4673145 h 6561326"/>
                <a:gd name="connsiteX63" fmla="*/ 181107 w 6326724"/>
                <a:gd name="connsiteY63" fmla="*/ 4515356 h 6561326"/>
                <a:gd name="connsiteX64" fmla="*/ 113224 w 6326724"/>
                <a:gd name="connsiteY64" fmla="*/ 4350223 h 6561326"/>
                <a:gd name="connsiteX65" fmla="*/ 61199 w 6326724"/>
                <a:gd name="connsiteY65" fmla="*/ 4178908 h 6561326"/>
                <a:gd name="connsiteX66" fmla="*/ 41804 w 6326724"/>
                <a:gd name="connsiteY66" fmla="*/ 4091577 h 6561326"/>
                <a:gd name="connsiteX67" fmla="*/ 33287 w 6326724"/>
                <a:gd name="connsiteY67" fmla="*/ 4047781 h 6561326"/>
                <a:gd name="connsiteX68" fmla="*/ 26209 w 6326724"/>
                <a:gd name="connsiteY68" fmla="*/ 4003858 h 6561326"/>
                <a:gd name="connsiteX69" fmla="*/ 0 w 6326724"/>
                <a:gd name="connsiteY69" fmla="*/ 3651953 h 6561326"/>
                <a:gd name="connsiteX70" fmla="*/ 72731 w 6326724"/>
                <a:gd name="connsiteY70" fmla="*/ 2966307 h 6561326"/>
                <a:gd name="connsiteX71" fmla="*/ 291316 w 6326724"/>
                <a:gd name="connsiteY71" fmla="*/ 2309385 h 6561326"/>
                <a:gd name="connsiteX72" fmla="*/ 1110878 w 6326724"/>
                <a:gd name="connsiteY72" fmla="*/ 1193776 h 6561326"/>
                <a:gd name="connsiteX73" fmla="*/ 1654327 w 6326724"/>
                <a:gd name="connsiteY73" fmla="*/ 756730 h 6561326"/>
                <a:gd name="connsiteX74" fmla="*/ 2261727 w 6326724"/>
                <a:gd name="connsiteY74" fmla="*/ 409720 h 6561326"/>
                <a:gd name="connsiteX75" fmla="*/ 3610060 w 6326724"/>
                <a:gd name="connsiteY75" fmla="*/ 27032 h 6561326"/>
                <a:gd name="connsiteX76" fmla="*/ 4139342 w 6326724"/>
                <a:gd name="connsiteY76" fmla="*/ 440 h 65613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</a:cxnLst>
              <a:rect l="l" t="t" r="r" b="b"/>
              <a:pathLst>
                <a:path w="6326724" h="6561326">
                  <a:moveTo>
                    <a:pt x="6326724" y="5020808"/>
                  </a:moveTo>
                  <a:lnTo>
                    <a:pt x="6326724" y="5698632"/>
                  </a:lnTo>
                  <a:lnTo>
                    <a:pt x="6067438" y="5902509"/>
                  </a:lnTo>
                  <a:cubicBezTo>
                    <a:pt x="5977868" y="5970407"/>
                    <a:pt x="5888364" y="6036453"/>
                    <a:pt x="5799974" y="6102017"/>
                  </a:cubicBezTo>
                  <a:lnTo>
                    <a:pt x="5665258" y="6202100"/>
                  </a:lnTo>
                  <a:cubicBezTo>
                    <a:pt x="5619654" y="6235719"/>
                    <a:pt x="5573656" y="6269596"/>
                    <a:pt x="5526873" y="6302828"/>
                  </a:cubicBezTo>
                  <a:cubicBezTo>
                    <a:pt x="5480220" y="6336189"/>
                    <a:pt x="5433044" y="6369423"/>
                    <a:pt x="5385080" y="6402268"/>
                  </a:cubicBezTo>
                  <a:cubicBezTo>
                    <a:pt x="5336988" y="6434857"/>
                    <a:pt x="5288500" y="6467187"/>
                    <a:pt x="5238833" y="6498875"/>
                  </a:cubicBezTo>
                  <a:lnTo>
                    <a:pt x="5138040" y="6561326"/>
                  </a:lnTo>
                  <a:lnTo>
                    <a:pt x="3946072" y="6561326"/>
                  </a:lnTo>
                  <a:lnTo>
                    <a:pt x="3976009" y="6555242"/>
                  </a:lnTo>
                  <a:cubicBezTo>
                    <a:pt x="4123712" y="6519227"/>
                    <a:pt x="4266863" y="6466383"/>
                    <a:pt x="4404855" y="6399048"/>
                  </a:cubicBezTo>
                  <a:cubicBezTo>
                    <a:pt x="4589500" y="6310299"/>
                    <a:pt x="4765232" y="6196690"/>
                    <a:pt x="4938868" y="6072132"/>
                  </a:cubicBezTo>
                  <a:cubicBezTo>
                    <a:pt x="4982245" y="6041089"/>
                    <a:pt x="5025359" y="6008630"/>
                    <a:pt x="5068342" y="5976042"/>
                  </a:cubicBezTo>
                  <a:cubicBezTo>
                    <a:pt x="5111588" y="5943453"/>
                    <a:pt x="5154702" y="5910349"/>
                    <a:pt x="5197816" y="5876730"/>
                  </a:cubicBezTo>
                  <a:lnTo>
                    <a:pt x="5460039" y="5670637"/>
                  </a:lnTo>
                  <a:cubicBezTo>
                    <a:pt x="5639966" y="5530365"/>
                    <a:pt x="5821596" y="5399753"/>
                    <a:pt x="5999033" y="5271718"/>
                  </a:cubicBezTo>
                  <a:cubicBezTo>
                    <a:pt x="6087686" y="5207700"/>
                    <a:pt x="6174667" y="5143360"/>
                    <a:pt x="6258766" y="5077603"/>
                  </a:cubicBezTo>
                  <a:close/>
                  <a:moveTo>
                    <a:pt x="4139342" y="440"/>
                  </a:moveTo>
                  <a:cubicBezTo>
                    <a:pt x="4198237" y="1301"/>
                    <a:pt x="4257068" y="3427"/>
                    <a:pt x="4315744" y="6808"/>
                  </a:cubicBezTo>
                  <a:cubicBezTo>
                    <a:pt x="4550841" y="20849"/>
                    <a:pt x="4785806" y="55240"/>
                    <a:pt x="5015400" y="113591"/>
                  </a:cubicBezTo>
                  <a:cubicBezTo>
                    <a:pt x="5244992" y="171812"/>
                    <a:pt x="5469212" y="254249"/>
                    <a:pt x="5681114" y="361418"/>
                  </a:cubicBezTo>
                  <a:cubicBezTo>
                    <a:pt x="5892754" y="468586"/>
                    <a:pt x="6093124" y="599584"/>
                    <a:pt x="6270952" y="755441"/>
                  </a:cubicBezTo>
                  <a:lnTo>
                    <a:pt x="6326724" y="807432"/>
                  </a:lnTo>
                  <a:lnTo>
                    <a:pt x="6326724" y="1231565"/>
                  </a:lnTo>
                  <a:lnTo>
                    <a:pt x="6302093" y="1203002"/>
                  </a:lnTo>
                  <a:cubicBezTo>
                    <a:pt x="6227937" y="1127247"/>
                    <a:pt x="6149211" y="1056081"/>
                    <a:pt x="6066914" y="989616"/>
                  </a:cubicBezTo>
                  <a:cubicBezTo>
                    <a:pt x="5902714" y="856299"/>
                    <a:pt x="5724360" y="740371"/>
                    <a:pt x="5533688" y="647242"/>
                  </a:cubicBezTo>
                  <a:cubicBezTo>
                    <a:pt x="5343146" y="553857"/>
                    <a:pt x="5141466" y="482239"/>
                    <a:pt x="4933626" y="432262"/>
                  </a:cubicBezTo>
                  <a:cubicBezTo>
                    <a:pt x="4725788" y="382156"/>
                    <a:pt x="4512182" y="353303"/>
                    <a:pt x="4296873" y="343126"/>
                  </a:cubicBezTo>
                  <a:cubicBezTo>
                    <a:pt x="4081172" y="332435"/>
                    <a:pt x="3865732" y="339520"/>
                    <a:pt x="3651602" y="365797"/>
                  </a:cubicBezTo>
                  <a:cubicBezTo>
                    <a:pt x="3437604" y="392202"/>
                    <a:pt x="3225572" y="436384"/>
                    <a:pt x="3018256" y="496666"/>
                  </a:cubicBezTo>
                  <a:cubicBezTo>
                    <a:pt x="2810809" y="556691"/>
                    <a:pt x="2608474" y="634362"/>
                    <a:pt x="2412429" y="724399"/>
                  </a:cubicBezTo>
                  <a:cubicBezTo>
                    <a:pt x="2019160" y="902541"/>
                    <a:pt x="1651969" y="1138775"/>
                    <a:pt x="1329857" y="1424086"/>
                  </a:cubicBezTo>
                  <a:cubicBezTo>
                    <a:pt x="1169326" y="1567192"/>
                    <a:pt x="1020588" y="1723307"/>
                    <a:pt x="887314" y="1891015"/>
                  </a:cubicBezTo>
                  <a:cubicBezTo>
                    <a:pt x="753778" y="2058466"/>
                    <a:pt x="635967" y="2238026"/>
                    <a:pt x="537420" y="2427245"/>
                  </a:cubicBezTo>
                  <a:cubicBezTo>
                    <a:pt x="438874" y="2616335"/>
                    <a:pt x="356839" y="2814313"/>
                    <a:pt x="299965" y="3020021"/>
                  </a:cubicBezTo>
                  <a:cubicBezTo>
                    <a:pt x="242961" y="3225212"/>
                    <a:pt x="213474" y="3438518"/>
                    <a:pt x="213606" y="3651953"/>
                  </a:cubicBezTo>
                  <a:cubicBezTo>
                    <a:pt x="214785" y="3756804"/>
                    <a:pt x="225269" y="3860881"/>
                    <a:pt x="250036" y="3961352"/>
                  </a:cubicBezTo>
                  <a:cubicBezTo>
                    <a:pt x="274412" y="4061950"/>
                    <a:pt x="312284" y="4158171"/>
                    <a:pt x="357625" y="4250783"/>
                  </a:cubicBezTo>
                  <a:cubicBezTo>
                    <a:pt x="380558" y="4297025"/>
                    <a:pt x="405982" y="4342366"/>
                    <a:pt x="432715" y="4387063"/>
                  </a:cubicBezTo>
                  <a:cubicBezTo>
                    <a:pt x="459841" y="4431630"/>
                    <a:pt x="488803" y="4475554"/>
                    <a:pt x="518943" y="4518962"/>
                  </a:cubicBezTo>
                  <a:cubicBezTo>
                    <a:pt x="580011" y="4605521"/>
                    <a:pt x="647893" y="4689504"/>
                    <a:pt x="718133" y="4773874"/>
                  </a:cubicBezTo>
                  <a:cubicBezTo>
                    <a:pt x="788374" y="4858372"/>
                    <a:pt x="861760" y="4942871"/>
                    <a:pt x="933704" y="5030717"/>
                  </a:cubicBezTo>
                  <a:cubicBezTo>
                    <a:pt x="969742" y="5074512"/>
                    <a:pt x="1005387" y="5119337"/>
                    <a:pt x="1040900" y="5164806"/>
                  </a:cubicBezTo>
                  <a:lnTo>
                    <a:pt x="1092401" y="5230628"/>
                  </a:lnTo>
                  <a:cubicBezTo>
                    <a:pt x="1109306" y="5251624"/>
                    <a:pt x="1125425" y="5273135"/>
                    <a:pt x="1142854" y="5293615"/>
                  </a:cubicBezTo>
                  <a:cubicBezTo>
                    <a:pt x="1278880" y="5460293"/>
                    <a:pt x="1426438" y="5613704"/>
                    <a:pt x="1576354" y="5759128"/>
                  </a:cubicBezTo>
                  <a:cubicBezTo>
                    <a:pt x="1651706" y="5831519"/>
                    <a:pt x="1728368" y="5901461"/>
                    <a:pt x="1806865" y="5968571"/>
                  </a:cubicBezTo>
                  <a:cubicBezTo>
                    <a:pt x="1885362" y="6035680"/>
                    <a:pt x="1965299" y="6100599"/>
                    <a:pt x="2048253" y="6161654"/>
                  </a:cubicBezTo>
                  <a:cubicBezTo>
                    <a:pt x="2213502" y="6284022"/>
                    <a:pt x="2391724" y="6393380"/>
                    <a:pt x="2587506" y="6467059"/>
                  </a:cubicBezTo>
                  <a:cubicBezTo>
                    <a:pt x="2685137" y="6503898"/>
                    <a:pt x="2786304" y="6532106"/>
                    <a:pt x="2889176" y="6553360"/>
                  </a:cubicBezTo>
                  <a:lnTo>
                    <a:pt x="2929698" y="6561326"/>
                  </a:lnTo>
                  <a:lnTo>
                    <a:pt x="1816374" y="6561326"/>
                  </a:lnTo>
                  <a:lnTo>
                    <a:pt x="1787601" y="6545761"/>
                  </a:lnTo>
                  <a:cubicBezTo>
                    <a:pt x="1577272" y="6422749"/>
                    <a:pt x="1389483" y="6266761"/>
                    <a:pt x="1225544" y="6094158"/>
                  </a:cubicBezTo>
                  <a:cubicBezTo>
                    <a:pt x="1143116" y="6007986"/>
                    <a:pt x="1068158" y="5916274"/>
                    <a:pt x="997654" y="5822374"/>
                  </a:cubicBezTo>
                  <a:cubicBezTo>
                    <a:pt x="927546" y="5728086"/>
                    <a:pt x="860842" y="5632381"/>
                    <a:pt x="798596" y="5534615"/>
                  </a:cubicBezTo>
                  <a:cubicBezTo>
                    <a:pt x="782608" y="5510399"/>
                    <a:pt x="767537" y="5485797"/>
                    <a:pt x="752075" y="5461324"/>
                  </a:cubicBezTo>
                  <a:lnTo>
                    <a:pt x="707650" y="5390221"/>
                  </a:lnTo>
                  <a:cubicBezTo>
                    <a:pt x="679213" y="5344237"/>
                    <a:pt x="649728" y="5298638"/>
                    <a:pt x="619980" y="5252396"/>
                  </a:cubicBezTo>
                  <a:lnTo>
                    <a:pt x="438349" y="4970822"/>
                  </a:lnTo>
                  <a:cubicBezTo>
                    <a:pt x="377413" y="4874860"/>
                    <a:pt x="317263" y="4776064"/>
                    <a:pt x="261044" y="4673145"/>
                  </a:cubicBezTo>
                  <a:cubicBezTo>
                    <a:pt x="233000" y="4621622"/>
                    <a:pt x="205874" y="4569197"/>
                    <a:pt x="181107" y="4515356"/>
                  </a:cubicBezTo>
                  <a:cubicBezTo>
                    <a:pt x="156470" y="4461385"/>
                    <a:pt x="133537" y="4406385"/>
                    <a:pt x="113224" y="4350223"/>
                  </a:cubicBezTo>
                  <a:cubicBezTo>
                    <a:pt x="93305" y="4293934"/>
                    <a:pt x="75614" y="4236872"/>
                    <a:pt x="61199" y="4178908"/>
                  </a:cubicBezTo>
                  <a:cubicBezTo>
                    <a:pt x="54385" y="4149927"/>
                    <a:pt x="47440" y="4120815"/>
                    <a:pt x="41804" y="4091577"/>
                  </a:cubicBezTo>
                  <a:lnTo>
                    <a:pt x="33287" y="4047781"/>
                  </a:lnTo>
                  <a:lnTo>
                    <a:pt x="26209" y="4003858"/>
                  </a:lnTo>
                  <a:cubicBezTo>
                    <a:pt x="7732" y="3886643"/>
                    <a:pt x="0" y="3768783"/>
                    <a:pt x="0" y="3651953"/>
                  </a:cubicBezTo>
                  <a:cubicBezTo>
                    <a:pt x="524" y="3422031"/>
                    <a:pt x="25030" y="3192109"/>
                    <a:pt x="72731" y="2966307"/>
                  </a:cubicBezTo>
                  <a:cubicBezTo>
                    <a:pt x="120301" y="2740634"/>
                    <a:pt x="193163" y="2519343"/>
                    <a:pt x="291316" y="2309385"/>
                  </a:cubicBezTo>
                  <a:cubicBezTo>
                    <a:pt x="488540" y="1889469"/>
                    <a:pt x="774352" y="1513736"/>
                    <a:pt x="1110878" y="1193776"/>
                  </a:cubicBezTo>
                  <a:cubicBezTo>
                    <a:pt x="1279535" y="1033797"/>
                    <a:pt x="1461821" y="887856"/>
                    <a:pt x="1654327" y="756730"/>
                  </a:cubicBezTo>
                  <a:cubicBezTo>
                    <a:pt x="1847096" y="625732"/>
                    <a:pt x="2049956" y="509031"/>
                    <a:pt x="2261727" y="409720"/>
                  </a:cubicBezTo>
                  <a:cubicBezTo>
                    <a:pt x="2685792" y="212515"/>
                    <a:pt x="3142357" y="82162"/>
                    <a:pt x="3610060" y="27032"/>
                  </a:cubicBezTo>
                  <a:cubicBezTo>
                    <a:pt x="3785399" y="6647"/>
                    <a:pt x="3962657" y="-2144"/>
                    <a:pt x="4139342" y="44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0A183E4C-2E7C-C2CA-55B2-F48C15CBCB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1866928 h 6521594"/>
                <a:gd name="connsiteX4" fmla="*/ 6212358 w 6321679"/>
                <a:gd name="connsiteY4" fmla="*/ 1689281 h 6521594"/>
                <a:gd name="connsiteX5" fmla="*/ 6049880 w 6321679"/>
                <a:gd name="connsiteY5" fmla="*/ 1477173 h 6521594"/>
                <a:gd name="connsiteX6" fmla="*/ 5248663 w 6321679"/>
                <a:gd name="connsiteY6" fmla="*/ 869327 h 6521594"/>
                <a:gd name="connsiteX7" fmla="*/ 4150102 w 6321679"/>
                <a:gd name="connsiteY7" fmla="*/ 644042 h 6521594"/>
                <a:gd name="connsiteX8" fmla="*/ 2867946 w 6321679"/>
                <a:gd name="connsiteY8" fmla="*/ 886459 h 6521594"/>
                <a:gd name="connsiteX9" fmla="*/ 1728892 w 6321679"/>
                <a:gd name="connsiteY9" fmla="*/ 1552397 h 6521594"/>
                <a:gd name="connsiteX10" fmla="*/ 941043 w 6321679"/>
                <a:gd name="connsiteY10" fmla="*/ 2512664 h 6521594"/>
                <a:gd name="connsiteX11" fmla="*/ 655362 w 6321679"/>
                <a:gd name="connsiteY11" fmla="*/ 3630204 h 6521594"/>
                <a:gd name="connsiteX12" fmla="*/ 1128177 w 6321679"/>
                <a:gd name="connsiteY12" fmla="*/ 4667883 h 6521594"/>
                <a:gd name="connsiteX13" fmla="*/ 1366419 w 6321679"/>
                <a:gd name="connsiteY13" fmla="*/ 4997246 h 6521594"/>
                <a:gd name="connsiteX14" fmla="*/ 3601937 w 6321679"/>
                <a:gd name="connsiteY14" fmla="*/ 6284685 h 6521594"/>
                <a:gd name="connsiteX15" fmla="*/ 5298985 w 6321679"/>
                <a:gd name="connsiteY15" fmla="*/ 5492643 h 6521594"/>
                <a:gd name="connsiteX16" fmla="*/ 5505513 w 6321679"/>
                <a:gd name="connsiteY16" fmla="*/ 5335367 h 6521594"/>
                <a:gd name="connsiteX17" fmla="*/ 6252618 w 6321679"/>
                <a:gd name="connsiteY17" fmla="*/ 4722492 h 6521594"/>
                <a:gd name="connsiteX18" fmla="*/ 6321679 w 6321679"/>
                <a:gd name="connsiteY18" fmla="*/ 4651477 h 6521594"/>
                <a:gd name="connsiteX19" fmla="*/ 6321679 w 6321679"/>
                <a:gd name="connsiteY19" fmla="*/ 5523097 h 6521594"/>
                <a:gd name="connsiteX20" fmla="*/ 6024428 w 6321679"/>
                <a:gd name="connsiteY20" fmla="*/ 5754969 h 6521594"/>
                <a:gd name="connsiteX21" fmla="*/ 5702345 w 6321679"/>
                <a:gd name="connsiteY21" fmla="*/ 6000018 h 6521594"/>
                <a:gd name="connsiteX22" fmla="*/ 4988380 w 6321679"/>
                <a:gd name="connsiteY22" fmla="*/ 6506549 h 6521594"/>
                <a:gd name="connsiteX23" fmla="*/ 4961490 w 6321679"/>
                <a:gd name="connsiteY23" fmla="*/ 6521594 h 6521594"/>
                <a:gd name="connsiteX24" fmla="*/ 2011326 w 6321679"/>
                <a:gd name="connsiteY24" fmla="*/ 6521594 h 6521594"/>
                <a:gd name="connsiteX25" fmla="*/ 1982893 w 6321679"/>
                <a:gd name="connsiteY25" fmla="*/ 6505768 h 6521594"/>
                <a:gd name="connsiteX26" fmla="*/ 824149 w 6321679"/>
                <a:gd name="connsiteY26" fmla="*/ 5358682 h 6521594"/>
                <a:gd name="connsiteX27" fmla="*/ 0 w 6321679"/>
                <a:gd name="connsiteY27" fmla="*/ 3630075 h 6521594"/>
                <a:gd name="connsiteX28" fmla="*/ 4150102 w 6321679"/>
                <a:gd name="connsiteY28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1866928"/>
                  </a:lnTo>
                  <a:lnTo>
                    <a:pt x="6212358" y="1689281"/>
                  </a:lnTo>
                  <a:cubicBezTo>
                    <a:pt x="6161484" y="1615222"/>
                    <a:pt x="6107295" y="1544427"/>
                    <a:pt x="6049880" y="1477173"/>
                  </a:cubicBezTo>
                  <a:cubicBezTo>
                    <a:pt x="5825135" y="1214018"/>
                    <a:pt x="5555573" y="1009470"/>
                    <a:pt x="5248663" y="869327"/>
                  </a:cubicBezTo>
                  <a:cubicBezTo>
                    <a:pt x="4921178" y="719909"/>
                    <a:pt x="4551627" y="644042"/>
                    <a:pt x="4150102" y="644042"/>
                  </a:cubicBezTo>
                  <a:cubicBezTo>
                    <a:pt x="3724203" y="644042"/>
                    <a:pt x="3292799" y="725448"/>
                    <a:pt x="2867946" y="886459"/>
                  </a:cubicBezTo>
                  <a:cubicBezTo>
                    <a:pt x="2454234" y="1042832"/>
                    <a:pt x="2060440" y="1273141"/>
                    <a:pt x="1728892" y="1552397"/>
                  </a:cubicBezTo>
                  <a:cubicBezTo>
                    <a:pt x="1391580" y="1836419"/>
                    <a:pt x="1126473" y="2159600"/>
                    <a:pt x="941043" y="2512664"/>
                  </a:cubicBezTo>
                  <a:cubicBezTo>
                    <a:pt x="751551" y="2873583"/>
                    <a:pt x="655362" y="3249575"/>
                    <a:pt x="655362" y="3630204"/>
                  </a:cubicBezTo>
                  <a:cubicBezTo>
                    <a:pt x="655362" y="4013537"/>
                    <a:pt x="808817" y="4237405"/>
                    <a:pt x="1128177" y="4667883"/>
                  </a:cubicBezTo>
                  <a:cubicBezTo>
                    <a:pt x="1205232" y="4771702"/>
                    <a:pt x="1284908" y="4879129"/>
                    <a:pt x="1366419" y="4997246"/>
                  </a:cubicBezTo>
                  <a:cubicBezTo>
                    <a:pt x="1989282" y="5899677"/>
                    <a:pt x="2657880" y="6284685"/>
                    <a:pt x="3601937" y="6284685"/>
                  </a:cubicBezTo>
                  <a:cubicBezTo>
                    <a:pt x="4221523" y="6284685"/>
                    <a:pt x="4676122" y="5971036"/>
                    <a:pt x="5298985" y="5492643"/>
                  </a:cubicBezTo>
                  <a:cubicBezTo>
                    <a:pt x="5368571" y="5439187"/>
                    <a:pt x="5438156" y="5386375"/>
                    <a:pt x="5505513" y="5335367"/>
                  </a:cubicBezTo>
                  <a:cubicBezTo>
                    <a:pt x="5779335" y="5127761"/>
                    <a:pt x="6041730" y="4928776"/>
                    <a:pt x="6252618" y="4722492"/>
                  </a:cubicBezTo>
                  <a:lnTo>
                    <a:pt x="6321679" y="4651477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4631960C-4136-6C4B-8D3C-A19906FC18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870322" y="353119"/>
              <a:ext cx="6321679" cy="6521594"/>
            </a:xfrm>
            <a:custGeom>
              <a:avLst/>
              <a:gdLst>
                <a:gd name="connsiteX0" fmla="*/ 4150102 w 6321679"/>
                <a:gd name="connsiteY0" fmla="*/ 0 h 6521594"/>
                <a:gd name="connsiteX1" fmla="*/ 6083891 w 6321679"/>
                <a:gd name="connsiteY1" fmla="*/ 619943 h 6521594"/>
                <a:gd name="connsiteX2" fmla="*/ 6321679 w 6321679"/>
                <a:gd name="connsiteY2" fmla="*/ 822247 h 6521594"/>
                <a:gd name="connsiteX3" fmla="*/ 6321679 w 6321679"/>
                <a:gd name="connsiteY3" fmla="*/ 2150195 h 6521594"/>
                <a:gd name="connsiteX4" fmla="*/ 6241288 w 6321679"/>
                <a:gd name="connsiteY4" fmla="*/ 1985338 h 6521594"/>
                <a:gd name="connsiteX5" fmla="*/ 5949367 w 6321679"/>
                <a:gd name="connsiteY5" fmla="*/ 1559997 h 6521594"/>
                <a:gd name="connsiteX6" fmla="*/ 5193362 w 6321679"/>
                <a:gd name="connsiteY6" fmla="*/ 986156 h 6521594"/>
                <a:gd name="connsiteX7" fmla="*/ 4150102 w 6321679"/>
                <a:gd name="connsiteY7" fmla="*/ 772850 h 6521594"/>
                <a:gd name="connsiteX8" fmla="*/ 2914861 w 6321679"/>
                <a:gd name="connsiteY8" fmla="*/ 1006637 h 6521594"/>
                <a:gd name="connsiteX9" fmla="*/ 1814073 w 6321679"/>
                <a:gd name="connsiteY9" fmla="*/ 1650163 h 6521594"/>
                <a:gd name="connsiteX10" fmla="*/ 1057412 w 6321679"/>
                <a:gd name="connsiteY10" fmla="*/ 2571657 h 6521594"/>
                <a:gd name="connsiteX11" fmla="*/ 786277 w 6321679"/>
                <a:gd name="connsiteY11" fmla="*/ 3630204 h 6521594"/>
                <a:gd name="connsiteX12" fmla="*/ 1233931 w 6321679"/>
                <a:gd name="connsiteY12" fmla="*/ 4592016 h 6521594"/>
                <a:gd name="connsiteX13" fmla="*/ 1474795 w 6321679"/>
                <a:gd name="connsiteY13" fmla="*/ 4924985 h 6521594"/>
                <a:gd name="connsiteX14" fmla="*/ 2393691 w 6321679"/>
                <a:gd name="connsiteY14" fmla="*/ 5846995 h 6521594"/>
                <a:gd name="connsiteX15" fmla="*/ 3601805 w 6321679"/>
                <a:gd name="connsiteY15" fmla="*/ 6155876 h 6521594"/>
                <a:gd name="connsiteX16" fmla="*/ 4378909 w 6321679"/>
                <a:gd name="connsiteY16" fmla="*/ 5959186 h 6521594"/>
                <a:gd name="connsiteX17" fmla="*/ 5218129 w 6321679"/>
                <a:gd name="connsiteY17" fmla="*/ 5391271 h 6521594"/>
                <a:gd name="connsiteX18" fmla="*/ 5425313 w 6321679"/>
                <a:gd name="connsiteY18" fmla="*/ 5233481 h 6521594"/>
                <a:gd name="connsiteX19" fmla="*/ 6254366 w 6321679"/>
                <a:gd name="connsiteY19" fmla="*/ 4534301 h 6521594"/>
                <a:gd name="connsiteX20" fmla="*/ 6321679 w 6321679"/>
                <a:gd name="connsiteY20" fmla="*/ 4456641 h 6521594"/>
                <a:gd name="connsiteX21" fmla="*/ 6321679 w 6321679"/>
                <a:gd name="connsiteY21" fmla="*/ 5523097 h 6521594"/>
                <a:gd name="connsiteX22" fmla="*/ 6024428 w 6321679"/>
                <a:gd name="connsiteY22" fmla="*/ 5754969 h 6521594"/>
                <a:gd name="connsiteX23" fmla="*/ 5702345 w 6321679"/>
                <a:gd name="connsiteY23" fmla="*/ 6000018 h 6521594"/>
                <a:gd name="connsiteX24" fmla="*/ 4988380 w 6321679"/>
                <a:gd name="connsiteY24" fmla="*/ 6506549 h 6521594"/>
                <a:gd name="connsiteX25" fmla="*/ 4961490 w 6321679"/>
                <a:gd name="connsiteY25" fmla="*/ 6521594 h 6521594"/>
                <a:gd name="connsiteX26" fmla="*/ 2011326 w 6321679"/>
                <a:gd name="connsiteY26" fmla="*/ 6521594 h 6521594"/>
                <a:gd name="connsiteX27" fmla="*/ 1982893 w 6321679"/>
                <a:gd name="connsiteY27" fmla="*/ 6505768 h 6521594"/>
                <a:gd name="connsiteX28" fmla="*/ 824149 w 6321679"/>
                <a:gd name="connsiteY28" fmla="*/ 5358682 h 6521594"/>
                <a:gd name="connsiteX29" fmla="*/ 0 w 6321679"/>
                <a:gd name="connsiteY29" fmla="*/ 3630075 h 6521594"/>
                <a:gd name="connsiteX30" fmla="*/ 4150102 w 6321679"/>
                <a:gd name="connsiteY30" fmla="*/ 0 h 6521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321679" h="6521594">
                  <a:moveTo>
                    <a:pt x="4150102" y="0"/>
                  </a:moveTo>
                  <a:cubicBezTo>
                    <a:pt x="4918148" y="0"/>
                    <a:pt x="5569597" y="228540"/>
                    <a:pt x="6083891" y="619943"/>
                  </a:cubicBezTo>
                  <a:lnTo>
                    <a:pt x="6321679" y="822247"/>
                  </a:lnTo>
                  <a:lnTo>
                    <a:pt x="6321679" y="2150195"/>
                  </a:lnTo>
                  <a:lnTo>
                    <a:pt x="6241288" y="1985338"/>
                  </a:lnTo>
                  <a:cubicBezTo>
                    <a:pt x="6156788" y="1831195"/>
                    <a:pt x="6059249" y="1688709"/>
                    <a:pt x="5949367" y="1559997"/>
                  </a:cubicBezTo>
                  <a:cubicBezTo>
                    <a:pt x="5737073" y="1311397"/>
                    <a:pt x="5482843" y="1118314"/>
                    <a:pt x="5193362" y="986156"/>
                  </a:cubicBezTo>
                  <a:cubicBezTo>
                    <a:pt x="4883437" y="844596"/>
                    <a:pt x="4532365" y="772850"/>
                    <a:pt x="4150102" y="772850"/>
                  </a:cubicBezTo>
                  <a:cubicBezTo>
                    <a:pt x="3746218" y="772850"/>
                    <a:pt x="3319008" y="853613"/>
                    <a:pt x="2914861" y="1006637"/>
                  </a:cubicBezTo>
                  <a:cubicBezTo>
                    <a:pt x="2515039" y="1157857"/>
                    <a:pt x="2134350" y="1380438"/>
                    <a:pt x="1814073" y="1650163"/>
                  </a:cubicBezTo>
                  <a:cubicBezTo>
                    <a:pt x="1494190" y="1919502"/>
                    <a:pt x="1232622" y="2238173"/>
                    <a:pt x="1057412" y="2571657"/>
                  </a:cubicBezTo>
                  <a:cubicBezTo>
                    <a:pt x="877486" y="2914158"/>
                    <a:pt x="786277" y="3270313"/>
                    <a:pt x="786277" y="3630204"/>
                  </a:cubicBezTo>
                  <a:cubicBezTo>
                    <a:pt x="786277" y="3974121"/>
                    <a:pt x="923483" y="4173646"/>
                    <a:pt x="1233931" y="4592016"/>
                  </a:cubicBezTo>
                  <a:cubicBezTo>
                    <a:pt x="1311641" y="4696736"/>
                    <a:pt x="1391972" y="4805064"/>
                    <a:pt x="1474795" y="4924985"/>
                  </a:cubicBezTo>
                  <a:cubicBezTo>
                    <a:pt x="1767682" y="5349278"/>
                    <a:pt x="2068172" y="5650948"/>
                    <a:pt x="2393691" y="5846995"/>
                  </a:cubicBezTo>
                  <a:cubicBezTo>
                    <a:pt x="2738735" y="6054891"/>
                    <a:pt x="3133971" y="6155876"/>
                    <a:pt x="3601805" y="6155876"/>
                  </a:cubicBezTo>
                  <a:cubicBezTo>
                    <a:pt x="3867305" y="6155876"/>
                    <a:pt x="4114196" y="6093405"/>
                    <a:pt x="4378909" y="5959186"/>
                  </a:cubicBezTo>
                  <a:cubicBezTo>
                    <a:pt x="4650699" y="5821362"/>
                    <a:pt x="4919737" y="5620421"/>
                    <a:pt x="5218129" y="5391271"/>
                  </a:cubicBezTo>
                  <a:cubicBezTo>
                    <a:pt x="5288107" y="5337558"/>
                    <a:pt x="5357824" y="5284617"/>
                    <a:pt x="5425313" y="5233481"/>
                  </a:cubicBezTo>
                  <a:cubicBezTo>
                    <a:pt x="5739037" y="4995556"/>
                    <a:pt x="6037512" y="4769168"/>
                    <a:pt x="6254366" y="4534301"/>
                  </a:cubicBezTo>
                  <a:lnTo>
                    <a:pt x="6321679" y="4456641"/>
                  </a:lnTo>
                  <a:lnTo>
                    <a:pt x="6321679" y="5523097"/>
                  </a:lnTo>
                  <a:lnTo>
                    <a:pt x="6024428" y="5754969"/>
                  </a:lnTo>
                  <a:cubicBezTo>
                    <a:pt x="5918395" y="5835747"/>
                    <a:pt x="5810491" y="5916953"/>
                    <a:pt x="5702345" y="6000018"/>
                  </a:cubicBezTo>
                  <a:cubicBezTo>
                    <a:pt x="5466020" y="6181541"/>
                    <a:pt x="5232938" y="6357503"/>
                    <a:pt x="4988380" y="6506549"/>
                  </a:cubicBezTo>
                  <a:lnTo>
                    <a:pt x="4961490" y="6521594"/>
                  </a:lnTo>
                  <a:lnTo>
                    <a:pt x="2011326" y="6521594"/>
                  </a:lnTo>
                  <a:lnTo>
                    <a:pt x="1982893" y="6505768"/>
                  </a:lnTo>
                  <a:cubicBezTo>
                    <a:pt x="1531799" y="6233999"/>
                    <a:pt x="1157400" y="5841520"/>
                    <a:pt x="824149" y="5358682"/>
                  </a:cubicBezTo>
                  <a:cubicBezTo>
                    <a:pt x="424196" y="4779302"/>
                    <a:pt x="0" y="4381929"/>
                    <a:pt x="0" y="3630075"/>
                  </a:cubicBezTo>
                  <a:cubicBezTo>
                    <a:pt x="0" y="1625174"/>
                    <a:pt x="2089794" y="0"/>
                    <a:pt x="4150102" y="0"/>
                  </a:cubicBezTo>
                  <a:close/>
                </a:path>
              </a:pathLst>
            </a:custGeom>
            <a:gradFill>
              <a:gsLst>
                <a:gs pos="2000">
                  <a:schemeClr val="bg1">
                    <a:alpha val="10000"/>
                  </a:schemeClr>
                </a:gs>
                <a:gs pos="16000">
                  <a:schemeClr val="accent6">
                    <a:alpha val="10000"/>
                  </a:schemeClr>
                </a:gs>
                <a:gs pos="100000">
                  <a:schemeClr val="bg1">
                    <a:alpha val="10000"/>
                  </a:schemeClr>
                </a:gs>
                <a:gs pos="85000">
                  <a:schemeClr val="accent1">
                    <a:alpha val="10000"/>
                  </a:schemeClr>
                </a:gs>
              </a:gsLst>
              <a:lin ang="120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  <a:sym typeface="Arial"/>
              </a:endParaRPr>
            </a:p>
          </p:txBody>
        </p:sp>
      </p:grpSp>
      <p:pic>
        <p:nvPicPr>
          <p:cNvPr id="4" name="Bildobjekt 1">
            <a:extLst>
              <a:ext uri="{FF2B5EF4-FFF2-40B4-BE49-F238E27FC236}">
                <a16:creationId xmlns:a16="http://schemas.microsoft.com/office/drawing/2014/main" id="{CFDC6377-0D48-9BAA-1440-614132473784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708392" y="1949102"/>
            <a:ext cx="4142232" cy="38833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839475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1019</TotalTime>
  <Words>756</Words>
  <Application>Microsoft Office PowerPoint</Application>
  <PresentationFormat>Bredbild</PresentationFormat>
  <Paragraphs>151</Paragraphs>
  <Slides>15</Slides>
  <Notes>14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15</vt:i4>
      </vt:variant>
    </vt:vector>
  </HeadingPairs>
  <TitlesOfParts>
    <vt:vector size="22" baseType="lpstr">
      <vt:lpstr>Meiryo</vt:lpstr>
      <vt:lpstr>Aptos</vt:lpstr>
      <vt:lpstr>Aptos Display</vt:lpstr>
      <vt:lpstr>Arial</vt:lpstr>
      <vt:lpstr>Calibri</vt:lpstr>
      <vt:lpstr>Office-tema</vt:lpstr>
      <vt:lpstr>Office Theme</vt:lpstr>
      <vt:lpstr> Välkomna till Föräldramöte F2014</vt:lpstr>
      <vt:lpstr>Lagets roller:  </vt:lpstr>
      <vt:lpstr>Laget  </vt:lpstr>
      <vt:lpstr> </vt:lpstr>
      <vt:lpstr>Mariebergs IK:s barn och ungdomspolicy</vt:lpstr>
      <vt:lpstr>Våra regler i MIK F14</vt:lpstr>
      <vt:lpstr>Fotbollsförbundet</vt:lpstr>
      <vt:lpstr>Träningar på nya planerna</vt:lpstr>
      <vt:lpstr>Seriespel 2026</vt:lpstr>
      <vt:lpstr>Ekonomi</vt:lpstr>
      <vt:lpstr>Cuper och andra aktiviteter </vt:lpstr>
      <vt:lpstr>Försäljning och aktiviteter </vt:lpstr>
      <vt:lpstr>Övrigt</vt:lpstr>
      <vt:lpstr>Övrigt </vt:lpstr>
      <vt:lpstr>PowerPoint-presentation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Ida Johansson</dc:creator>
  <cp:lastModifiedBy>Ida Johansson</cp:lastModifiedBy>
  <cp:revision>7</cp:revision>
  <dcterms:created xsi:type="dcterms:W3CDTF">2024-08-27T18:32:38Z</dcterms:created>
  <dcterms:modified xsi:type="dcterms:W3CDTF">2026-04-27T06:35:42Z</dcterms:modified>
</cp:coreProperties>
</file>