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10" r:id="rId5"/>
    <p:sldId id="274" r:id="rId6"/>
    <p:sldId id="293" r:id="rId7"/>
    <p:sldId id="294" r:id="rId8"/>
    <p:sldId id="295" r:id="rId9"/>
    <p:sldId id="296" r:id="rId10"/>
    <p:sldId id="29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9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abeth Sturesson" userId="5a9dabb2-5a47-4e9f-8d43-c0a885aaca9b" providerId="ADAL" clId="{45F011A7-F362-454F-8FC0-8B3859AB7737}"/>
    <pc:docChg chg="delSld">
      <pc:chgData name="Elisabeth Sturesson" userId="5a9dabb2-5a47-4e9f-8d43-c0a885aaca9b" providerId="ADAL" clId="{45F011A7-F362-454F-8FC0-8B3859AB7737}" dt="2024-10-13T07:18:17.481" v="30" actId="47"/>
      <pc:docMkLst>
        <pc:docMk/>
      </pc:docMkLst>
      <pc:sldChg chg="del">
        <pc:chgData name="Elisabeth Sturesson" userId="5a9dabb2-5a47-4e9f-8d43-c0a885aaca9b" providerId="ADAL" clId="{45F011A7-F362-454F-8FC0-8B3859AB7737}" dt="2024-10-13T07:16:54.187" v="0" actId="47"/>
        <pc:sldMkLst>
          <pc:docMk/>
          <pc:sldMk cId="1595693518" sldId="256"/>
        </pc:sldMkLst>
      </pc:sldChg>
      <pc:sldChg chg="del">
        <pc:chgData name="Elisabeth Sturesson" userId="5a9dabb2-5a47-4e9f-8d43-c0a885aaca9b" providerId="ADAL" clId="{45F011A7-F362-454F-8FC0-8B3859AB7737}" dt="2024-10-13T07:16:55.627" v="1" actId="47"/>
        <pc:sldMkLst>
          <pc:docMk/>
          <pc:sldMk cId="2165923897" sldId="258"/>
        </pc:sldMkLst>
      </pc:sldChg>
      <pc:sldChg chg="del">
        <pc:chgData name="Elisabeth Sturesson" userId="5a9dabb2-5a47-4e9f-8d43-c0a885aaca9b" providerId="ADAL" clId="{45F011A7-F362-454F-8FC0-8B3859AB7737}" dt="2024-10-13T07:18:00.309" v="22" actId="47"/>
        <pc:sldMkLst>
          <pc:docMk/>
          <pc:sldMk cId="1756348353" sldId="260"/>
        </pc:sldMkLst>
      </pc:sldChg>
      <pc:sldChg chg="del">
        <pc:chgData name="Elisabeth Sturesson" userId="5a9dabb2-5a47-4e9f-8d43-c0a885aaca9b" providerId="ADAL" clId="{45F011A7-F362-454F-8FC0-8B3859AB7737}" dt="2024-10-13T07:18:09.677" v="26" actId="47"/>
        <pc:sldMkLst>
          <pc:docMk/>
          <pc:sldMk cId="3673802875" sldId="261"/>
        </pc:sldMkLst>
      </pc:sldChg>
      <pc:sldChg chg="del">
        <pc:chgData name="Elisabeth Sturesson" userId="5a9dabb2-5a47-4e9f-8d43-c0a885aaca9b" providerId="ADAL" clId="{45F011A7-F362-454F-8FC0-8B3859AB7737}" dt="2024-10-13T07:18:12.590" v="28" actId="47"/>
        <pc:sldMkLst>
          <pc:docMk/>
          <pc:sldMk cId="2044947039" sldId="262"/>
        </pc:sldMkLst>
      </pc:sldChg>
      <pc:sldChg chg="del">
        <pc:chgData name="Elisabeth Sturesson" userId="5a9dabb2-5a47-4e9f-8d43-c0a885aaca9b" providerId="ADAL" clId="{45F011A7-F362-454F-8FC0-8B3859AB7737}" dt="2024-10-13T07:18:07.298" v="25" actId="47"/>
        <pc:sldMkLst>
          <pc:docMk/>
          <pc:sldMk cId="210084344" sldId="265"/>
        </pc:sldMkLst>
      </pc:sldChg>
      <pc:sldChg chg="del">
        <pc:chgData name="Elisabeth Sturesson" userId="5a9dabb2-5a47-4e9f-8d43-c0a885aaca9b" providerId="ADAL" clId="{45F011A7-F362-454F-8FC0-8B3859AB7737}" dt="2024-10-13T07:18:11.292" v="27" actId="47"/>
        <pc:sldMkLst>
          <pc:docMk/>
          <pc:sldMk cId="3810875651" sldId="266"/>
        </pc:sldMkLst>
      </pc:sldChg>
      <pc:sldChg chg="del">
        <pc:chgData name="Elisabeth Sturesson" userId="5a9dabb2-5a47-4e9f-8d43-c0a885aaca9b" providerId="ADAL" clId="{45F011A7-F362-454F-8FC0-8B3859AB7737}" dt="2024-10-13T07:17:00.693" v="7" actId="47"/>
        <pc:sldMkLst>
          <pc:docMk/>
          <pc:sldMk cId="1359984708" sldId="275"/>
        </pc:sldMkLst>
      </pc:sldChg>
      <pc:sldChg chg="del">
        <pc:chgData name="Elisabeth Sturesson" userId="5a9dabb2-5a47-4e9f-8d43-c0a885aaca9b" providerId="ADAL" clId="{45F011A7-F362-454F-8FC0-8B3859AB7737}" dt="2024-10-13T07:17:01.605" v="8" actId="47"/>
        <pc:sldMkLst>
          <pc:docMk/>
          <pc:sldMk cId="462992075" sldId="276"/>
        </pc:sldMkLst>
      </pc:sldChg>
      <pc:sldChg chg="del">
        <pc:chgData name="Elisabeth Sturesson" userId="5a9dabb2-5a47-4e9f-8d43-c0a885aaca9b" providerId="ADAL" clId="{45F011A7-F362-454F-8FC0-8B3859AB7737}" dt="2024-10-13T07:18:05.630" v="24" actId="47"/>
        <pc:sldMkLst>
          <pc:docMk/>
          <pc:sldMk cId="1202680318" sldId="277"/>
        </pc:sldMkLst>
      </pc:sldChg>
      <pc:sldChg chg="del">
        <pc:chgData name="Elisabeth Sturesson" userId="5a9dabb2-5a47-4e9f-8d43-c0a885aaca9b" providerId="ADAL" clId="{45F011A7-F362-454F-8FC0-8B3859AB7737}" dt="2024-10-13T07:17:02.364" v="9" actId="47"/>
        <pc:sldMkLst>
          <pc:docMk/>
          <pc:sldMk cId="1486594154" sldId="278"/>
        </pc:sldMkLst>
      </pc:sldChg>
      <pc:sldChg chg="del">
        <pc:chgData name="Elisabeth Sturesson" userId="5a9dabb2-5a47-4e9f-8d43-c0a885aaca9b" providerId="ADAL" clId="{45F011A7-F362-454F-8FC0-8B3859AB7737}" dt="2024-10-13T07:17:03.191" v="10" actId="47"/>
        <pc:sldMkLst>
          <pc:docMk/>
          <pc:sldMk cId="3820435729" sldId="279"/>
        </pc:sldMkLst>
      </pc:sldChg>
      <pc:sldChg chg="del">
        <pc:chgData name="Elisabeth Sturesson" userId="5a9dabb2-5a47-4e9f-8d43-c0a885aaca9b" providerId="ADAL" clId="{45F011A7-F362-454F-8FC0-8B3859AB7737}" dt="2024-10-13T07:17:03.844" v="11" actId="47"/>
        <pc:sldMkLst>
          <pc:docMk/>
          <pc:sldMk cId="2391258815" sldId="280"/>
        </pc:sldMkLst>
      </pc:sldChg>
      <pc:sldChg chg="del">
        <pc:chgData name="Elisabeth Sturesson" userId="5a9dabb2-5a47-4e9f-8d43-c0a885aaca9b" providerId="ADAL" clId="{45F011A7-F362-454F-8FC0-8B3859AB7737}" dt="2024-10-13T07:17:12.796" v="12" actId="47"/>
        <pc:sldMkLst>
          <pc:docMk/>
          <pc:sldMk cId="692212218" sldId="281"/>
        </pc:sldMkLst>
      </pc:sldChg>
      <pc:sldChg chg="del">
        <pc:chgData name="Elisabeth Sturesson" userId="5a9dabb2-5a47-4e9f-8d43-c0a885aaca9b" providerId="ADAL" clId="{45F011A7-F362-454F-8FC0-8B3859AB7737}" dt="2024-10-13T07:17:16.610" v="16" actId="47"/>
        <pc:sldMkLst>
          <pc:docMk/>
          <pc:sldMk cId="2351381845" sldId="282"/>
        </pc:sldMkLst>
      </pc:sldChg>
      <pc:sldChg chg="del">
        <pc:chgData name="Elisabeth Sturesson" userId="5a9dabb2-5a47-4e9f-8d43-c0a885aaca9b" providerId="ADAL" clId="{45F011A7-F362-454F-8FC0-8B3859AB7737}" dt="2024-10-13T07:17:56.214" v="20" actId="47"/>
        <pc:sldMkLst>
          <pc:docMk/>
          <pc:sldMk cId="1035329237" sldId="292"/>
        </pc:sldMkLst>
      </pc:sldChg>
      <pc:sldChg chg="del">
        <pc:chgData name="Elisabeth Sturesson" userId="5a9dabb2-5a47-4e9f-8d43-c0a885aaca9b" providerId="ADAL" clId="{45F011A7-F362-454F-8FC0-8B3859AB7737}" dt="2024-10-13T07:18:15.533" v="29" actId="47"/>
        <pc:sldMkLst>
          <pc:docMk/>
          <pc:sldMk cId="2421191211" sldId="298"/>
        </pc:sldMkLst>
      </pc:sldChg>
      <pc:sldChg chg="del">
        <pc:chgData name="Elisabeth Sturesson" userId="5a9dabb2-5a47-4e9f-8d43-c0a885aaca9b" providerId="ADAL" clId="{45F011A7-F362-454F-8FC0-8B3859AB7737}" dt="2024-10-13T07:17:17.342" v="17" actId="47"/>
        <pc:sldMkLst>
          <pc:docMk/>
          <pc:sldMk cId="2209392591" sldId="299"/>
        </pc:sldMkLst>
      </pc:sldChg>
      <pc:sldChg chg="del">
        <pc:chgData name="Elisabeth Sturesson" userId="5a9dabb2-5a47-4e9f-8d43-c0a885aaca9b" providerId="ADAL" clId="{45F011A7-F362-454F-8FC0-8B3859AB7737}" dt="2024-10-13T07:17:15.973" v="15" actId="47"/>
        <pc:sldMkLst>
          <pc:docMk/>
          <pc:sldMk cId="2974572801" sldId="301"/>
        </pc:sldMkLst>
      </pc:sldChg>
      <pc:sldChg chg="del">
        <pc:chgData name="Elisabeth Sturesson" userId="5a9dabb2-5a47-4e9f-8d43-c0a885aaca9b" providerId="ADAL" clId="{45F011A7-F362-454F-8FC0-8B3859AB7737}" dt="2024-10-13T07:17:14.728" v="14" actId="47"/>
        <pc:sldMkLst>
          <pc:docMk/>
          <pc:sldMk cId="3563992708" sldId="302"/>
        </pc:sldMkLst>
      </pc:sldChg>
      <pc:sldChg chg="del">
        <pc:chgData name="Elisabeth Sturesson" userId="5a9dabb2-5a47-4e9f-8d43-c0a885aaca9b" providerId="ADAL" clId="{45F011A7-F362-454F-8FC0-8B3859AB7737}" dt="2024-10-13T07:16:56.498" v="2" actId="47"/>
        <pc:sldMkLst>
          <pc:docMk/>
          <pc:sldMk cId="3769027539" sldId="303"/>
        </pc:sldMkLst>
      </pc:sldChg>
      <pc:sldChg chg="del">
        <pc:chgData name="Elisabeth Sturesson" userId="5a9dabb2-5a47-4e9f-8d43-c0a885aaca9b" providerId="ADAL" clId="{45F011A7-F362-454F-8FC0-8B3859AB7737}" dt="2024-10-13T07:16:57.690" v="4" actId="47"/>
        <pc:sldMkLst>
          <pc:docMk/>
          <pc:sldMk cId="1628693232" sldId="304"/>
        </pc:sldMkLst>
      </pc:sldChg>
      <pc:sldChg chg="del">
        <pc:chgData name="Elisabeth Sturesson" userId="5a9dabb2-5a47-4e9f-8d43-c0a885aaca9b" providerId="ADAL" clId="{45F011A7-F362-454F-8FC0-8B3859AB7737}" dt="2024-10-13T07:16:58.573" v="5" actId="47"/>
        <pc:sldMkLst>
          <pc:docMk/>
          <pc:sldMk cId="3807523918" sldId="305"/>
        </pc:sldMkLst>
      </pc:sldChg>
      <pc:sldChg chg="del">
        <pc:chgData name="Elisabeth Sturesson" userId="5a9dabb2-5a47-4e9f-8d43-c0a885aaca9b" providerId="ADAL" clId="{45F011A7-F362-454F-8FC0-8B3859AB7737}" dt="2024-10-13T07:16:57.021" v="3" actId="47"/>
        <pc:sldMkLst>
          <pc:docMk/>
          <pc:sldMk cId="2002679900" sldId="306"/>
        </pc:sldMkLst>
      </pc:sldChg>
      <pc:sldChg chg="del">
        <pc:chgData name="Elisabeth Sturesson" userId="5a9dabb2-5a47-4e9f-8d43-c0a885aaca9b" providerId="ADAL" clId="{45F011A7-F362-454F-8FC0-8B3859AB7737}" dt="2024-10-13T07:16:59.508" v="6" actId="47"/>
        <pc:sldMkLst>
          <pc:docMk/>
          <pc:sldMk cId="609862569" sldId="307"/>
        </pc:sldMkLst>
      </pc:sldChg>
      <pc:sldChg chg="del">
        <pc:chgData name="Elisabeth Sturesson" userId="5a9dabb2-5a47-4e9f-8d43-c0a885aaca9b" providerId="ADAL" clId="{45F011A7-F362-454F-8FC0-8B3859AB7737}" dt="2024-10-13T07:17:13.699" v="13" actId="47"/>
        <pc:sldMkLst>
          <pc:docMk/>
          <pc:sldMk cId="800704731" sldId="308"/>
        </pc:sldMkLst>
      </pc:sldChg>
      <pc:sldChg chg="del">
        <pc:chgData name="Elisabeth Sturesson" userId="5a9dabb2-5a47-4e9f-8d43-c0a885aaca9b" providerId="ADAL" clId="{45F011A7-F362-454F-8FC0-8B3859AB7737}" dt="2024-10-13T07:17:19.421" v="19" actId="47"/>
        <pc:sldMkLst>
          <pc:docMk/>
          <pc:sldMk cId="803300461" sldId="309"/>
        </pc:sldMkLst>
      </pc:sldChg>
      <pc:sldChg chg="del">
        <pc:chgData name="Elisabeth Sturesson" userId="5a9dabb2-5a47-4e9f-8d43-c0a885aaca9b" providerId="ADAL" clId="{45F011A7-F362-454F-8FC0-8B3859AB7737}" dt="2024-10-13T07:18:03.823" v="23" actId="47"/>
        <pc:sldMkLst>
          <pc:docMk/>
          <pc:sldMk cId="714175336" sldId="311"/>
        </pc:sldMkLst>
      </pc:sldChg>
      <pc:sldChg chg="del">
        <pc:chgData name="Elisabeth Sturesson" userId="5a9dabb2-5a47-4e9f-8d43-c0a885aaca9b" providerId="ADAL" clId="{45F011A7-F362-454F-8FC0-8B3859AB7737}" dt="2024-10-13T07:17:58.709" v="21" actId="47"/>
        <pc:sldMkLst>
          <pc:docMk/>
          <pc:sldMk cId="2960977760" sldId="312"/>
        </pc:sldMkLst>
      </pc:sldChg>
      <pc:sldChg chg="del">
        <pc:chgData name="Elisabeth Sturesson" userId="5a9dabb2-5a47-4e9f-8d43-c0a885aaca9b" providerId="ADAL" clId="{45F011A7-F362-454F-8FC0-8B3859AB7737}" dt="2024-10-13T07:17:18.064" v="18" actId="47"/>
        <pc:sldMkLst>
          <pc:docMk/>
          <pc:sldMk cId="2611667858" sldId="313"/>
        </pc:sldMkLst>
      </pc:sldChg>
      <pc:sldChg chg="del">
        <pc:chgData name="Elisabeth Sturesson" userId="5a9dabb2-5a47-4e9f-8d43-c0a885aaca9b" providerId="ADAL" clId="{45F011A7-F362-454F-8FC0-8B3859AB7737}" dt="2024-10-13T07:18:17.481" v="30" actId="47"/>
        <pc:sldMkLst>
          <pc:docMk/>
          <pc:sldMk cId="2311708584" sldId="31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a:p>
        </p:txBody>
      </p:sp>
      <p:sp>
        <p:nvSpPr>
          <p:cNvPr id="4" name="Date Placeholder 3"/>
          <p:cNvSpPr>
            <a:spLocks noGrp="1"/>
          </p:cNvSpPr>
          <p:nvPr>
            <p:ph type="dt" sz="half" idx="10"/>
          </p:nvPr>
        </p:nvSpPr>
        <p:spPr/>
        <p:txBody>
          <a:bodyPr/>
          <a:lstStyle/>
          <a:p>
            <a:fld id="{1A22AEAB-AAE3-4CEE-872B-3385FF7E3427}" type="datetimeFigureOut">
              <a:rPr lang="sv-SE" smtClean="0"/>
              <a:t>2024-10-13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7A7F9B6-1152-4FCF-871E-E71D2579E8F4}" type="slidenum">
              <a:rPr lang="sv-SE" smtClean="0"/>
              <a:t>‹#›</a:t>
            </a:fld>
            <a:endParaRPr lang="sv-SE"/>
          </a:p>
        </p:txBody>
      </p:sp>
    </p:spTree>
    <p:extLst>
      <p:ext uri="{BB962C8B-B14F-4D97-AF65-F5344CB8AC3E}">
        <p14:creationId xmlns:p14="http://schemas.microsoft.com/office/powerpoint/2010/main" val="3614256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Date Placeholder 3"/>
          <p:cNvSpPr>
            <a:spLocks noGrp="1"/>
          </p:cNvSpPr>
          <p:nvPr>
            <p:ph type="dt" sz="half" idx="10"/>
          </p:nvPr>
        </p:nvSpPr>
        <p:spPr/>
        <p:txBody>
          <a:bodyPr/>
          <a:lstStyle/>
          <a:p>
            <a:fld id="{1A22AEAB-AAE3-4CEE-872B-3385FF7E3427}" type="datetimeFigureOut">
              <a:rPr lang="sv-SE" smtClean="0"/>
              <a:t>2024-10-13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7A7F9B6-1152-4FCF-871E-E71D2579E8F4}" type="slidenum">
              <a:rPr lang="sv-SE" smtClean="0"/>
              <a:t>‹#›</a:t>
            </a:fld>
            <a:endParaRPr lang="sv-SE"/>
          </a:p>
        </p:txBody>
      </p:sp>
    </p:spTree>
    <p:extLst>
      <p:ext uri="{BB962C8B-B14F-4D97-AF65-F5344CB8AC3E}">
        <p14:creationId xmlns:p14="http://schemas.microsoft.com/office/powerpoint/2010/main" val="1448882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Date Placeholder 3"/>
          <p:cNvSpPr>
            <a:spLocks noGrp="1"/>
          </p:cNvSpPr>
          <p:nvPr>
            <p:ph type="dt" sz="half" idx="10"/>
          </p:nvPr>
        </p:nvSpPr>
        <p:spPr/>
        <p:txBody>
          <a:bodyPr/>
          <a:lstStyle/>
          <a:p>
            <a:fld id="{1A22AEAB-AAE3-4CEE-872B-3385FF7E3427}" type="datetimeFigureOut">
              <a:rPr lang="sv-SE" smtClean="0"/>
              <a:t>2024-10-13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7A7F9B6-1152-4FCF-871E-E71D2579E8F4}" type="slidenum">
              <a:rPr lang="sv-SE" smtClean="0"/>
              <a:t>‹#›</a:t>
            </a:fld>
            <a:endParaRPr lang="sv-SE"/>
          </a:p>
        </p:txBody>
      </p:sp>
    </p:spTree>
    <p:extLst>
      <p:ext uri="{BB962C8B-B14F-4D97-AF65-F5344CB8AC3E}">
        <p14:creationId xmlns:p14="http://schemas.microsoft.com/office/powerpoint/2010/main" val="1985204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Date Placeholder 3"/>
          <p:cNvSpPr>
            <a:spLocks noGrp="1"/>
          </p:cNvSpPr>
          <p:nvPr>
            <p:ph type="dt" sz="half" idx="10"/>
          </p:nvPr>
        </p:nvSpPr>
        <p:spPr/>
        <p:txBody>
          <a:bodyPr/>
          <a:lstStyle/>
          <a:p>
            <a:fld id="{1A22AEAB-AAE3-4CEE-872B-3385FF7E3427}" type="datetimeFigureOut">
              <a:rPr lang="sv-SE" smtClean="0"/>
              <a:t>2024-10-13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7A7F9B6-1152-4FCF-871E-E71D2579E8F4}" type="slidenum">
              <a:rPr lang="sv-SE" smtClean="0"/>
              <a:t>‹#›</a:t>
            </a:fld>
            <a:endParaRPr lang="sv-SE"/>
          </a:p>
        </p:txBody>
      </p:sp>
    </p:spTree>
    <p:extLst>
      <p:ext uri="{BB962C8B-B14F-4D97-AF65-F5344CB8AC3E}">
        <p14:creationId xmlns:p14="http://schemas.microsoft.com/office/powerpoint/2010/main" val="2006603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1A22AEAB-AAE3-4CEE-872B-3385FF7E3427}" type="datetimeFigureOut">
              <a:rPr lang="sv-SE" smtClean="0"/>
              <a:t>2024-10-13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7A7F9B6-1152-4FCF-871E-E71D2579E8F4}" type="slidenum">
              <a:rPr lang="sv-SE" smtClean="0"/>
              <a:t>‹#›</a:t>
            </a:fld>
            <a:endParaRPr lang="sv-SE"/>
          </a:p>
        </p:txBody>
      </p:sp>
    </p:spTree>
    <p:extLst>
      <p:ext uri="{BB962C8B-B14F-4D97-AF65-F5344CB8AC3E}">
        <p14:creationId xmlns:p14="http://schemas.microsoft.com/office/powerpoint/2010/main" val="3706416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Date Placeholder 4"/>
          <p:cNvSpPr>
            <a:spLocks noGrp="1"/>
          </p:cNvSpPr>
          <p:nvPr>
            <p:ph type="dt" sz="half" idx="10"/>
          </p:nvPr>
        </p:nvSpPr>
        <p:spPr/>
        <p:txBody>
          <a:bodyPr/>
          <a:lstStyle/>
          <a:p>
            <a:fld id="{1A22AEAB-AAE3-4CEE-872B-3385FF7E3427}" type="datetimeFigureOut">
              <a:rPr lang="sv-SE" smtClean="0"/>
              <a:t>2024-10-13</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7A7F9B6-1152-4FCF-871E-E71D2579E8F4}" type="slidenum">
              <a:rPr lang="sv-SE" smtClean="0"/>
              <a:t>‹#›</a:t>
            </a:fld>
            <a:endParaRPr lang="sv-SE"/>
          </a:p>
        </p:txBody>
      </p:sp>
    </p:spTree>
    <p:extLst>
      <p:ext uri="{BB962C8B-B14F-4D97-AF65-F5344CB8AC3E}">
        <p14:creationId xmlns:p14="http://schemas.microsoft.com/office/powerpoint/2010/main" val="3051037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mall för rubrikformat</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7" name="Date Placeholder 6"/>
          <p:cNvSpPr>
            <a:spLocks noGrp="1"/>
          </p:cNvSpPr>
          <p:nvPr>
            <p:ph type="dt" sz="half" idx="10"/>
          </p:nvPr>
        </p:nvSpPr>
        <p:spPr/>
        <p:txBody>
          <a:bodyPr/>
          <a:lstStyle/>
          <a:p>
            <a:fld id="{1A22AEAB-AAE3-4CEE-872B-3385FF7E3427}" type="datetimeFigureOut">
              <a:rPr lang="sv-SE" smtClean="0"/>
              <a:t>2024-10-13</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17A7F9B6-1152-4FCF-871E-E71D2579E8F4}" type="slidenum">
              <a:rPr lang="sv-SE" smtClean="0"/>
              <a:t>‹#›</a:t>
            </a:fld>
            <a:endParaRPr lang="sv-SE"/>
          </a:p>
        </p:txBody>
      </p:sp>
    </p:spTree>
    <p:extLst>
      <p:ext uri="{BB962C8B-B14F-4D97-AF65-F5344CB8AC3E}">
        <p14:creationId xmlns:p14="http://schemas.microsoft.com/office/powerpoint/2010/main" val="711251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a:p>
        </p:txBody>
      </p:sp>
      <p:sp>
        <p:nvSpPr>
          <p:cNvPr id="3" name="Date Placeholder 2"/>
          <p:cNvSpPr>
            <a:spLocks noGrp="1"/>
          </p:cNvSpPr>
          <p:nvPr>
            <p:ph type="dt" sz="half" idx="10"/>
          </p:nvPr>
        </p:nvSpPr>
        <p:spPr/>
        <p:txBody>
          <a:bodyPr/>
          <a:lstStyle/>
          <a:p>
            <a:fld id="{1A22AEAB-AAE3-4CEE-872B-3385FF7E3427}" type="datetimeFigureOut">
              <a:rPr lang="sv-SE" smtClean="0"/>
              <a:t>2024-10-13</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17A7F9B6-1152-4FCF-871E-E71D2579E8F4}" type="slidenum">
              <a:rPr lang="sv-SE" smtClean="0"/>
              <a:t>‹#›</a:t>
            </a:fld>
            <a:endParaRPr lang="sv-SE"/>
          </a:p>
        </p:txBody>
      </p:sp>
    </p:spTree>
    <p:extLst>
      <p:ext uri="{BB962C8B-B14F-4D97-AF65-F5344CB8AC3E}">
        <p14:creationId xmlns:p14="http://schemas.microsoft.com/office/powerpoint/2010/main" val="1525361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2AEAB-AAE3-4CEE-872B-3385FF7E3427}" type="datetimeFigureOut">
              <a:rPr lang="sv-SE" smtClean="0"/>
              <a:t>2024-10-13</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17A7F9B6-1152-4FCF-871E-E71D2579E8F4}" type="slidenum">
              <a:rPr lang="sv-SE" smtClean="0"/>
              <a:t>‹#›</a:t>
            </a:fld>
            <a:endParaRPr lang="sv-SE"/>
          </a:p>
        </p:txBody>
      </p:sp>
    </p:spTree>
    <p:extLst>
      <p:ext uri="{BB962C8B-B14F-4D97-AF65-F5344CB8AC3E}">
        <p14:creationId xmlns:p14="http://schemas.microsoft.com/office/powerpoint/2010/main" val="2676029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1A22AEAB-AAE3-4CEE-872B-3385FF7E3427}" type="datetimeFigureOut">
              <a:rPr lang="sv-SE" smtClean="0"/>
              <a:t>2024-10-13</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7A7F9B6-1152-4FCF-871E-E71D2579E8F4}" type="slidenum">
              <a:rPr lang="sv-SE" smtClean="0"/>
              <a:t>‹#›</a:t>
            </a:fld>
            <a:endParaRPr lang="sv-SE"/>
          </a:p>
        </p:txBody>
      </p:sp>
    </p:spTree>
    <p:extLst>
      <p:ext uri="{BB962C8B-B14F-4D97-AF65-F5344CB8AC3E}">
        <p14:creationId xmlns:p14="http://schemas.microsoft.com/office/powerpoint/2010/main" val="2535190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1A22AEAB-AAE3-4CEE-872B-3385FF7E3427}" type="datetimeFigureOut">
              <a:rPr lang="sv-SE" smtClean="0"/>
              <a:t>2024-10-13</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7A7F9B6-1152-4FCF-871E-E71D2579E8F4}" type="slidenum">
              <a:rPr lang="sv-SE" smtClean="0"/>
              <a:t>‹#›</a:t>
            </a:fld>
            <a:endParaRPr lang="sv-SE"/>
          </a:p>
        </p:txBody>
      </p:sp>
    </p:spTree>
    <p:extLst>
      <p:ext uri="{BB962C8B-B14F-4D97-AF65-F5344CB8AC3E}">
        <p14:creationId xmlns:p14="http://schemas.microsoft.com/office/powerpoint/2010/main" val="2491501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2AEAB-AAE3-4CEE-872B-3385FF7E3427}" type="datetimeFigureOut">
              <a:rPr lang="sv-SE" smtClean="0"/>
              <a:t>2024-10-13</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A7F9B6-1152-4FCF-871E-E71D2579E8F4}" type="slidenum">
              <a:rPr lang="sv-SE" smtClean="0"/>
              <a:t>‹#›</a:t>
            </a:fld>
            <a:endParaRPr lang="sv-SE"/>
          </a:p>
        </p:txBody>
      </p:sp>
    </p:spTree>
    <p:extLst>
      <p:ext uri="{BB962C8B-B14F-4D97-AF65-F5344CB8AC3E}">
        <p14:creationId xmlns:p14="http://schemas.microsoft.com/office/powerpoint/2010/main" val="376078640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0D996C-2C45-DA88-6EA6-DAEBC21132E7}"/>
              </a:ext>
            </a:extLst>
          </p:cNvPr>
          <p:cNvSpPr>
            <a:spLocks noGrp="1"/>
          </p:cNvSpPr>
          <p:nvPr>
            <p:ph type="title"/>
          </p:nvPr>
        </p:nvSpPr>
        <p:spPr/>
        <p:txBody>
          <a:bodyPr>
            <a:normAutofit/>
          </a:bodyPr>
          <a:lstStyle/>
          <a:p>
            <a:pPr algn="ctr"/>
            <a:r>
              <a:rPr lang="sv-SE" sz="6000" b="1"/>
              <a:t>Matchvärd</a:t>
            </a:r>
          </a:p>
        </p:txBody>
      </p:sp>
      <p:sp>
        <p:nvSpPr>
          <p:cNvPr id="3" name="Platshållare för innehåll 2">
            <a:extLst>
              <a:ext uri="{FF2B5EF4-FFF2-40B4-BE49-F238E27FC236}">
                <a16:creationId xmlns:a16="http://schemas.microsoft.com/office/drawing/2014/main" id="{059E82DB-CFC2-86AF-C350-5CFEEC1F8A3A}"/>
              </a:ext>
            </a:extLst>
          </p:cNvPr>
          <p:cNvSpPr>
            <a:spLocks noGrp="1"/>
          </p:cNvSpPr>
          <p:nvPr>
            <p:ph idx="1"/>
          </p:nvPr>
        </p:nvSpPr>
        <p:spPr>
          <a:xfrm>
            <a:off x="838200" y="1514764"/>
            <a:ext cx="10515600" cy="5209309"/>
          </a:xfrm>
        </p:spPr>
        <p:txBody>
          <a:bodyPr>
            <a:normAutofit fontScale="85000" lnSpcReduction="10000"/>
          </a:bodyPr>
          <a:lstStyle/>
          <a:p>
            <a:r>
              <a:rPr lang="sv-SE" sz="2000">
                <a:effectLst/>
                <a:ea typeface="Times New Roman" panose="02020603050405020304" pitchFamily="18" charset="0"/>
              </a:rPr>
              <a:t>WBDF arbetar systematiskt för ett bra Matchklimat och Fair play.</a:t>
            </a:r>
          </a:p>
          <a:p>
            <a:r>
              <a:rPr lang="sv-SE" sz="2000">
                <a:effectLst/>
                <a:ea typeface="Times New Roman" panose="02020603050405020304" pitchFamily="18" charset="0"/>
              </a:rPr>
              <a:t>Från och med säsongen 2024-2025 är det obligatoriskt med minst en matchvärd i </a:t>
            </a:r>
            <a:r>
              <a:rPr lang="sv-SE" sz="2000" err="1">
                <a:effectLst/>
                <a:ea typeface="Times New Roman" panose="02020603050405020304" pitchFamily="18" charset="0"/>
              </a:rPr>
              <a:t>WBDF:s</a:t>
            </a:r>
            <a:r>
              <a:rPr lang="sv-SE" sz="2000">
                <a:effectLst/>
                <a:ea typeface="Times New Roman" panose="02020603050405020304" pitchFamily="18" charset="0"/>
              </a:rPr>
              <a:t> serier och tävlingar.</a:t>
            </a:r>
          </a:p>
          <a:p>
            <a:pPr>
              <a:lnSpc>
                <a:spcPct val="115000"/>
              </a:lnSpc>
            </a:pPr>
            <a:r>
              <a:rPr lang="sv-SE" sz="2000">
                <a:effectLst/>
                <a:ea typeface="Calibri" panose="020F0502020204030204" pitchFamily="34" charset="0"/>
                <a:cs typeface="Calibri" panose="020F0502020204030204" pitchFamily="34" charset="0"/>
              </a:rPr>
              <a:t>Föreningen skall utse Matchvärd/Matchvärdar till alla föreningens hemmamatcher i </a:t>
            </a:r>
            <a:r>
              <a:rPr lang="sv-SE" sz="2000" err="1">
                <a:effectLst/>
                <a:ea typeface="Calibri" panose="020F0502020204030204" pitchFamily="34" charset="0"/>
                <a:cs typeface="Calibri" panose="020F0502020204030204" pitchFamily="34" charset="0"/>
              </a:rPr>
              <a:t>WBDF:s</a:t>
            </a:r>
            <a:r>
              <a:rPr lang="sv-SE" sz="2000">
                <a:effectLst/>
                <a:ea typeface="Calibri" panose="020F0502020204030204" pitchFamily="34" charset="0"/>
                <a:cs typeface="Calibri" panose="020F0502020204030204" pitchFamily="34" charset="0"/>
              </a:rPr>
              <a:t> serier och turneringar. Matchvärden/matchvärdarna skall:</a:t>
            </a:r>
            <a:endParaRPr lang="sv-SE" sz="2000">
              <a:effectLst/>
              <a:ea typeface="Calibri" panose="020F050202020403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sv-SE" sz="2000">
                <a:effectLst/>
                <a:ea typeface="Calibri" panose="020F0502020204030204" pitchFamily="34" charset="0"/>
                <a:cs typeface="Calibri" panose="020F0502020204030204" pitchFamily="34" charset="0"/>
              </a:rPr>
              <a:t>Välkomna domare och bortalag.</a:t>
            </a:r>
            <a:endParaRPr lang="sv-SE" sz="2000">
              <a:effectLst/>
              <a:ea typeface="Calibri" panose="020F050202020403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sv-SE" sz="2000">
                <a:effectLst/>
                <a:ea typeface="Calibri" panose="020F0502020204030204" pitchFamily="34" charset="0"/>
                <a:cs typeface="Calibri" panose="020F0502020204030204" pitchFamily="34" charset="0"/>
              </a:rPr>
              <a:t>Presentera domare och de båda lagen för varandra.</a:t>
            </a:r>
            <a:endParaRPr lang="sv-SE" sz="2000">
              <a:effectLst/>
              <a:ea typeface="Calibri" panose="020F050202020403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sv-SE" sz="2000">
                <a:effectLst/>
                <a:ea typeface="Calibri" panose="020F0502020204030204" pitchFamily="34" charset="0"/>
                <a:cs typeface="Calibri" panose="020F0502020204030204" pitchFamily="34" charset="0"/>
              </a:rPr>
              <a:t>Säkerställa att det råder en positiv stämning under hela matchen och agera som ett gott föredöme.</a:t>
            </a:r>
            <a:endParaRPr lang="sv-SE" sz="2000">
              <a:effectLst/>
              <a:ea typeface="Calibri" panose="020F050202020403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sv-SE" sz="2000">
                <a:effectLst/>
                <a:ea typeface="Calibri" panose="020F0502020204030204" pitchFamily="34" charset="0"/>
                <a:cs typeface="Calibri" panose="020F0502020204030204" pitchFamily="34" charset="0"/>
              </a:rPr>
              <a:t>Röra sig i hela hallen, vara väl synlig och vara uppmärksam på vad som händer i hallen</a:t>
            </a:r>
            <a:endParaRPr lang="sv-SE" sz="2000">
              <a:effectLst/>
              <a:ea typeface="Calibri" panose="020F050202020403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sv-SE" sz="2000">
                <a:effectLst/>
                <a:ea typeface="Calibri" panose="020F0502020204030204" pitchFamily="34" charset="0"/>
                <a:cs typeface="Calibri" panose="020F0502020204030204" pitchFamily="34" charset="0"/>
              </a:rPr>
              <a:t>Om det uppstår problem under matchens gång, tala med involverade personer med syfte att stoppa/stävja situationen.</a:t>
            </a:r>
            <a:endParaRPr lang="sv-SE" sz="2000">
              <a:effectLst/>
              <a:ea typeface="Calibri" panose="020F050202020403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sv-SE" sz="2000">
                <a:effectLst/>
                <a:ea typeface="Calibri" panose="020F0502020204030204" pitchFamily="34" charset="0"/>
                <a:cs typeface="Calibri" panose="020F0502020204030204" pitchFamily="34" charset="0"/>
              </a:rPr>
              <a:t>Vid behov eskortera domare och bortalag till omklädningsrum och ut ur hallen.</a:t>
            </a:r>
            <a:endParaRPr lang="sv-SE" sz="2000">
              <a:effectLst/>
              <a:ea typeface="Calibri" panose="020F050202020403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sv-SE" sz="2000">
                <a:effectLst/>
                <a:ea typeface="Calibri" panose="020F0502020204030204" pitchFamily="34" charset="0"/>
                <a:cs typeface="Calibri" panose="020F0502020204030204" pitchFamily="34" charset="0"/>
              </a:rPr>
              <a:t>Kontakta domarna ca 15 minuter efter matchens slut i syfte att få domarens bild av arrangemanget.</a:t>
            </a:r>
            <a:endParaRPr lang="sv-SE" sz="2000">
              <a:effectLst/>
              <a:ea typeface="Calibri" panose="020F0502020204030204" pitchFamily="34" charset="0"/>
              <a:cs typeface="Times New Roman" panose="02020603050405020304" pitchFamily="18" charset="0"/>
            </a:endParaRPr>
          </a:p>
          <a:p>
            <a:pPr marL="742950" lvl="1" indent="-285750">
              <a:lnSpc>
                <a:spcPct val="115000"/>
              </a:lnSpc>
              <a:spcAft>
                <a:spcPts val="1000"/>
              </a:spcAft>
              <a:buFont typeface="Courier New" panose="02070309020205020404" pitchFamily="49" charset="0"/>
              <a:buChar char="o"/>
            </a:pPr>
            <a:r>
              <a:rPr lang="sv-SE" sz="2000">
                <a:effectLst/>
                <a:ea typeface="Calibri" panose="020F0502020204030204" pitchFamily="34" charset="0"/>
                <a:cs typeface="Calibri" panose="020F0502020204030204" pitchFamily="34" charset="0"/>
              </a:rPr>
              <a:t>Bära en av WBDF framtagen Matchvärdsväst.</a:t>
            </a:r>
          </a:p>
          <a:p>
            <a:pPr marL="742950" lvl="1" indent="-285750">
              <a:lnSpc>
                <a:spcPct val="115000"/>
              </a:lnSpc>
              <a:spcAft>
                <a:spcPts val="1000"/>
              </a:spcAft>
              <a:buFont typeface="Courier New" panose="02070309020205020404" pitchFamily="49" charset="0"/>
              <a:buChar char="o"/>
            </a:pPr>
            <a:r>
              <a:rPr lang="sv-SE" sz="2000">
                <a:ea typeface="Calibri" panose="020F0502020204030204" pitchFamily="34" charset="0"/>
                <a:cs typeface="Calibri" panose="020F0502020204030204" pitchFamily="34" charset="0"/>
              </a:rPr>
              <a:t>Matchvärden skall skrivas in i protokollet (denna funktion jobbas på).</a:t>
            </a:r>
            <a:endParaRPr lang="sv-SE" sz="2000">
              <a:effectLst/>
              <a:ea typeface="Calibri" panose="020F0502020204030204" pitchFamily="34" charset="0"/>
              <a:cs typeface="Times New Roman" panose="02020603050405020304" pitchFamily="18" charset="0"/>
            </a:endParaRPr>
          </a:p>
          <a:p>
            <a:endParaRPr lang="sv-SE"/>
          </a:p>
        </p:txBody>
      </p:sp>
    </p:spTree>
    <p:extLst>
      <p:ext uri="{BB962C8B-B14F-4D97-AF65-F5344CB8AC3E}">
        <p14:creationId xmlns:p14="http://schemas.microsoft.com/office/powerpoint/2010/main" val="4234306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8561F0-FF51-70A8-54E9-BDA39955DCCA}"/>
              </a:ext>
            </a:extLst>
          </p:cNvPr>
          <p:cNvSpPr>
            <a:spLocks noGrp="1"/>
          </p:cNvSpPr>
          <p:nvPr>
            <p:ph type="title"/>
          </p:nvPr>
        </p:nvSpPr>
        <p:spPr/>
        <p:txBody>
          <a:bodyPr>
            <a:normAutofit/>
          </a:bodyPr>
          <a:lstStyle/>
          <a:p>
            <a:pPr algn="ctr"/>
            <a:r>
              <a:rPr lang="sv-SE" sz="6000" b="1">
                <a:cs typeface="Calibri Light"/>
              </a:rPr>
              <a:t>Matchklimat</a:t>
            </a:r>
          </a:p>
        </p:txBody>
      </p:sp>
      <p:sp>
        <p:nvSpPr>
          <p:cNvPr id="3" name="Platshållare för innehåll 2">
            <a:extLst>
              <a:ext uri="{FF2B5EF4-FFF2-40B4-BE49-F238E27FC236}">
                <a16:creationId xmlns:a16="http://schemas.microsoft.com/office/drawing/2014/main" id="{E42EB4FB-3F55-D09E-71A6-1221BE840E4B}"/>
              </a:ext>
            </a:extLst>
          </p:cNvPr>
          <p:cNvSpPr>
            <a:spLocks noGrp="1"/>
          </p:cNvSpPr>
          <p:nvPr>
            <p:ph idx="1"/>
          </p:nvPr>
        </p:nvSpPr>
        <p:spPr/>
        <p:txBody>
          <a:bodyPr vert="horz" lIns="91440" tIns="45720" rIns="91440" bIns="45720" rtlCol="0" anchor="t">
            <a:normAutofit lnSpcReduction="10000"/>
          </a:bodyPr>
          <a:lstStyle/>
          <a:p>
            <a:pPr marL="0" indent="0">
              <a:buNone/>
            </a:pPr>
            <a:r>
              <a:rPr lang="sv-SE" dirty="0">
                <a:cs typeface="Calibri"/>
              </a:rPr>
              <a:t>Matchrutiner – Innan match</a:t>
            </a:r>
          </a:p>
          <a:p>
            <a:pPr marL="342900" lvl="0" indent="-342900">
              <a:lnSpc>
                <a:spcPct val="115000"/>
              </a:lnSpc>
              <a:buFont typeface="Symbol" panose="05050102010706020507" pitchFamily="18" charset="2"/>
              <a:buChar char=""/>
            </a:pPr>
            <a:r>
              <a:rPr lang="sv" sz="1800" dirty="0">
                <a:effectLst/>
                <a:latin typeface="Calibri" panose="020F0502020204030204" pitchFamily="34" charset="0"/>
                <a:ea typeface="Calibri" panose="020F0502020204030204" pitchFamily="34" charset="0"/>
                <a:cs typeface="Calibri" panose="020F0502020204030204" pitchFamily="34" charset="0"/>
              </a:rPr>
              <a:t>Hemmalagets Matchvärd möter och välkomnar motståndarlaget och domare och visar dessa till respektive omklädningsrum. Det är hemmalaget som ansvarar för att alla känner sig välkomna till matchen.</a:t>
            </a:r>
            <a:endParaRPr lang="en-S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sv" sz="1800" dirty="0">
                <a:effectLst/>
                <a:latin typeface="Calibri" panose="020F0502020204030204" pitchFamily="34" charset="0"/>
                <a:ea typeface="Calibri" panose="020F0502020204030204" pitchFamily="34" charset="0"/>
                <a:cs typeface="Calibri" panose="020F0502020204030204" pitchFamily="34" charset="0"/>
              </a:rPr>
              <a:t>Domare, ledare, matchsekretariat och Matchvärden träffas innan matchstart (matchmöte), hälsar på varandra och uppdaterar varandra om eventuella speciella förutsättningar som kan påverka matchen.</a:t>
            </a:r>
            <a:endParaRPr lang="en-S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sv" sz="1800" dirty="0">
                <a:effectLst/>
                <a:latin typeface="Calibri" panose="020F0502020204030204" pitchFamily="34" charset="0"/>
                <a:ea typeface="Calibri" panose="020F0502020204030204" pitchFamily="34" charset="0"/>
                <a:cs typeface="Calibri" panose="020F0502020204030204" pitchFamily="34" charset="0"/>
              </a:rPr>
              <a:t>Det är endast spelare och ledare, totalt 14 personer, som är införda i matchprotokollet som får lov att vistas på avbytarbänken. Av dessa 14 personer så får endast coachen stå upp under pågående spel. Förutom dessa 14 personer så får ytterligare totalt 8 till laget kopplade personer vistas sittande (ej stående) bakom/bredvid avbytarbänken i det tekniska området. Dessa ingår då i coachens ansvar och eventuella övertramp kan innebära teknisk foul på coachen.</a:t>
            </a:r>
            <a:endParaRPr lang="en-S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sv" sz="1800" dirty="0">
                <a:effectLst/>
                <a:latin typeface="Calibri" panose="020F0502020204030204" pitchFamily="34" charset="0"/>
                <a:ea typeface="Calibri" panose="020F0502020204030204" pitchFamily="34" charset="0"/>
                <a:cs typeface="Calibri" panose="020F0502020204030204" pitchFamily="34" charset="0"/>
              </a:rPr>
              <a:t>Hemmalagets Matchvärd ansvarar för att personer som inte är matchsekretariat, domare eller tillhör något av lagen hänvisas till platser för publik och inte stör uppvärmning eller spel.</a:t>
            </a:r>
            <a:endParaRPr lang="en-SE"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cs typeface="Calibri"/>
            </a:endParaRPr>
          </a:p>
        </p:txBody>
      </p:sp>
      <p:pic>
        <p:nvPicPr>
          <p:cNvPr id="5" name="Bildobjekt 4">
            <a:extLst>
              <a:ext uri="{FF2B5EF4-FFF2-40B4-BE49-F238E27FC236}">
                <a16:creationId xmlns:a16="http://schemas.microsoft.com/office/drawing/2014/main" id="{93CCB77F-982F-09BB-77AF-22029A91FE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14516" y="128920"/>
            <a:ext cx="2406471" cy="1127681"/>
          </a:xfrm>
          <a:prstGeom prst="rect">
            <a:avLst/>
          </a:prstGeom>
        </p:spPr>
      </p:pic>
    </p:spTree>
    <p:extLst>
      <p:ext uri="{BB962C8B-B14F-4D97-AF65-F5344CB8AC3E}">
        <p14:creationId xmlns:p14="http://schemas.microsoft.com/office/powerpoint/2010/main" val="705875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8561F0-FF51-70A8-54E9-BDA39955DCCA}"/>
              </a:ext>
            </a:extLst>
          </p:cNvPr>
          <p:cNvSpPr>
            <a:spLocks noGrp="1"/>
          </p:cNvSpPr>
          <p:nvPr>
            <p:ph type="title"/>
          </p:nvPr>
        </p:nvSpPr>
        <p:spPr/>
        <p:txBody>
          <a:bodyPr>
            <a:normAutofit/>
          </a:bodyPr>
          <a:lstStyle/>
          <a:p>
            <a:pPr algn="ctr"/>
            <a:r>
              <a:rPr lang="sv-SE" sz="6000" b="1">
                <a:cs typeface="Calibri Light"/>
              </a:rPr>
              <a:t>Matchklimat</a:t>
            </a:r>
          </a:p>
        </p:txBody>
      </p:sp>
      <p:sp>
        <p:nvSpPr>
          <p:cNvPr id="3" name="Platshållare för innehåll 2">
            <a:extLst>
              <a:ext uri="{FF2B5EF4-FFF2-40B4-BE49-F238E27FC236}">
                <a16:creationId xmlns:a16="http://schemas.microsoft.com/office/drawing/2014/main" id="{E42EB4FB-3F55-D09E-71A6-1221BE840E4B}"/>
              </a:ext>
            </a:extLst>
          </p:cNvPr>
          <p:cNvSpPr>
            <a:spLocks noGrp="1"/>
          </p:cNvSpPr>
          <p:nvPr>
            <p:ph idx="1"/>
          </p:nvPr>
        </p:nvSpPr>
        <p:spPr/>
        <p:txBody>
          <a:bodyPr vert="horz" lIns="91440" tIns="45720" rIns="91440" bIns="45720" rtlCol="0" anchor="t">
            <a:normAutofit/>
          </a:bodyPr>
          <a:lstStyle/>
          <a:p>
            <a:pPr marL="0" indent="0">
              <a:buNone/>
            </a:pPr>
            <a:r>
              <a:rPr lang="sv-SE">
                <a:cs typeface="Calibri"/>
              </a:rPr>
              <a:t>Matchrutiner – Under match</a:t>
            </a:r>
          </a:p>
          <a:p>
            <a:pPr marL="342900" lvl="0" indent="-342900">
              <a:lnSpc>
                <a:spcPct val="115000"/>
              </a:lnSpc>
              <a:buFont typeface="Symbol" panose="05050102010706020507" pitchFamily="18" charset="2"/>
              <a:buChar char=""/>
            </a:pPr>
            <a:r>
              <a:rPr lang="sv-SE" sz="1800">
                <a:effectLst/>
                <a:latin typeface="Calibri" panose="020F0502020204030204" pitchFamily="34" charset="0"/>
                <a:ea typeface="Calibri" panose="020F0502020204030204" pitchFamily="34" charset="0"/>
                <a:cs typeface="Calibri" panose="020F0502020204030204" pitchFamily="34" charset="0"/>
              </a:rPr>
              <a:t>Respektera alltid domarnas, matchsekretariatets och alla spelares prestationer.</a:t>
            </a:r>
            <a:endParaRPr lang="sv-SE"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sv-SE" sz="1800">
                <a:effectLst/>
                <a:latin typeface="Calibri" panose="020F0502020204030204" pitchFamily="34" charset="0"/>
                <a:ea typeface="Calibri" panose="020F0502020204030204" pitchFamily="34" charset="0"/>
                <a:cs typeface="Calibri" panose="020F0502020204030204" pitchFamily="34" charset="0"/>
              </a:rPr>
              <a:t>Tillämpa nolltolerans mot kränkande kommentarer och beteende, detta gäller samtliga personer som vistas i hallen, inklusive all publik.</a:t>
            </a:r>
            <a:endParaRPr lang="sv-SE"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sv-SE" sz="1800">
                <a:effectLst/>
                <a:latin typeface="Calibri" panose="020F0502020204030204" pitchFamily="34" charset="0"/>
                <a:ea typeface="Calibri" panose="020F0502020204030204" pitchFamily="34" charset="0"/>
                <a:cs typeface="Calibri" panose="020F0502020204030204" pitchFamily="34" charset="0"/>
              </a:rPr>
              <a:t>Kommentera inte domslut och ställ inte frågor under pågående spel, låt domarna döma matchen i lugn och ro. Eventuella frågor om domslut tas vid lämpliga spelavbrott och då av de i protokollet inskrivna personerna.</a:t>
            </a:r>
            <a:endParaRPr lang="sv-SE"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sv-SE" sz="1800">
                <a:effectLst/>
                <a:latin typeface="Calibri" panose="020F0502020204030204" pitchFamily="34" charset="0"/>
                <a:ea typeface="Calibri" panose="020F0502020204030204" pitchFamily="34" charset="0"/>
                <a:cs typeface="Calibri" panose="020F0502020204030204" pitchFamily="34" charset="0"/>
              </a:rPr>
              <a:t>Det är arrangerande förening (oftast hemmalaget) som ansvarar för all publik och dess agerande, med undantag för den delen av publiken som klart kan definieras som bortalagets publik. För de sistnämnda ansvarar bortalaget.</a:t>
            </a:r>
            <a:endParaRPr lang="sv-SE" sz="18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a:cs typeface="Calibri"/>
            </a:endParaRPr>
          </a:p>
        </p:txBody>
      </p:sp>
      <p:pic>
        <p:nvPicPr>
          <p:cNvPr id="5" name="Bildobjekt 4">
            <a:extLst>
              <a:ext uri="{FF2B5EF4-FFF2-40B4-BE49-F238E27FC236}">
                <a16:creationId xmlns:a16="http://schemas.microsoft.com/office/drawing/2014/main" id="{93CCB77F-982F-09BB-77AF-22029A91FE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14516" y="128920"/>
            <a:ext cx="2406471" cy="1127681"/>
          </a:xfrm>
          <a:prstGeom prst="rect">
            <a:avLst/>
          </a:prstGeom>
        </p:spPr>
      </p:pic>
    </p:spTree>
    <p:extLst>
      <p:ext uri="{BB962C8B-B14F-4D97-AF65-F5344CB8AC3E}">
        <p14:creationId xmlns:p14="http://schemas.microsoft.com/office/powerpoint/2010/main" val="2674887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8561F0-FF51-70A8-54E9-BDA39955DCCA}"/>
              </a:ext>
            </a:extLst>
          </p:cNvPr>
          <p:cNvSpPr>
            <a:spLocks noGrp="1"/>
          </p:cNvSpPr>
          <p:nvPr>
            <p:ph type="title"/>
          </p:nvPr>
        </p:nvSpPr>
        <p:spPr/>
        <p:txBody>
          <a:bodyPr>
            <a:normAutofit/>
          </a:bodyPr>
          <a:lstStyle/>
          <a:p>
            <a:pPr algn="ctr"/>
            <a:r>
              <a:rPr lang="sv-SE" sz="6000" b="1">
                <a:cs typeface="Calibri Light"/>
              </a:rPr>
              <a:t>Matchklimat</a:t>
            </a:r>
          </a:p>
        </p:txBody>
      </p:sp>
      <p:sp>
        <p:nvSpPr>
          <p:cNvPr id="3" name="Platshållare för innehåll 2">
            <a:extLst>
              <a:ext uri="{FF2B5EF4-FFF2-40B4-BE49-F238E27FC236}">
                <a16:creationId xmlns:a16="http://schemas.microsoft.com/office/drawing/2014/main" id="{E42EB4FB-3F55-D09E-71A6-1221BE840E4B}"/>
              </a:ext>
            </a:extLst>
          </p:cNvPr>
          <p:cNvSpPr>
            <a:spLocks noGrp="1"/>
          </p:cNvSpPr>
          <p:nvPr>
            <p:ph idx="1"/>
          </p:nvPr>
        </p:nvSpPr>
        <p:spPr/>
        <p:txBody>
          <a:bodyPr vert="horz" lIns="91440" tIns="45720" rIns="91440" bIns="45720" rtlCol="0" anchor="t">
            <a:normAutofit/>
          </a:bodyPr>
          <a:lstStyle/>
          <a:p>
            <a:pPr marL="0" indent="0">
              <a:buNone/>
            </a:pPr>
            <a:r>
              <a:rPr lang="sv-SE">
                <a:cs typeface="Calibri"/>
              </a:rPr>
              <a:t>Matchrutiner – Efter match</a:t>
            </a:r>
          </a:p>
          <a:p>
            <a:pPr marL="342900" lvl="0" indent="-342900">
              <a:lnSpc>
                <a:spcPct val="115000"/>
              </a:lnSpc>
              <a:buFont typeface="Symbol" panose="05050102010706020507" pitchFamily="18" charset="2"/>
              <a:buChar char=""/>
            </a:pPr>
            <a:r>
              <a:rPr lang="sv-SE" sz="1800">
                <a:effectLst/>
                <a:latin typeface="Calibri" panose="020F0502020204030204" pitchFamily="34" charset="0"/>
                <a:ea typeface="Calibri" panose="020F0502020204030204" pitchFamily="34" charset="0"/>
                <a:cs typeface="Calibri" panose="020F0502020204030204" pitchFamily="34" charset="0"/>
              </a:rPr>
              <a:t>Lagen och domarna tackar varandra för god match.</a:t>
            </a:r>
            <a:endParaRPr lang="sv-SE"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sv-SE" sz="1800">
                <a:effectLst/>
                <a:latin typeface="Calibri" panose="020F0502020204030204" pitchFamily="34" charset="0"/>
                <a:ea typeface="Calibri" panose="020F0502020204030204" pitchFamily="34" charset="0"/>
                <a:cs typeface="Calibri" panose="020F0502020204030204" pitchFamily="34" charset="0"/>
              </a:rPr>
              <a:t>Ledarna och domarna tackar matchsekretariatet för god match.</a:t>
            </a:r>
            <a:endParaRPr lang="sv-SE"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sv-SE" sz="1800">
                <a:effectLst/>
                <a:latin typeface="Calibri" panose="020F0502020204030204" pitchFamily="34" charset="0"/>
                <a:ea typeface="Calibri" panose="020F0502020204030204" pitchFamily="34" charset="0"/>
                <a:cs typeface="Calibri" panose="020F0502020204030204" pitchFamily="34" charset="0"/>
              </a:rPr>
              <a:t>Obehöriga får inte beträda spelplanen i direkt anslutning till avslutad match. </a:t>
            </a:r>
            <a:endParaRPr lang="sv-SE"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sv-SE" sz="1800">
                <a:effectLst/>
                <a:latin typeface="Calibri" panose="020F0502020204030204" pitchFamily="34" charset="0"/>
                <a:ea typeface="Calibri" panose="020F0502020204030204" pitchFamily="34" charset="0"/>
                <a:cs typeface="Calibri" panose="020F0502020204030204" pitchFamily="34" charset="0"/>
              </a:rPr>
              <a:t>Arrangerande förening (oftast hemmalaget) ansvarar för att domare, spelare och ledare kommer till omklädningsrummen och/eller lämnar hallen utan att någon söker upp dem för konfrontation.</a:t>
            </a:r>
            <a:endParaRPr lang="sv-SE"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sv-SE" sz="1800">
                <a:effectLst/>
                <a:latin typeface="Calibri" panose="020F0502020204030204" pitchFamily="34" charset="0"/>
                <a:ea typeface="Calibri" panose="020F0502020204030204" pitchFamily="34" charset="0"/>
                <a:cs typeface="Calibri" panose="020F0502020204030204" pitchFamily="34" charset="0"/>
              </a:rPr>
              <a:t>Eventuell feedback/samtal med domarna sker präglat av ömsesidig respekt.</a:t>
            </a:r>
          </a:p>
          <a:p>
            <a:pPr marL="342900" lvl="0" indent="-342900">
              <a:lnSpc>
                <a:spcPct val="115000"/>
              </a:lnSpc>
              <a:buFont typeface="Symbol" panose="05050102010706020507" pitchFamily="18" charset="2"/>
              <a:buChar char=""/>
            </a:pPr>
            <a:r>
              <a:rPr lang="sv-SE" sz="1800">
                <a:effectLst/>
                <a:latin typeface="Calibri" panose="020F0502020204030204" pitchFamily="34" charset="0"/>
                <a:ea typeface="Calibri" panose="020F0502020204030204" pitchFamily="34" charset="0"/>
                <a:cs typeface="Calibri" panose="020F0502020204030204" pitchFamily="34" charset="0"/>
              </a:rPr>
              <a:t>De spelande lagen ser till att det är rent och snyggt i och kring avbytarbänkar, tekniska områden samt i använda omklädningsrum efter avslutad match.</a:t>
            </a:r>
            <a:endParaRPr lang="sv-SE" sz="18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a:cs typeface="Calibri"/>
            </a:endParaRPr>
          </a:p>
        </p:txBody>
      </p:sp>
      <p:pic>
        <p:nvPicPr>
          <p:cNvPr id="5" name="Bildobjekt 4">
            <a:extLst>
              <a:ext uri="{FF2B5EF4-FFF2-40B4-BE49-F238E27FC236}">
                <a16:creationId xmlns:a16="http://schemas.microsoft.com/office/drawing/2014/main" id="{93CCB77F-982F-09BB-77AF-22029A91FE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14516" y="128920"/>
            <a:ext cx="2406471" cy="1127681"/>
          </a:xfrm>
          <a:prstGeom prst="rect">
            <a:avLst/>
          </a:prstGeom>
        </p:spPr>
      </p:pic>
    </p:spTree>
    <p:extLst>
      <p:ext uri="{BB962C8B-B14F-4D97-AF65-F5344CB8AC3E}">
        <p14:creationId xmlns:p14="http://schemas.microsoft.com/office/powerpoint/2010/main" val="742251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8561F0-FF51-70A8-54E9-BDA39955DCCA}"/>
              </a:ext>
            </a:extLst>
          </p:cNvPr>
          <p:cNvSpPr>
            <a:spLocks noGrp="1"/>
          </p:cNvSpPr>
          <p:nvPr>
            <p:ph type="title"/>
          </p:nvPr>
        </p:nvSpPr>
        <p:spPr/>
        <p:txBody>
          <a:bodyPr>
            <a:normAutofit/>
          </a:bodyPr>
          <a:lstStyle/>
          <a:p>
            <a:pPr algn="ctr"/>
            <a:r>
              <a:rPr lang="sv-SE" sz="6000" b="1">
                <a:cs typeface="Calibri Light"/>
              </a:rPr>
              <a:t>Matchklimat</a:t>
            </a:r>
          </a:p>
        </p:txBody>
      </p:sp>
      <p:sp>
        <p:nvSpPr>
          <p:cNvPr id="3" name="Platshållare för innehåll 2">
            <a:extLst>
              <a:ext uri="{FF2B5EF4-FFF2-40B4-BE49-F238E27FC236}">
                <a16:creationId xmlns:a16="http://schemas.microsoft.com/office/drawing/2014/main" id="{E42EB4FB-3F55-D09E-71A6-1221BE840E4B}"/>
              </a:ext>
            </a:extLst>
          </p:cNvPr>
          <p:cNvSpPr>
            <a:spLocks noGrp="1"/>
          </p:cNvSpPr>
          <p:nvPr>
            <p:ph idx="1"/>
          </p:nvPr>
        </p:nvSpPr>
        <p:spPr/>
        <p:txBody>
          <a:bodyPr vert="horz" lIns="91440" tIns="45720" rIns="91440" bIns="45720" rtlCol="0" anchor="t">
            <a:normAutofit/>
          </a:bodyPr>
          <a:lstStyle/>
          <a:p>
            <a:pPr marL="0" indent="0">
              <a:buNone/>
            </a:pPr>
            <a:r>
              <a:rPr lang="sv-SE" dirty="0">
                <a:cs typeface="Calibri"/>
              </a:rPr>
              <a:t>Matchrapport/Anmälan</a:t>
            </a:r>
          </a:p>
          <a:p>
            <a:pPr marL="342900" lvl="0" indent="-342900">
              <a:lnSpc>
                <a:spcPct val="115000"/>
              </a:lnSpc>
              <a:buFont typeface="Symbol" panose="05050102010706020507" pitchFamily="18" charset="2"/>
              <a:buChar char=""/>
            </a:pPr>
            <a:r>
              <a:rPr lang="sv" sz="2000" dirty="0">
                <a:effectLst/>
                <a:latin typeface="Calibri" panose="020F0502020204030204" pitchFamily="34" charset="0"/>
                <a:ea typeface="Calibri" panose="020F0502020204030204" pitchFamily="34" charset="0"/>
                <a:cs typeface="Calibri" panose="020F0502020204030204" pitchFamily="34" charset="0"/>
              </a:rPr>
              <a:t>Domare lämnar Matchrapport efter avslutad match via WBDF:s rapporteringslänk och ska då rapportera: </a:t>
            </a:r>
            <a:endParaRPr lang="en-SE"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sv" sz="2000" dirty="0">
                <a:effectLst/>
                <a:latin typeface="Calibri" panose="020F0502020204030204" pitchFamily="34" charset="0"/>
                <a:ea typeface="Calibri" panose="020F0502020204030204" pitchFamily="34" charset="0"/>
                <a:cs typeface="Calibri" panose="020F0502020204030204" pitchFamily="34" charset="0"/>
              </a:rPr>
              <a:t>eventuella brister vid genomförandet gällande Matchklimat/Fair Play.</a:t>
            </a:r>
            <a:endParaRPr lang="en-SE"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sv" sz="2000" dirty="0">
                <a:effectLst/>
                <a:latin typeface="Calibri" panose="020F0502020204030204" pitchFamily="34" charset="0"/>
                <a:ea typeface="Calibri" panose="020F0502020204030204" pitchFamily="34" charset="0"/>
                <a:cs typeface="Calibri" panose="020F0502020204030204" pitchFamily="34" charset="0"/>
              </a:rPr>
              <a:t>eventuella brister gällande arrangemanget och/eller sekretariatets utrustning. </a:t>
            </a:r>
            <a:endParaRPr lang="en-SE"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sv" sz="2000" dirty="0">
                <a:effectLst/>
                <a:latin typeface="Calibri" panose="020F0502020204030204" pitchFamily="34" charset="0"/>
                <a:ea typeface="Calibri" panose="020F0502020204030204" pitchFamily="34" charset="0"/>
                <a:cs typeface="Calibri" panose="020F0502020204030204" pitchFamily="34" charset="0"/>
              </a:rPr>
              <a:t>eventuella brister gällande sekretariatets kunskaper.</a:t>
            </a:r>
            <a:endParaRPr lang="en-SE"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sv" sz="2000" dirty="0">
                <a:effectLst/>
                <a:latin typeface="Calibri" panose="020F0502020204030204" pitchFamily="34" charset="0"/>
                <a:ea typeface="Calibri" panose="020F0502020204030204" pitchFamily="34" charset="0"/>
                <a:cs typeface="Calibri" panose="020F0502020204030204" pitchFamily="34" charset="0"/>
              </a:rPr>
              <a:t>Eventuella brister gällande hemmalagets ansvar att utse Matchvärd</a:t>
            </a:r>
            <a:endParaRPr lang="en-SE"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sv" sz="2000" dirty="0">
                <a:effectLst/>
                <a:latin typeface="Calibri" panose="020F0502020204030204" pitchFamily="34" charset="0"/>
                <a:ea typeface="Calibri" panose="020F0502020204030204" pitchFamily="34" charset="0"/>
                <a:cs typeface="Calibri" panose="020F0502020204030204" pitchFamily="34" charset="0"/>
              </a:rPr>
              <a:t>Domare kan efter avslutad match via WBDF:s rapporteringslänk vid allvarliga händelser göra Anmälan. Tävlingsutskottet bedömer om det finns skäl att initiera ett Disciplinärende.</a:t>
            </a:r>
            <a:endParaRPr lang="en-SE"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cs typeface="Calibri"/>
            </a:endParaRPr>
          </a:p>
        </p:txBody>
      </p:sp>
      <p:pic>
        <p:nvPicPr>
          <p:cNvPr id="5" name="Bildobjekt 4">
            <a:extLst>
              <a:ext uri="{FF2B5EF4-FFF2-40B4-BE49-F238E27FC236}">
                <a16:creationId xmlns:a16="http://schemas.microsoft.com/office/drawing/2014/main" id="{93CCB77F-982F-09BB-77AF-22029A91FE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14516" y="128920"/>
            <a:ext cx="2406471" cy="1127681"/>
          </a:xfrm>
          <a:prstGeom prst="rect">
            <a:avLst/>
          </a:prstGeom>
        </p:spPr>
      </p:pic>
    </p:spTree>
    <p:extLst>
      <p:ext uri="{BB962C8B-B14F-4D97-AF65-F5344CB8AC3E}">
        <p14:creationId xmlns:p14="http://schemas.microsoft.com/office/powerpoint/2010/main" val="3228467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8561F0-FF51-70A8-54E9-BDA39955DCCA}"/>
              </a:ext>
            </a:extLst>
          </p:cNvPr>
          <p:cNvSpPr>
            <a:spLocks noGrp="1"/>
          </p:cNvSpPr>
          <p:nvPr>
            <p:ph type="title"/>
          </p:nvPr>
        </p:nvSpPr>
        <p:spPr/>
        <p:txBody>
          <a:bodyPr>
            <a:normAutofit/>
          </a:bodyPr>
          <a:lstStyle/>
          <a:p>
            <a:pPr algn="ctr"/>
            <a:r>
              <a:rPr lang="sv-SE" sz="6000" b="1">
                <a:cs typeface="Calibri Light"/>
              </a:rPr>
              <a:t>Matchklimat</a:t>
            </a:r>
          </a:p>
        </p:txBody>
      </p:sp>
      <p:sp>
        <p:nvSpPr>
          <p:cNvPr id="3" name="Platshållare för innehåll 2">
            <a:extLst>
              <a:ext uri="{FF2B5EF4-FFF2-40B4-BE49-F238E27FC236}">
                <a16:creationId xmlns:a16="http://schemas.microsoft.com/office/drawing/2014/main" id="{E42EB4FB-3F55-D09E-71A6-1221BE840E4B}"/>
              </a:ext>
            </a:extLst>
          </p:cNvPr>
          <p:cNvSpPr>
            <a:spLocks noGrp="1"/>
          </p:cNvSpPr>
          <p:nvPr>
            <p:ph idx="1"/>
          </p:nvPr>
        </p:nvSpPr>
        <p:spPr/>
        <p:txBody>
          <a:bodyPr vert="horz" lIns="91440" tIns="45720" rIns="91440" bIns="45720" rtlCol="0" anchor="t">
            <a:normAutofit lnSpcReduction="10000"/>
          </a:bodyPr>
          <a:lstStyle/>
          <a:p>
            <a:pPr marL="0" indent="0">
              <a:buNone/>
            </a:pPr>
            <a:r>
              <a:rPr lang="sv-SE" dirty="0">
                <a:cs typeface="Calibri"/>
              </a:rPr>
              <a:t>Tävlingsärende – anmälan och processen</a:t>
            </a:r>
          </a:p>
          <a:p>
            <a:r>
              <a:rPr lang="sv" dirty="0">
                <a:effectLst/>
                <a:ea typeface="Times New Roman" panose="02020603050405020304" pitchFamily="18" charset="0"/>
              </a:rPr>
              <a:t>Ett Tävlingsärende kan initieras genom domarens Matchrapport eller genom att Matchrapport görs via WBDF:s rapporteringslänk av ett av lagen (genom föreningens administratör).</a:t>
            </a:r>
            <a:endParaRPr lang="en-SE" dirty="0">
              <a:effectLst/>
              <a:ea typeface="Times New Roman" panose="02020603050405020304" pitchFamily="18" charset="0"/>
            </a:endParaRPr>
          </a:p>
          <a:p>
            <a:r>
              <a:rPr lang="sv" dirty="0">
                <a:effectLst/>
                <a:ea typeface="Times New Roman" panose="02020603050405020304" pitchFamily="18" charset="0"/>
              </a:rPr>
              <a:t>Den anmälda parten ges 5 dagar för yttrande.</a:t>
            </a:r>
            <a:endParaRPr lang="en-SE" dirty="0">
              <a:effectLst/>
              <a:ea typeface="Times New Roman" panose="02020603050405020304" pitchFamily="18" charset="0"/>
            </a:endParaRPr>
          </a:p>
          <a:p>
            <a:r>
              <a:rPr lang="sv" dirty="0">
                <a:effectLst/>
                <a:ea typeface="Times New Roman" panose="02020603050405020304" pitchFamily="18" charset="0"/>
              </a:rPr>
              <a:t>Beslut om eventuella åtgärder/konsekvenser beslutas av WBDF:s Tävlingsutskott, med möjlighet att överklaga till WBDF:s Distriktsstyrelse inom 5 dagar.</a:t>
            </a:r>
            <a:endParaRPr lang="en-SE" dirty="0">
              <a:effectLst/>
              <a:ea typeface="Times New Roman" panose="02020603050405020304" pitchFamily="18" charset="0"/>
            </a:endParaRPr>
          </a:p>
          <a:p>
            <a:r>
              <a:rPr lang="sv" dirty="0">
                <a:effectLst/>
                <a:ea typeface="Times New Roman" panose="02020603050405020304" pitchFamily="18" charset="0"/>
              </a:rPr>
              <a:t>Målsättningen är att ärendet skall vara färdigbehandlat senast 14 dagar efter anmälan.</a:t>
            </a:r>
            <a:endParaRPr lang="en-SE" dirty="0">
              <a:effectLst/>
              <a:ea typeface="Times New Roman" panose="02020603050405020304" pitchFamily="18" charset="0"/>
            </a:endParaRPr>
          </a:p>
          <a:p>
            <a:pPr marL="0" indent="0">
              <a:buNone/>
            </a:pPr>
            <a:endParaRPr lang="sv-SE" dirty="0">
              <a:cs typeface="Calibri"/>
            </a:endParaRPr>
          </a:p>
        </p:txBody>
      </p:sp>
      <p:pic>
        <p:nvPicPr>
          <p:cNvPr id="5" name="Bildobjekt 4">
            <a:extLst>
              <a:ext uri="{FF2B5EF4-FFF2-40B4-BE49-F238E27FC236}">
                <a16:creationId xmlns:a16="http://schemas.microsoft.com/office/drawing/2014/main" id="{93CCB77F-982F-09BB-77AF-22029A91FE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14516" y="128920"/>
            <a:ext cx="2406471" cy="1127681"/>
          </a:xfrm>
          <a:prstGeom prst="rect">
            <a:avLst/>
          </a:prstGeom>
        </p:spPr>
      </p:pic>
    </p:spTree>
    <p:extLst>
      <p:ext uri="{BB962C8B-B14F-4D97-AF65-F5344CB8AC3E}">
        <p14:creationId xmlns:p14="http://schemas.microsoft.com/office/powerpoint/2010/main" val="1835358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8561F0-FF51-70A8-54E9-BDA39955DCCA}"/>
              </a:ext>
            </a:extLst>
          </p:cNvPr>
          <p:cNvSpPr>
            <a:spLocks noGrp="1"/>
          </p:cNvSpPr>
          <p:nvPr>
            <p:ph type="title"/>
          </p:nvPr>
        </p:nvSpPr>
        <p:spPr/>
        <p:txBody>
          <a:bodyPr>
            <a:normAutofit/>
          </a:bodyPr>
          <a:lstStyle/>
          <a:p>
            <a:pPr algn="ctr"/>
            <a:r>
              <a:rPr lang="sv-SE" sz="6000" b="1">
                <a:cs typeface="Calibri Light"/>
              </a:rPr>
              <a:t>Matchklimat</a:t>
            </a:r>
          </a:p>
        </p:txBody>
      </p:sp>
      <p:sp>
        <p:nvSpPr>
          <p:cNvPr id="3" name="Platshållare för innehåll 2">
            <a:extLst>
              <a:ext uri="{FF2B5EF4-FFF2-40B4-BE49-F238E27FC236}">
                <a16:creationId xmlns:a16="http://schemas.microsoft.com/office/drawing/2014/main" id="{E42EB4FB-3F55-D09E-71A6-1221BE840E4B}"/>
              </a:ext>
            </a:extLst>
          </p:cNvPr>
          <p:cNvSpPr>
            <a:spLocks noGrp="1"/>
          </p:cNvSpPr>
          <p:nvPr>
            <p:ph idx="1"/>
          </p:nvPr>
        </p:nvSpPr>
        <p:spPr/>
        <p:txBody>
          <a:bodyPr vert="horz" lIns="91440" tIns="45720" rIns="91440" bIns="45720" rtlCol="0" anchor="t">
            <a:normAutofit/>
          </a:bodyPr>
          <a:lstStyle/>
          <a:p>
            <a:pPr marL="0" indent="0">
              <a:buNone/>
            </a:pPr>
            <a:r>
              <a:rPr lang="sv-SE" sz="3200" dirty="0">
                <a:cs typeface="Calibri"/>
              </a:rPr>
              <a:t>Tävlingsärende – åtgärder/konsekvenser</a:t>
            </a:r>
          </a:p>
          <a:p>
            <a:pPr marL="0" indent="0">
              <a:buNone/>
            </a:pPr>
            <a:r>
              <a:rPr lang="sv-SE" sz="2400" dirty="0">
                <a:effectLst/>
                <a:latin typeface="Calibri" panose="020F0502020204030204" pitchFamily="34" charset="0"/>
                <a:ea typeface="Times New Roman" panose="02020603050405020304" pitchFamily="18" charset="0"/>
              </a:rPr>
              <a:t>Att föreningen inom 30 dagar skall utföra en utbildning för det aktuella laget i regelkunskap och synen på domarna. </a:t>
            </a:r>
          </a:p>
          <a:p>
            <a:pPr marL="0" indent="0">
              <a:buNone/>
            </a:pPr>
            <a:r>
              <a:rPr lang="sv-SE" sz="2400" dirty="0">
                <a:effectLst/>
                <a:latin typeface="Calibri" panose="020F0502020204030204" pitchFamily="34" charset="0"/>
                <a:ea typeface="Times New Roman" panose="02020603050405020304" pitchFamily="18" charset="0"/>
              </a:rPr>
              <a:t>Att föreningen skall utse </a:t>
            </a:r>
            <a:r>
              <a:rPr lang="sv-SE" sz="2400" dirty="0" err="1">
                <a:effectLst/>
                <a:latin typeface="Calibri" panose="020F0502020204030204" pitchFamily="34" charset="0"/>
                <a:ea typeface="Times New Roman" panose="02020603050405020304" pitchFamily="18" charset="0"/>
              </a:rPr>
              <a:t>lagvärd</a:t>
            </a:r>
            <a:r>
              <a:rPr lang="sv-SE" sz="2400" dirty="0">
                <a:effectLst/>
                <a:latin typeface="Calibri" panose="020F0502020204030204" pitchFamily="34" charset="0"/>
                <a:ea typeface="Times New Roman" panose="02020603050405020304" pitchFamily="18" charset="0"/>
              </a:rPr>
              <a:t> till det aktuella lagets bortamatcher. </a:t>
            </a:r>
          </a:p>
          <a:p>
            <a:pPr marL="0" indent="0">
              <a:buNone/>
            </a:pPr>
            <a:r>
              <a:rPr lang="sv-SE" sz="2400" dirty="0">
                <a:effectLst/>
                <a:latin typeface="Calibri" panose="020F0502020204030204" pitchFamily="34" charset="0"/>
                <a:ea typeface="Times New Roman" panose="02020603050405020304" pitchFamily="18" charset="0"/>
              </a:rPr>
              <a:t>Att </a:t>
            </a:r>
            <a:r>
              <a:rPr lang="sv-SE" sz="2400" dirty="0" err="1">
                <a:effectLst/>
                <a:latin typeface="Calibri" panose="020F0502020204030204" pitchFamily="34" charset="0"/>
                <a:ea typeface="Times New Roman" panose="02020603050405020304" pitchFamily="18" charset="0"/>
              </a:rPr>
              <a:t>WBDF:s</a:t>
            </a:r>
            <a:r>
              <a:rPr lang="sv-SE" sz="2400" dirty="0">
                <a:effectLst/>
                <a:latin typeface="Calibri" panose="020F0502020204030204" pitchFamily="34" charset="0"/>
                <a:ea typeface="Times New Roman" panose="02020603050405020304" pitchFamily="18" charset="0"/>
              </a:rPr>
              <a:t> Domarutskott tillsätter kommissarie till det aktuella lagets hemmamatcher och /eller bortamatcher.</a:t>
            </a:r>
          </a:p>
          <a:p>
            <a:pPr marL="0" indent="0">
              <a:buNone/>
            </a:pPr>
            <a:r>
              <a:rPr lang="sv-SE" sz="2400" dirty="0">
                <a:effectLst/>
                <a:latin typeface="Calibri" panose="020F0502020204030204" pitchFamily="34" charset="0"/>
                <a:ea typeface="Calibri" panose="020F0502020204030204" pitchFamily="34" charset="0"/>
                <a:cs typeface="Calibri" panose="020F0502020204030204" pitchFamily="34" charset="0"/>
              </a:rPr>
              <a:t>Att föreningen ådöms att spela det aktuella lagets hemmamatcher i neutral (av WBDF utsedd) hall och/eller att spela det aktuella lagets hemmamatcher utan publik.</a:t>
            </a:r>
            <a:endParaRPr lang="sv-SE"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sv-SE" sz="2400" dirty="0">
                <a:effectLst/>
                <a:latin typeface="Calibri" panose="020F0502020204030204" pitchFamily="34" charset="0"/>
                <a:ea typeface="Calibri" panose="020F0502020204030204" pitchFamily="34" charset="0"/>
                <a:cs typeface="Calibri" panose="020F0502020204030204" pitchFamily="34" charset="0"/>
              </a:rPr>
              <a:t>Att det aktuella laget utesluts ur seriespel den aktuella säsongen. </a:t>
            </a:r>
            <a:endParaRPr lang="sv-SE"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cs typeface="Calibri"/>
            </a:endParaRPr>
          </a:p>
        </p:txBody>
      </p:sp>
      <p:pic>
        <p:nvPicPr>
          <p:cNvPr id="5" name="Bildobjekt 4">
            <a:extLst>
              <a:ext uri="{FF2B5EF4-FFF2-40B4-BE49-F238E27FC236}">
                <a16:creationId xmlns:a16="http://schemas.microsoft.com/office/drawing/2014/main" id="{93CCB77F-982F-09BB-77AF-22029A91FE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14516" y="128920"/>
            <a:ext cx="2406471" cy="1127681"/>
          </a:xfrm>
          <a:prstGeom prst="rect">
            <a:avLst/>
          </a:prstGeom>
        </p:spPr>
      </p:pic>
    </p:spTree>
    <p:extLst>
      <p:ext uri="{BB962C8B-B14F-4D97-AF65-F5344CB8AC3E}">
        <p14:creationId xmlns:p14="http://schemas.microsoft.com/office/powerpoint/2010/main" val="2303389290"/>
      </p:ext>
    </p:extLst>
  </p:cSld>
  <p:clrMapOvr>
    <a:masterClrMapping/>
  </p:clrMapOvr>
</p:sld>
</file>

<file path=ppt/theme/theme1.xml><?xml version="1.0" encoding="utf-8"?>
<a:theme xmlns:a="http://schemas.openxmlformats.org/drawingml/2006/main" name="Office Theme">
  <a:themeElements>
    <a:clrScheme name="Varm blå">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3BE160F6949FA942811C81401946B2AD" ma:contentTypeVersion="18" ma:contentTypeDescription="Skapa ett nytt dokument." ma:contentTypeScope="" ma:versionID="fa84bf4c9f8dd854a210abb3a65ecb52">
  <xsd:schema xmlns:xsd="http://www.w3.org/2001/XMLSchema" xmlns:xs="http://www.w3.org/2001/XMLSchema" xmlns:p="http://schemas.microsoft.com/office/2006/metadata/properties" xmlns:ns2="d895f4f5-5b2f-4bf2-b98c-bca3443a73cf" xmlns:ns3="b21c0d19-73ed-44e0-acc6-76f403f51b0e" targetNamespace="http://schemas.microsoft.com/office/2006/metadata/properties" ma:root="true" ma:fieldsID="84107e6efec2609d14a2faca97457a03" ns2:_="" ns3:_="">
    <xsd:import namespace="d895f4f5-5b2f-4bf2-b98c-bca3443a73cf"/>
    <xsd:import namespace="b21c0d19-73ed-44e0-acc6-76f403f51b0e"/>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ServiceAutoKeyPoints" minOccurs="0"/>
                <xsd:element ref="ns2:MediaServiceKeyPoints" minOccurs="0"/>
                <xsd:element ref="ns2:lcf76f155ced4ddcb4097134ff3c332f" minOccurs="0"/>
                <xsd:element ref="ns3:TaxCatchAll"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95f4f5-5b2f-4bf2-b98c-bca3443a73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Bildmarkeringar" ma:readOnly="false" ma:fieldId="{5cf76f15-5ced-4ddc-b409-7134ff3c332f}" ma:taxonomyMulti="true" ma:sspId="f9d02eca-e99f-49ce-b643-6de57920e2e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21c0d19-73ed-44e0-acc6-76f403f51b0e"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a7bc975b-8d5b-4cb8-b3d9-231cc60ce919}" ma:internalName="TaxCatchAll" ma:showField="CatchAllData" ma:web="b21c0d19-73ed-44e0-acc6-76f403f51b0e">
      <xsd:complexType>
        <xsd:complexContent>
          <xsd:extension base="dms:MultiChoiceLookup">
            <xsd:sequence>
              <xsd:element name="Value" type="dms:Lookup" maxOccurs="unbounded" minOccurs="0" nillable="true"/>
            </xsd:sequence>
          </xsd:extension>
        </xsd:complexContent>
      </xsd:complexType>
    </xsd:element>
    <xsd:element name="SharedWithUsers" ma:index="2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5"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21c0d19-73ed-44e0-acc6-76f403f51b0e" xsi:nil="true"/>
    <lcf76f155ced4ddcb4097134ff3c332f xmlns="d895f4f5-5b2f-4bf2-b98c-bca3443a73c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468AB7F-728C-4476-9807-73B65E9A9222}">
  <ds:schemaRefs>
    <ds:schemaRef ds:uri="b21c0d19-73ed-44e0-acc6-76f403f51b0e"/>
    <ds:schemaRef ds:uri="d895f4f5-5b2f-4bf2-b98c-bca3443a73c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69EED09-724E-4FC4-B24F-7CFC17C3D373}">
  <ds:schemaRefs>
    <ds:schemaRef ds:uri="http://schemas.microsoft.com/sharepoint/v3/contenttype/forms"/>
  </ds:schemaRefs>
</ds:datastoreItem>
</file>

<file path=customXml/itemProps3.xml><?xml version="1.0" encoding="utf-8"?>
<ds:datastoreItem xmlns:ds="http://schemas.openxmlformats.org/officeDocument/2006/customXml" ds:itemID="{421B1F76-3862-48CD-914B-D0745E49B720}">
  <ds:schemaRefs>
    <ds:schemaRef ds:uri="b21c0d19-73ed-44e0-acc6-76f403f51b0e"/>
    <ds:schemaRef ds:uri="d895f4f5-5b2f-4bf2-b98c-bca3443a73cf"/>
    <ds:schemaRef ds:uri="http://schemas.microsoft.com/office/2006/metadata/properties"/>
    <ds:schemaRef ds:uri="http://schemas.microsoft.com/office/infopath/2007/PartnerControls"/>
  </ds:schemaRefs>
</ds:datastoreItem>
</file>

<file path=docMetadata/LabelInfo.xml><?xml version="1.0" encoding="utf-8"?>
<clbl:labelList xmlns:clbl="http://schemas.microsoft.com/office/2020/mipLabelMetadata">
  <clbl:label id="{0c4b515b-03bd-4a5b-8a6f-dd2a8adfc90f}" enabled="0" method="" siteId="{0c4b515b-03bd-4a5b-8a6f-dd2a8adfc90f}"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816</Words>
  <Application>Microsoft Office PowerPoint</Application>
  <PresentationFormat>Widescreen</PresentationFormat>
  <Paragraphs>54</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Courier New</vt:lpstr>
      <vt:lpstr>Symbol</vt:lpstr>
      <vt:lpstr>Times New Roman</vt:lpstr>
      <vt:lpstr>Office Theme</vt:lpstr>
      <vt:lpstr>Matchvärd</vt:lpstr>
      <vt:lpstr>Matchklimat</vt:lpstr>
      <vt:lpstr>Matchklimat</vt:lpstr>
      <vt:lpstr>Matchklimat</vt:lpstr>
      <vt:lpstr>Matchklimat</vt:lpstr>
      <vt:lpstr>Matchklimat</vt:lpstr>
      <vt:lpstr>Matchklimat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Tävlingsmöte</dc:title>
  <dc:creator>hanna westrabasket.se</dc:creator>
  <cp:lastModifiedBy>Elisabeth Sturesson</cp:lastModifiedBy>
  <cp:revision>2</cp:revision>
  <dcterms:created xsi:type="dcterms:W3CDTF">2022-05-02T05:47:58Z</dcterms:created>
  <dcterms:modified xsi:type="dcterms:W3CDTF">2024-10-13T07:18:25Z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0x0101003BE160F6949FA942811C81401946B2AD</vt:lpwstr>
  </property>
  <property fmtid="{D5CDD505-2E9C-101B-9397-08002B2CF9AE}" pid="3" name="MediaServiceImageTags">
    <vt:lpwstr/>
  </property>
</Properties>
</file>