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5276AC-5263-D7C1-8D15-725A2E957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8AD9848-636C-8842-4E88-5116F5888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378BA6-264C-1928-FD44-EA485AC3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F8F2EF-7C3E-59D7-2BC2-179E2731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F51896-BA27-1D80-8E4B-812CE5F0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01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C10A5F-D522-4A04-B524-ADC54902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7F2F933-8EDC-87B6-5A5F-0FBF327C0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DABE13-5711-53F8-9E7F-A016CC24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82EB3E-B5F3-FC36-3B75-67AB17F8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22F436-78FE-8ADD-F378-13528B46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8314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8F8FDCD-6F1C-9B83-9111-628D628D84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E791524-BE2D-A851-075C-DCD1FB646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8A655D-0ED4-CB50-0B6D-4ADC4DF08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5437E9-7DB6-BD89-7830-D6F6A1124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E4827B-D6C7-842E-4D7E-BB2CA4DE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25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B68F3B-5503-296D-649C-63186BE67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296EF7-2245-BD02-2601-3F8C46B6A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16368E-9BB6-1D12-0385-39C36296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D55630-FD58-8D2B-1DCE-640A40C93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F1CE0E-1406-FE25-699B-433DABF30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601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F0EB59-BDB8-388B-52B6-D2328FF84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55889FA-1FA6-80E5-78BE-1A2BDEC97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B1468-71DD-B971-5A91-D77A6019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FBE36-0952-4A33-88DA-A761E224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D1C278-C039-875C-FCA8-F9FDCD5DC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83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037DD1-8E97-04F0-CF29-DC7F9E84C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8D4A4-62C9-1A0C-4655-D44FD5DE48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4E0750B-56FE-7934-EED7-B20BA3F0F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8CDB91-4C36-1876-8B35-6880D477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4BC53A-F3F6-B97D-18AB-82F9E4575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B5875-4C8E-F8C6-ACE5-CEB0990D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672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81ED95-7CFF-227B-D05D-29FC3FAA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F1EE81C-4D35-5D92-95A9-3965AE0F0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FB56AE-B20E-8209-8AD1-CA1948BDB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7AA89F8-5738-C19B-1714-B391573CD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E4F8010-D4E1-1565-0C71-8F1001FFB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6F14BB2-F673-88D6-4195-DA3BF7C3F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2DE0758-18DD-CB3B-714E-A413A5EC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888FC9-C8E0-5381-52E2-D8AFFCDB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099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E748AC-D359-3687-D40D-0508D04B7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24F9761-F531-F4F0-06D6-11581D056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89A0206-12D3-9F03-DBD1-22E22840A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83B3D2C-1D67-202A-BE2D-AD1934FF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08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BFE687-EA7A-9CF5-B349-B3CB50C8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E4C49B8-E9EB-0F86-663A-5C8C7AB9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4BCA7B8-4648-3CC7-7416-A8A066772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949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420C14-F95F-1501-4256-87A2C7544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3F7921-B0DD-2941-6C6C-145EF4550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B1039B-7041-7292-F420-C568F5E5B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9ABDD8-0C86-A03D-BCC0-7FF84EC19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F86122-3F9D-4F7E-DDAC-FE34F23C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3A7F10E-EA92-2C7A-CD44-C412D860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645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50E726-B54F-0E89-8FD1-6CD5C2AA5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6BD97A7-79F1-F472-0746-9A570B0AE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395C94-9DF6-1FFD-82FD-AC610C3E0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59D385B-1542-FC33-148B-C105CB797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0E7E43-0422-288A-709E-056A7165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49CC65-B5CC-C15A-7C22-3014EC7C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078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2748FEE-F18E-C085-9BD8-00CAE1B5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15D5AB-C99B-589E-1C78-820ABA883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2C6D1E-7EBA-51EE-2CF5-A3AF0E9359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D735E-37FB-4778-B739-F5A38F8D98D8}" type="datetimeFigureOut">
              <a:rPr lang="sv-SE" smtClean="0"/>
              <a:t>2023-10-02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575494-5CF7-715B-47D3-81571BBF53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9EBFF6-96FC-AD5C-2BCC-CAD20074A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1B3B-F298-40E0-9924-B9546A901F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47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theresedahl1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C2C532F-B94C-4590-85DF-52BD5144E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sv-SE" sz="6700" dirty="0">
                <a:solidFill>
                  <a:schemeClr val="bg1"/>
                </a:solidFill>
              </a:rPr>
              <a:t>Försäljning Månsarps IBK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CC4900-AF05-7AD5-3557-28068101C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r>
              <a:rPr lang="sv-SE" dirty="0" err="1">
                <a:solidFill>
                  <a:schemeClr val="bg1"/>
                </a:solidFill>
              </a:rPr>
              <a:t>Newbody</a:t>
            </a:r>
            <a:endParaRPr lang="sv-SE" dirty="0">
              <a:solidFill>
                <a:schemeClr val="bg1"/>
              </a:solidFill>
            </a:endParaRPr>
          </a:p>
          <a:p>
            <a:pPr algn="l"/>
            <a:r>
              <a:rPr lang="sv-SE" dirty="0">
                <a:solidFill>
                  <a:schemeClr val="bg1"/>
                </a:solidFill>
              </a:rPr>
              <a:t>Bingolotter</a:t>
            </a:r>
          </a:p>
          <a:p>
            <a:pPr algn="l"/>
            <a:r>
              <a:rPr lang="sv-SE" dirty="0">
                <a:solidFill>
                  <a:schemeClr val="bg1"/>
                </a:solidFill>
              </a:rPr>
              <a:t>Julkalendrar </a:t>
            </a:r>
          </a:p>
        </p:txBody>
      </p:sp>
      <p:pic>
        <p:nvPicPr>
          <p:cNvPr id="1026" name="Picture 2" descr="Ny öppen provträning tisdag Herr och junior | Månsarps IBK Herrar div 3 |  laget.se">
            <a:extLst>
              <a:ext uri="{FF2B5EF4-FFF2-40B4-BE49-F238E27FC236}">
                <a16:creationId xmlns:a16="http://schemas.microsoft.com/office/drawing/2014/main" id="{BC6937DB-0909-A755-2E4D-A1CDCC1EE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" r="12961"/>
          <a:stretch/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2601E3-4CD6-5647-DAB7-89FFDFD49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6" y="514350"/>
            <a:ext cx="4068444" cy="6677025"/>
          </a:xfrm>
        </p:spPr>
        <p:txBody>
          <a:bodyPr anchor="b">
            <a:noAutofit/>
          </a:bodyPr>
          <a:lstStyle/>
          <a:p>
            <a:r>
              <a:rPr lang="sv-SE" sz="2400" b="1" dirty="0" err="1"/>
              <a:t>Newbody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Försäljning sker mellan den 2 okt- 7 nov.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25 % förtjänst på alla paket. </a:t>
            </a:r>
            <a:br>
              <a:rPr lang="sv-SE" sz="2400" dirty="0"/>
            </a:br>
            <a:r>
              <a:rPr lang="sv-SE" sz="2400" dirty="0"/>
              <a:t>Snitt 47kr/paket.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Hälften går till föreningen och hälften till era lagkassor.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Utse en som är försäljningsansvarig som har kontakt med mig. Vill ha ett namn senast den 30 sep.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Det kommer att skapas en grupp för dem som har ansvaret. </a:t>
            </a:r>
            <a:br>
              <a:rPr lang="sv-SE" sz="2400" dirty="0"/>
            </a:br>
            <a:br>
              <a:rPr lang="sv-SE" sz="2400" dirty="0"/>
            </a:br>
            <a:endParaRPr lang="sv-SE" sz="2400" dirty="0"/>
          </a:p>
        </p:txBody>
      </p:sp>
      <p:sp>
        <p:nvSpPr>
          <p:cNvPr id="3078" name="Content Placeholder 3077">
            <a:extLst>
              <a:ext uri="{FF2B5EF4-FFF2-40B4-BE49-F238E27FC236}">
                <a16:creationId xmlns:a16="http://schemas.microsoft.com/office/drawing/2014/main" id="{B70D56EF-45AC-512D-51D8-0763E09F0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7093" y="779602"/>
            <a:ext cx="3346964" cy="3447832"/>
          </a:xfrm>
        </p:spPr>
        <p:txBody>
          <a:bodyPr anchor="t">
            <a:normAutofit/>
          </a:bodyPr>
          <a:lstStyle/>
          <a:p>
            <a:endParaRPr lang="en-US" sz="2000" dirty="0"/>
          </a:p>
        </p:txBody>
      </p:sp>
      <p:pic>
        <p:nvPicPr>
          <p:cNvPr id="3074" name="Picture 2" descr="Borås Bågskyttesällskap - Bågskytte i Borås - Handla Newbody från oss Borås  BS">
            <a:extLst>
              <a:ext uri="{FF2B5EF4-FFF2-40B4-BE49-F238E27FC236}">
                <a16:creationId xmlns:a16="http://schemas.microsoft.com/office/drawing/2014/main" id="{AA474C02-6E42-7F34-CBA1-E9A75585D5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" r="3916" b="-2"/>
          <a:stretch/>
        </p:blipFill>
        <p:spPr bwMode="auto">
          <a:xfrm>
            <a:off x="5089243" y="875809"/>
            <a:ext cx="6222628" cy="504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1" name="Group 3080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89243" y="5858828"/>
            <a:ext cx="6226463" cy="123363"/>
            <a:chOff x="7015162" y="5858828"/>
            <a:chExt cx="4300544" cy="123363"/>
          </a:xfrm>
        </p:grpSpPr>
        <p:sp>
          <p:nvSpPr>
            <p:cNvPr id="3082" name="Rectangle 3081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531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078283-018C-25F6-4784-40172C3B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831" y="704964"/>
            <a:ext cx="6318680" cy="7402771"/>
          </a:xfrm>
        </p:spPr>
        <p:txBody>
          <a:bodyPr anchor="b">
            <a:normAutofit fontScale="90000"/>
          </a:bodyPr>
          <a:lstStyle/>
          <a:p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br>
              <a:rPr lang="sv-SE" sz="2400" b="1" dirty="0"/>
            </a:br>
            <a:r>
              <a:rPr lang="sv-SE" sz="2400" b="1" dirty="0"/>
              <a:t>Bingolott + kalender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*Leverans julkalendrar vecka 39</a:t>
            </a:r>
            <a:br>
              <a:rPr lang="sv-SE" sz="2400" dirty="0"/>
            </a:br>
            <a:r>
              <a:rPr lang="sv-SE" sz="2400" dirty="0"/>
              <a:t>  Leverans bingolotter vecka 45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Försäljning av kalendrarna kan starta tidigare. Återkom till mig när ni vill börja.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Skriv ut på laget.se att försäljning startar 45 och ta upp beställningar.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Utse en försäljningsansvarig som har kontakt med mig. </a:t>
            </a:r>
            <a:br>
              <a:rPr lang="sv-SE" sz="2400" dirty="0"/>
            </a:br>
            <a:br>
              <a:rPr lang="sv-SE" sz="2400" dirty="0"/>
            </a:br>
            <a:r>
              <a:rPr lang="sv-SE" sz="2400" dirty="0"/>
              <a:t>* Vi budgeterar med 4 lotter + 1 kalender/spelare</a:t>
            </a:r>
            <a:br>
              <a:rPr lang="sv-SE" sz="2400" dirty="0"/>
            </a:br>
            <a:br>
              <a:rPr lang="sv-SE" sz="2400" dirty="0"/>
            </a:br>
            <a:r>
              <a:rPr lang="sv-SE" sz="3200" dirty="0"/>
              <a:t> </a:t>
            </a:r>
            <a:br>
              <a:rPr lang="sv-SE" sz="3200" dirty="0"/>
            </a:br>
            <a:br>
              <a:rPr lang="sv-SE" sz="3200" dirty="0"/>
            </a:br>
            <a:br>
              <a:rPr lang="sv-SE" sz="3200" dirty="0"/>
            </a:br>
            <a:r>
              <a:rPr lang="sv-SE" sz="1600" dirty="0">
                <a:solidFill>
                  <a:schemeClr val="bg1"/>
                </a:solidFill>
              </a:rPr>
              <a:t>Leverans vecka 45. </a:t>
            </a:r>
            <a:br>
              <a:rPr lang="sv-SE" sz="1600" dirty="0">
                <a:solidFill>
                  <a:schemeClr val="bg1"/>
                </a:solidFill>
              </a:rPr>
            </a:br>
            <a:r>
              <a:rPr lang="sv-SE" sz="1600" dirty="0">
                <a:solidFill>
                  <a:schemeClr val="bg1"/>
                </a:solidFill>
              </a:rPr>
              <a:t>Skriv ut på laget.se att försäljning startar vecka 45 och ta upp beställningar. </a:t>
            </a:r>
            <a:br>
              <a:rPr lang="sv-SE" sz="1600" dirty="0">
                <a:solidFill>
                  <a:schemeClr val="bg1"/>
                </a:solidFill>
              </a:rPr>
            </a:br>
            <a:br>
              <a:rPr lang="sv-SE" sz="3200" dirty="0"/>
            </a:br>
            <a:br>
              <a:rPr lang="sv-SE" sz="3200" dirty="0"/>
            </a:br>
            <a:endParaRPr lang="sv-SE" sz="3200" dirty="0"/>
          </a:p>
        </p:txBody>
      </p:sp>
      <p:sp>
        <p:nvSpPr>
          <p:cNvPr id="2056" name="Content Placeholder 2055">
            <a:extLst>
              <a:ext uri="{FF2B5EF4-FFF2-40B4-BE49-F238E27FC236}">
                <a16:creationId xmlns:a16="http://schemas.microsoft.com/office/drawing/2014/main" id="{C9D62AB8-06FB-8BEF-1101-D16762DE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3526" y="2194876"/>
            <a:ext cx="2833324" cy="3447832"/>
          </a:xfrm>
        </p:spPr>
        <p:txBody>
          <a:bodyPr anchor="t">
            <a:normAutofit/>
          </a:bodyPr>
          <a:lstStyle/>
          <a:p>
            <a:r>
              <a:rPr lang="en-US" sz="2000" dirty="0" err="1"/>
              <a:t>Förtjänst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36kr/</a:t>
            </a:r>
            <a:r>
              <a:rPr lang="en-US" sz="2000" dirty="0" err="1"/>
              <a:t>bingolott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50kr/</a:t>
            </a:r>
            <a:r>
              <a:rPr lang="en-US" sz="2000" dirty="0" err="1"/>
              <a:t>kalender</a:t>
            </a:r>
            <a:endParaRPr lang="en-US" sz="2000" dirty="0"/>
          </a:p>
        </p:txBody>
      </p:sp>
      <p:pic>
        <p:nvPicPr>
          <p:cNvPr id="2050" name="Picture 2" descr="Försäljning av Bingolotter till uppesittarkväll! / Bovallstrands  IF/Hunnebostrands GOIF - Svenskalag.se">
            <a:extLst>
              <a:ext uri="{FF2B5EF4-FFF2-40B4-BE49-F238E27FC236}">
                <a16:creationId xmlns:a16="http://schemas.microsoft.com/office/drawing/2014/main" id="{4F651A34-8D89-6620-1616-61F2E1E09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04160" y="68085"/>
            <a:ext cx="3287840" cy="44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ela Sveriges Julkalender – vinn 5 miljoner | BingoLotto">
            <a:extLst>
              <a:ext uri="{FF2B5EF4-FFF2-40B4-BE49-F238E27FC236}">
                <a16:creationId xmlns:a16="http://schemas.microsoft.com/office/drawing/2014/main" id="{900BF444-A3D8-EDE7-FDB0-6482B1843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430" y="339847"/>
            <a:ext cx="3331526" cy="173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792AA144-DDFF-C43B-6866-516C9091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6737460"/>
            <a:ext cx="12192000" cy="123364"/>
            <a:chOff x="1" y="6737460"/>
            <a:chExt cx="12192000" cy="123364"/>
          </a:xfrm>
        </p:grpSpPr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56557A69-9517-26A8-EF3F-E65057EEC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034320" y="703141"/>
              <a:ext cx="123362" cy="12192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>
              <a:extLst>
                <a:ext uri="{FF2B5EF4-FFF2-40B4-BE49-F238E27FC236}">
                  <a16:creationId xmlns:a16="http://schemas.microsoft.com/office/drawing/2014/main" id="{47C5987E-7AB5-0A21-D727-68B38B342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40559" y="4909383"/>
              <a:ext cx="123362" cy="3779520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707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C2C532F-B94C-4590-85DF-52BD5144E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512" y="851886"/>
            <a:ext cx="4826795" cy="1024539"/>
          </a:xfrm>
        </p:spPr>
        <p:txBody>
          <a:bodyPr>
            <a:no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  <a:latin typeface="+mn-lt"/>
              </a:rPr>
              <a:t>Uppmuntra gärna barnen att gå ut och sälja både Bingolotter och </a:t>
            </a:r>
            <a:r>
              <a:rPr lang="sv-SE" sz="2400" dirty="0" err="1">
                <a:solidFill>
                  <a:schemeClr val="bg1"/>
                </a:solidFill>
                <a:latin typeface="+mn-lt"/>
              </a:rPr>
              <a:t>Newbody</a:t>
            </a:r>
            <a:r>
              <a:rPr lang="sv-SE" sz="2400" dirty="0">
                <a:solidFill>
                  <a:schemeClr val="bg1"/>
                </a:solidFill>
                <a:latin typeface="+mn-lt"/>
              </a:rPr>
              <a:t>. Gärna då i Månsarps kläder.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CC4900-AF05-7AD5-3557-28068101C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2066926"/>
            <a:ext cx="4830283" cy="4010024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</a:rPr>
              <a:t>Tack för din säljinsats – tillsammans gör vi skillnad och förbättrar möjligheten till fortsatt utveckling av föreningen. Vi är otroligt tacksamma för er insats och engagemang!</a:t>
            </a:r>
          </a:p>
          <a:p>
            <a:pPr algn="l"/>
            <a:r>
              <a:rPr lang="sv-SE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sv-SE" dirty="0">
                <a:solidFill>
                  <a:schemeClr val="bg1"/>
                </a:solidFill>
              </a:rPr>
              <a:t>Therese 0708 686432</a:t>
            </a:r>
          </a:p>
          <a:p>
            <a:pPr algn="l"/>
            <a:r>
              <a:rPr lang="sv-SE" dirty="0">
                <a:solidFill>
                  <a:schemeClr val="bg1"/>
                </a:solidFill>
                <a:hlinkClick r:id="rId2"/>
              </a:rPr>
              <a:t>theresedahl1@hotmail.com</a:t>
            </a:r>
            <a:endParaRPr lang="sv-SE" dirty="0">
              <a:solidFill>
                <a:schemeClr val="bg1"/>
              </a:solidFill>
            </a:endParaRPr>
          </a:p>
          <a:p>
            <a:pPr algn="l"/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1026" name="Picture 2" descr="Ny öppen provträning tisdag Herr och junior | Månsarps IBK Herrar div 3 |  laget.se">
            <a:extLst>
              <a:ext uri="{FF2B5EF4-FFF2-40B4-BE49-F238E27FC236}">
                <a16:creationId xmlns:a16="http://schemas.microsoft.com/office/drawing/2014/main" id="{BC6937DB-0909-A755-2E4D-A1CDCC1EE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" r="12961"/>
          <a:stretch/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4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264</Words>
  <Application>Microsoft Office PowerPoint</Application>
  <PresentationFormat>Bredbild</PresentationFormat>
  <Paragraphs>14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Försäljning Månsarps IBK </vt:lpstr>
      <vt:lpstr>Newbody  * Försäljning sker mellan den 2 okt- 7 nov.  * 25 % förtjänst på alla paket.  Snitt 47kr/paket.   * Hälften går till föreningen och hälften till era lagkassor.   * Utse en som är försäljningsansvarig som har kontakt med mig. Vill ha ett namn senast den 30 sep.   * Det kommer att skapas en grupp för dem som har ansvaret.   </vt:lpstr>
      <vt:lpstr>      Bingolott + kalender  *Leverans julkalendrar vecka 39   Leverans bingolotter vecka 45  * Försäljning av kalendrarna kan starta tidigare. Återkom till mig när ni vill börja.   * Skriv ut på laget.se att försäljning startar 45 och ta upp beställningar.  * Utse en försäljningsansvarig som har kontakt med mig.   * Vi budgeterar med 4 lotter + 1 kalender/spelare      Leverans vecka 45.  Skriv ut på laget.se att försäljning startar vecka 45 och ta upp beställningar.    </vt:lpstr>
      <vt:lpstr>Uppmuntra gärna barnen att gå ut och sälja både Bingolotter och Newbody. Gärna då i Månsarps kläder.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Försäljning Månsarps IBK</dc:title>
  <dc:creator>Therése Dahl</dc:creator>
  <cp:lastModifiedBy>Therése Dahl</cp:lastModifiedBy>
  <cp:revision>5</cp:revision>
  <dcterms:created xsi:type="dcterms:W3CDTF">2023-09-12T08:03:06Z</dcterms:created>
  <dcterms:modified xsi:type="dcterms:W3CDTF">2023-10-02T14:06:26Z</dcterms:modified>
</cp:coreProperties>
</file>