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0D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6" d="100"/>
          <a:sy n="36" d="100"/>
        </p:scale>
        <p:origin x="14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6E72A-9C91-45A7-8EB9-C8AA644C5A96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FF235-68AC-4C4F-B7E7-B74B63F636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913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6E72A-9C91-45A7-8EB9-C8AA644C5A96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FF235-68AC-4C4F-B7E7-B74B63F636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95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6E72A-9C91-45A7-8EB9-C8AA644C5A96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FF235-68AC-4C4F-B7E7-B74B63F636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245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6E72A-9C91-45A7-8EB9-C8AA644C5A96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FF235-68AC-4C4F-B7E7-B74B63F636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5660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6E72A-9C91-45A7-8EB9-C8AA644C5A96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FF235-68AC-4C4F-B7E7-B74B63F636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283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6E72A-9C91-45A7-8EB9-C8AA644C5A96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FF235-68AC-4C4F-B7E7-B74B63F636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0451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6E72A-9C91-45A7-8EB9-C8AA644C5A96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FF235-68AC-4C4F-B7E7-B74B63F636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1205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6E72A-9C91-45A7-8EB9-C8AA644C5A96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FF235-68AC-4C4F-B7E7-B74B63F636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9471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6E72A-9C91-45A7-8EB9-C8AA644C5A96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FF235-68AC-4C4F-B7E7-B74B63F636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9171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6E72A-9C91-45A7-8EB9-C8AA644C5A96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FF235-68AC-4C4F-B7E7-B74B63F636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7418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6E72A-9C91-45A7-8EB9-C8AA644C5A96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FF235-68AC-4C4F-B7E7-B74B63F636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9801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6E72A-9C91-45A7-8EB9-C8AA644C5A96}" type="datetimeFigureOut">
              <a:rPr lang="sv-SE" smtClean="0"/>
              <a:t>2024-08-28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FF235-68AC-4C4F-B7E7-B74B63F636A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239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0D8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166FC172-D0B5-D5B4-6F28-7E9D208CFF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873" y="0"/>
            <a:ext cx="9051454" cy="1280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142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</TotalTime>
  <Words>0</Words>
  <Application>Microsoft Office PowerPoint</Application>
  <PresentationFormat>A3 (297 x 420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Törmänen Örjan</dc:creator>
  <cp:lastModifiedBy>Törmänen Örjan</cp:lastModifiedBy>
  <cp:revision>1</cp:revision>
  <dcterms:created xsi:type="dcterms:W3CDTF">2024-08-28T10:54:15Z</dcterms:created>
  <dcterms:modified xsi:type="dcterms:W3CDTF">2024-08-28T10:56:43Z</dcterms:modified>
</cp:coreProperties>
</file>