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57" r:id="rId5"/>
    <p:sldId id="260" r:id="rId6"/>
  </p:sldIdLst>
  <p:sldSz cx="9906000" cy="6858000" type="A4"/>
  <p:notesSz cx="6797675" cy="9926638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9C614-B232-4E82-8E4D-7E0480FADE0E}" v="12" dt="2023-10-26T10:56:03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51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rjan Törmänen" userId="59cf43a0-2014-42ae-aef1-a952055b3464" providerId="ADAL" clId="{8EB9C614-B232-4E82-8E4D-7E0480FADE0E}"/>
    <pc:docChg chg="undo custSel addSld delSld modSld">
      <pc:chgData name="Örjan Törmänen" userId="59cf43a0-2014-42ae-aef1-a952055b3464" providerId="ADAL" clId="{8EB9C614-B232-4E82-8E4D-7E0480FADE0E}" dt="2023-10-26T10:56:03.559" v="184"/>
      <pc:docMkLst>
        <pc:docMk/>
      </pc:docMkLst>
      <pc:sldChg chg="modSp mod">
        <pc:chgData name="Örjan Törmänen" userId="59cf43a0-2014-42ae-aef1-a952055b3464" providerId="ADAL" clId="{8EB9C614-B232-4E82-8E4D-7E0480FADE0E}" dt="2023-09-06T19:21:30.374" v="173" actId="255"/>
        <pc:sldMkLst>
          <pc:docMk/>
          <pc:sldMk cId="3283017195" sldId="258"/>
        </pc:sldMkLst>
        <pc:spChg chg="mod">
          <ac:chgData name="Örjan Törmänen" userId="59cf43a0-2014-42ae-aef1-a952055b3464" providerId="ADAL" clId="{8EB9C614-B232-4E82-8E4D-7E0480FADE0E}" dt="2023-09-06T19:21:04.957" v="129" actId="20577"/>
          <ac:spMkLst>
            <pc:docMk/>
            <pc:sldMk cId="3283017195" sldId="258"/>
            <ac:spMk id="16" creationId="{081A4B2B-4816-41B7-8039-64847D0E93CD}"/>
          </ac:spMkLst>
        </pc:spChg>
        <pc:spChg chg="mod">
          <ac:chgData name="Örjan Törmänen" userId="59cf43a0-2014-42ae-aef1-a952055b3464" providerId="ADAL" clId="{8EB9C614-B232-4E82-8E4D-7E0480FADE0E}" dt="2023-09-06T19:21:30.374" v="173" actId="255"/>
          <ac:spMkLst>
            <pc:docMk/>
            <pc:sldMk cId="3283017195" sldId="258"/>
            <ac:spMk id="17" creationId="{79C9FBF4-5B52-4C56-A55F-B879503E19A2}"/>
          </ac:spMkLst>
        </pc:spChg>
      </pc:sldChg>
      <pc:sldChg chg="addSp delSp add del setBg delDesignElem">
        <pc:chgData name="Örjan Törmänen" userId="59cf43a0-2014-42ae-aef1-a952055b3464" providerId="ADAL" clId="{8EB9C614-B232-4E82-8E4D-7E0480FADE0E}" dt="2023-10-26T10:55:18.322" v="179"/>
        <pc:sldMkLst>
          <pc:docMk/>
          <pc:sldMk cId="191835908" sldId="261"/>
        </pc:sldMkLst>
        <pc:spChg chg="add del">
          <ac:chgData name="Örjan Törmänen" userId="59cf43a0-2014-42ae-aef1-a952055b3464" providerId="ADAL" clId="{8EB9C614-B232-4E82-8E4D-7E0480FADE0E}" dt="2023-10-26T10:55:18.322" v="179"/>
          <ac:spMkLst>
            <pc:docMk/>
            <pc:sldMk cId="191835908" sldId="261"/>
            <ac:spMk id="10" creationId="{C700CD00-DF3E-4660-A6EC-A18C3B7F9E31}"/>
          </ac:spMkLst>
        </pc:spChg>
        <pc:grpChg chg="add del">
          <ac:chgData name="Örjan Törmänen" userId="59cf43a0-2014-42ae-aef1-a952055b3464" providerId="ADAL" clId="{8EB9C614-B232-4E82-8E4D-7E0480FADE0E}" dt="2023-10-26T10:55:18.322" v="179"/>
          <ac:grpSpMkLst>
            <pc:docMk/>
            <pc:sldMk cId="191835908" sldId="261"/>
            <ac:grpSpMk id="12" creationId="{F9AB5DBD-0A57-4DBC-B49F-205E268F1FCB}"/>
          </ac:grpSpMkLst>
        </pc:grpChg>
      </pc:sldChg>
      <pc:sldChg chg="addSp delSp add del setBg delDesignElem">
        <pc:chgData name="Örjan Törmänen" userId="59cf43a0-2014-42ae-aef1-a952055b3464" providerId="ADAL" clId="{8EB9C614-B232-4E82-8E4D-7E0480FADE0E}" dt="2023-10-26T10:56:03.559" v="184"/>
        <pc:sldMkLst>
          <pc:docMk/>
          <pc:sldMk cId="1064413524" sldId="261"/>
        </pc:sldMkLst>
        <pc:spChg chg="add del">
          <ac:chgData name="Örjan Törmänen" userId="59cf43a0-2014-42ae-aef1-a952055b3464" providerId="ADAL" clId="{8EB9C614-B232-4E82-8E4D-7E0480FADE0E}" dt="2023-10-26T10:56:03.559" v="184"/>
          <ac:spMkLst>
            <pc:docMk/>
            <pc:sldMk cId="1064413524" sldId="261"/>
            <ac:spMk id="10" creationId="{C700CD00-DF3E-4660-A6EC-A18C3B7F9E31}"/>
          </ac:spMkLst>
        </pc:spChg>
        <pc:grpChg chg="add del">
          <ac:chgData name="Örjan Törmänen" userId="59cf43a0-2014-42ae-aef1-a952055b3464" providerId="ADAL" clId="{8EB9C614-B232-4E82-8E4D-7E0480FADE0E}" dt="2023-10-26T10:56:03.559" v="184"/>
          <ac:grpSpMkLst>
            <pc:docMk/>
            <pc:sldMk cId="1064413524" sldId="261"/>
            <ac:grpSpMk id="12" creationId="{F9AB5DBD-0A57-4DBC-B49F-205E268F1FCB}"/>
          </ac:grpSpMkLst>
        </pc:grpChg>
      </pc:sldChg>
      <pc:sldChg chg="addSp delSp add del setBg delDesignElem">
        <pc:chgData name="Örjan Törmänen" userId="59cf43a0-2014-42ae-aef1-a952055b3464" providerId="ADAL" clId="{8EB9C614-B232-4E82-8E4D-7E0480FADE0E}" dt="2023-10-26T10:55:10.493" v="176"/>
        <pc:sldMkLst>
          <pc:docMk/>
          <pc:sldMk cId="4292865335" sldId="261"/>
        </pc:sldMkLst>
        <pc:spChg chg="add del">
          <ac:chgData name="Örjan Törmänen" userId="59cf43a0-2014-42ae-aef1-a952055b3464" providerId="ADAL" clId="{8EB9C614-B232-4E82-8E4D-7E0480FADE0E}" dt="2023-10-26T10:55:10.493" v="176"/>
          <ac:spMkLst>
            <pc:docMk/>
            <pc:sldMk cId="4292865335" sldId="261"/>
            <ac:spMk id="10" creationId="{C700CD00-DF3E-4660-A6EC-A18C3B7F9E31}"/>
          </ac:spMkLst>
        </pc:spChg>
        <pc:grpChg chg="add del">
          <ac:chgData name="Örjan Törmänen" userId="59cf43a0-2014-42ae-aef1-a952055b3464" providerId="ADAL" clId="{8EB9C614-B232-4E82-8E4D-7E0480FADE0E}" dt="2023-10-26T10:55:10.493" v="176"/>
          <ac:grpSpMkLst>
            <pc:docMk/>
            <pc:sldMk cId="4292865335" sldId="261"/>
            <ac:grpSpMk id="12" creationId="{F9AB5DBD-0A57-4DBC-B49F-205E268F1FCB}"/>
          </ac:grpSpMkLst>
        </pc:grpChg>
      </pc:sldChg>
    </pc:docChg>
  </pc:docChgLst>
  <pc:docChgLst>
    <pc:chgData name="Örjan Törmänen" userId="59cf43a0-2014-42ae-aef1-a952055b3464" providerId="ADAL" clId="{AA923AD2-A92A-4ACE-9F2A-B6227F7D02C9}"/>
    <pc:docChg chg="undo custSel addSld delSld modSld">
      <pc:chgData name="Örjan Törmänen" userId="59cf43a0-2014-42ae-aef1-a952055b3464" providerId="ADAL" clId="{AA923AD2-A92A-4ACE-9F2A-B6227F7D02C9}" dt="2023-06-05T17:45:01.374" v="380" actId="478"/>
      <pc:docMkLst>
        <pc:docMk/>
      </pc:docMkLst>
      <pc:sldChg chg="modSp mod">
        <pc:chgData name="Örjan Törmänen" userId="59cf43a0-2014-42ae-aef1-a952055b3464" providerId="ADAL" clId="{AA923AD2-A92A-4ACE-9F2A-B6227F7D02C9}" dt="2023-06-05T17:16:49.118" v="352" actId="1035"/>
        <pc:sldMkLst>
          <pc:docMk/>
          <pc:sldMk cId="856127645" sldId="256"/>
        </pc:sldMkLst>
        <pc:spChg chg="mod">
          <ac:chgData name="Örjan Törmänen" userId="59cf43a0-2014-42ae-aef1-a952055b3464" providerId="ADAL" clId="{AA923AD2-A92A-4ACE-9F2A-B6227F7D02C9}" dt="2023-06-05T17:12:18.001" v="177" actId="20577"/>
          <ac:spMkLst>
            <pc:docMk/>
            <pc:sldMk cId="856127645" sldId="256"/>
            <ac:spMk id="5" creationId="{D144D4F2-392F-4D54-8482-915CD833B340}"/>
          </ac:spMkLst>
        </pc:spChg>
        <pc:spChg chg="mod">
          <ac:chgData name="Örjan Törmänen" userId="59cf43a0-2014-42ae-aef1-a952055b3464" providerId="ADAL" clId="{AA923AD2-A92A-4ACE-9F2A-B6227F7D02C9}" dt="2023-06-05T17:16:49.118" v="352" actId="1035"/>
          <ac:spMkLst>
            <pc:docMk/>
            <pc:sldMk cId="856127645" sldId="256"/>
            <ac:spMk id="7" creationId="{A8FFBFA0-ED5D-4FD2-AB3C-AAFC9DC91171}"/>
          </ac:spMkLst>
        </pc:spChg>
      </pc:sldChg>
      <pc:sldChg chg="delSp modSp mod">
        <pc:chgData name="Örjan Törmänen" userId="59cf43a0-2014-42ae-aef1-a952055b3464" providerId="ADAL" clId="{AA923AD2-A92A-4ACE-9F2A-B6227F7D02C9}" dt="2023-06-05T17:16:17.310" v="313" actId="20577"/>
        <pc:sldMkLst>
          <pc:docMk/>
          <pc:sldMk cId="3283017195" sldId="258"/>
        </pc:sldMkLst>
        <pc:spChg chg="mod">
          <ac:chgData name="Örjan Törmänen" userId="59cf43a0-2014-42ae-aef1-a952055b3464" providerId="ADAL" clId="{AA923AD2-A92A-4ACE-9F2A-B6227F7D02C9}" dt="2023-05-23T19:13:28.158" v="161" actId="1035"/>
          <ac:spMkLst>
            <pc:docMk/>
            <pc:sldMk cId="3283017195" sldId="258"/>
            <ac:spMk id="16" creationId="{081A4B2B-4816-41B7-8039-64847D0E93CD}"/>
          </ac:spMkLst>
        </pc:spChg>
        <pc:spChg chg="mod">
          <ac:chgData name="Örjan Törmänen" userId="59cf43a0-2014-42ae-aef1-a952055b3464" providerId="ADAL" clId="{AA923AD2-A92A-4ACE-9F2A-B6227F7D02C9}" dt="2023-06-05T17:16:17.310" v="313" actId="20577"/>
          <ac:spMkLst>
            <pc:docMk/>
            <pc:sldMk cId="3283017195" sldId="258"/>
            <ac:spMk id="17" creationId="{79C9FBF4-5B52-4C56-A55F-B879503E19A2}"/>
          </ac:spMkLst>
        </pc:spChg>
        <pc:picChg chg="del mod modCrop">
          <ac:chgData name="Örjan Törmänen" userId="59cf43a0-2014-42ae-aef1-a952055b3464" providerId="ADAL" clId="{AA923AD2-A92A-4ACE-9F2A-B6227F7D02C9}" dt="2023-06-05T17:13:37.834" v="178" actId="478"/>
          <ac:picMkLst>
            <pc:docMk/>
            <pc:sldMk cId="3283017195" sldId="258"/>
            <ac:picMk id="19" creationId="{8779FC3B-2859-89AE-ABDF-BFC27DCF55AA}"/>
          </ac:picMkLst>
        </pc:picChg>
        <pc:picChg chg="mod">
          <ac:chgData name="Örjan Törmänen" userId="59cf43a0-2014-42ae-aef1-a952055b3464" providerId="ADAL" clId="{AA923AD2-A92A-4ACE-9F2A-B6227F7D02C9}" dt="2023-05-23T19:12:09.418" v="128" actId="1038"/>
          <ac:picMkLst>
            <pc:docMk/>
            <pc:sldMk cId="3283017195" sldId="258"/>
            <ac:picMk id="21" creationId="{7749FB0F-03FD-A913-BBE2-D4C80B164508}"/>
          </ac:picMkLst>
        </pc:picChg>
      </pc:sldChg>
      <pc:sldChg chg="addSp delSp modSp add mod setBg delDesignElem">
        <pc:chgData name="Örjan Törmänen" userId="59cf43a0-2014-42ae-aef1-a952055b3464" providerId="ADAL" clId="{AA923AD2-A92A-4ACE-9F2A-B6227F7D02C9}" dt="2023-06-05T17:45:01.374" v="380" actId="478"/>
        <pc:sldMkLst>
          <pc:docMk/>
          <pc:sldMk cId="400734362" sldId="260"/>
        </pc:sldMkLst>
        <pc:spChg chg="add">
          <ac:chgData name="Örjan Törmänen" userId="59cf43a0-2014-42ae-aef1-a952055b3464" providerId="ADAL" clId="{AA923AD2-A92A-4ACE-9F2A-B6227F7D02C9}" dt="2023-06-05T17:36:34.140" v="367" actId="26606"/>
          <ac:spMkLst>
            <pc:docMk/>
            <pc:sldMk cId="400734362" sldId="260"/>
            <ac:spMk id="15" creationId="{4AAA6991-1DF8-455A-9991-7F52F96659E0}"/>
          </ac:spMkLst>
        </pc:spChg>
        <pc:spChg chg="del">
          <ac:chgData name="Örjan Törmänen" userId="59cf43a0-2014-42ae-aef1-a952055b3464" providerId="ADAL" clId="{AA923AD2-A92A-4ACE-9F2A-B6227F7D02C9}" dt="2023-06-05T17:34:52.659" v="354"/>
          <ac:spMkLst>
            <pc:docMk/>
            <pc:sldMk cId="400734362" sldId="260"/>
            <ac:spMk id="18" creationId="{EA518CE4-E4D4-4D8A-980F-6D692AC96949}"/>
          </ac:spMkLst>
        </pc:spChg>
        <pc:spChg chg="del">
          <ac:chgData name="Örjan Törmänen" userId="59cf43a0-2014-42ae-aef1-a952055b3464" providerId="ADAL" clId="{AA923AD2-A92A-4ACE-9F2A-B6227F7D02C9}" dt="2023-06-05T17:34:52.659" v="354"/>
          <ac:spMkLst>
            <pc:docMk/>
            <pc:sldMk cId="400734362" sldId="260"/>
            <ac:spMk id="20" creationId="{F82BF3E2-EB0E-40D6-8835-2367A5316CA4}"/>
          </ac:spMkLst>
        </pc:spChg>
        <pc:spChg chg="del">
          <ac:chgData name="Örjan Törmänen" userId="59cf43a0-2014-42ae-aef1-a952055b3464" providerId="ADAL" clId="{AA923AD2-A92A-4ACE-9F2A-B6227F7D02C9}" dt="2023-06-05T17:34:52.659" v="354"/>
          <ac:spMkLst>
            <pc:docMk/>
            <pc:sldMk cId="400734362" sldId="260"/>
            <ac:spMk id="22" creationId="{481E86DD-89E6-42B2-8675-84B7C56BFF7D}"/>
          </ac:spMkLst>
        </pc:spChg>
        <pc:picChg chg="del ord">
          <ac:chgData name="Örjan Törmänen" userId="59cf43a0-2014-42ae-aef1-a952055b3464" providerId="ADAL" clId="{AA923AD2-A92A-4ACE-9F2A-B6227F7D02C9}" dt="2023-06-05T17:45:01.374" v="380" actId="478"/>
          <ac:picMkLst>
            <pc:docMk/>
            <pc:sldMk cId="400734362" sldId="260"/>
            <ac:picMk id="2" creationId="{F20330BC-628B-1649-1B49-1ACFF708CEA3}"/>
          </ac:picMkLst>
        </pc:picChg>
        <pc:picChg chg="add mod ord modCrop">
          <ac:chgData name="Örjan Törmänen" userId="59cf43a0-2014-42ae-aef1-a952055b3464" providerId="ADAL" clId="{AA923AD2-A92A-4ACE-9F2A-B6227F7D02C9}" dt="2023-06-05T17:37:39.196" v="370" actId="27614"/>
          <ac:picMkLst>
            <pc:docMk/>
            <pc:sldMk cId="400734362" sldId="260"/>
            <ac:picMk id="3" creationId="{5ADB2ED3-24EB-733B-AAC4-3610BC0A40AB}"/>
          </ac:picMkLst>
        </pc:picChg>
        <pc:picChg chg="add del mod">
          <ac:chgData name="Örjan Törmänen" userId="59cf43a0-2014-42ae-aef1-a952055b3464" providerId="ADAL" clId="{AA923AD2-A92A-4ACE-9F2A-B6227F7D02C9}" dt="2023-06-05T17:42:47.375" v="374" actId="21"/>
          <ac:picMkLst>
            <pc:docMk/>
            <pc:sldMk cId="400734362" sldId="260"/>
            <ac:picMk id="4" creationId="{DFBDF78A-043A-4ECB-8F82-AF3F96327C4D}"/>
          </ac:picMkLst>
        </pc:picChg>
        <pc:picChg chg="del">
          <ac:chgData name="Örjan Törmänen" userId="59cf43a0-2014-42ae-aef1-a952055b3464" providerId="ADAL" clId="{AA923AD2-A92A-4ACE-9F2A-B6227F7D02C9}" dt="2023-06-05T17:35:07.062" v="355" actId="478"/>
          <ac:picMkLst>
            <pc:docMk/>
            <pc:sldMk cId="400734362" sldId="260"/>
            <ac:picMk id="5" creationId="{3BEB8962-1342-4895-949C-5573380E113A}"/>
          </ac:picMkLst>
        </pc:picChg>
        <pc:picChg chg="add mod">
          <ac:chgData name="Örjan Törmänen" userId="59cf43a0-2014-42ae-aef1-a952055b3464" providerId="ADAL" clId="{AA923AD2-A92A-4ACE-9F2A-B6227F7D02C9}" dt="2023-06-05T17:44:10.259" v="379" actId="14100"/>
          <ac:picMkLst>
            <pc:docMk/>
            <pc:sldMk cId="400734362" sldId="260"/>
            <ac:picMk id="6" creationId="{11F65C59-D2A8-DAE3-17B6-EFABE7148E7B}"/>
          </ac:picMkLst>
        </pc:picChg>
        <pc:picChg chg="mod">
          <ac:chgData name="Örjan Törmänen" userId="59cf43a0-2014-42ae-aef1-a952055b3464" providerId="ADAL" clId="{AA923AD2-A92A-4ACE-9F2A-B6227F7D02C9}" dt="2023-06-05T17:37:38.963" v="369" actId="27614"/>
          <ac:picMkLst>
            <pc:docMk/>
            <pc:sldMk cId="400734362" sldId="260"/>
            <ac:picMk id="7" creationId="{72D79B8C-E859-4C07-9C5A-3981F521CCCC}"/>
          </ac:picMkLst>
        </pc:picChg>
        <pc:picChg chg="mod ord">
          <ac:chgData name="Örjan Törmänen" userId="59cf43a0-2014-42ae-aef1-a952055b3464" providerId="ADAL" clId="{AA923AD2-A92A-4ACE-9F2A-B6227F7D02C9}" dt="2023-06-05T17:36:34.140" v="367" actId="26606"/>
          <ac:picMkLst>
            <pc:docMk/>
            <pc:sldMk cId="400734362" sldId="260"/>
            <ac:picMk id="9" creationId="{D6857707-131D-4166-9345-80877B565267}"/>
          </ac:picMkLst>
        </pc:picChg>
        <pc:picChg chg="mod ord">
          <ac:chgData name="Örjan Törmänen" userId="59cf43a0-2014-42ae-aef1-a952055b3464" providerId="ADAL" clId="{AA923AD2-A92A-4ACE-9F2A-B6227F7D02C9}" dt="2023-06-05T17:37:39.413" v="371" actId="27614"/>
          <ac:picMkLst>
            <pc:docMk/>
            <pc:sldMk cId="400734362" sldId="260"/>
            <ac:picMk id="11" creationId="{CAE76730-3032-4D05-8F12-46466F63D331}"/>
          </ac:picMkLst>
        </pc:picChg>
        <pc:picChg chg="mod ord">
          <ac:chgData name="Örjan Törmänen" userId="59cf43a0-2014-42ae-aef1-a952055b3464" providerId="ADAL" clId="{AA923AD2-A92A-4ACE-9F2A-B6227F7D02C9}" dt="2023-06-05T17:37:38.885" v="368" actId="27614"/>
          <ac:picMkLst>
            <pc:docMk/>
            <pc:sldMk cId="400734362" sldId="260"/>
            <ac:picMk id="13" creationId="{8FE13B20-6A3B-472F-8B8B-0D0CE2886E28}"/>
          </ac:picMkLst>
        </pc:picChg>
      </pc:sldChg>
      <pc:sldChg chg="new del">
        <pc:chgData name="Örjan Törmänen" userId="59cf43a0-2014-42ae-aef1-a952055b3464" providerId="ADAL" clId="{AA923AD2-A92A-4ACE-9F2A-B6227F7D02C9}" dt="2023-06-05T17:16:32.742" v="315" actId="680"/>
        <pc:sldMkLst>
          <pc:docMk/>
          <pc:sldMk cId="3175856580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53C89-3010-4B6C-A7D5-B3EE9365F25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D97CF-3664-4D39-8060-645CFA076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90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FFFA-3DED-42F8-A21D-E4394BF788DB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0606A-BC7D-4D9F-96CB-91A5847AA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1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8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8ED5-5CC9-460C-A741-151091889248}" type="datetimeFigureOut">
              <a:rPr lang="en-GB" smtClean="0"/>
              <a:t>26/10/2023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mailto:junior@be-maniacs.se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4D4F2-392F-4D54-8482-915CD833B340}"/>
              </a:ext>
            </a:extLst>
          </p:cNvPr>
          <p:cNvSpPr txBox="1"/>
          <p:nvPr/>
        </p:nvSpPr>
        <p:spPr>
          <a:xfrm>
            <a:off x="-665825" y="4286160"/>
            <a:ext cx="6658251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Amerikansk</a:t>
            </a:r>
            <a:r>
              <a:rPr 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fotboll</a:t>
            </a:r>
            <a:br>
              <a:rPr 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www.be-maniacs.se</a:t>
            </a:r>
            <a:endParaRPr lang="en-US" sz="2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OACH_red">
            <a:extLst>
              <a:ext uri="{FF2B5EF4-FFF2-40B4-BE49-F238E27FC236}">
                <a16:creationId xmlns:a16="http://schemas.microsoft.com/office/drawing/2014/main" id="{DBA0404C-0906-4CA3-BF16-9758BFB7A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8" b="-1"/>
          <a:stretch/>
        </p:blipFill>
        <p:spPr bwMode="auto">
          <a:xfrm>
            <a:off x="4" y="-1"/>
            <a:ext cx="487560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850D0B-B18C-4A3C-9E60-06561F8D6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r="29900" b="2"/>
          <a:stretch/>
        </p:blipFill>
        <p:spPr>
          <a:xfrm>
            <a:off x="5030386" y="-1"/>
            <a:ext cx="4875609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029" name="Group 7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906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FFBFA0-ED5D-4FD2-AB3C-AAFC9DC91171}"/>
              </a:ext>
            </a:extLst>
          </p:cNvPr>
          <p:cNvSpPr txBox="1"/>
          <p:nvPr/>
        </p:nvSpPr>
        <p:spPr>
          <a:xfrm>
            <a:off x="-1" y="5780099"/>
            <a:ext cx="4952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</a:rPr>
              <a:t>VÄLKOMMEN ATT PROVA PÅ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Varje onsdag på Blackeberg BP </a:t>
            </a:r>
            <a:r>
              <a:rPr lang="sv-SE" sz="1600" b="1" dirty="0" err="1">
                <a:solidFill>
                  <a:schemeClr val="bg1"/>
                </a:solidFill>
              </a:rPr>
              <a:t>kl</a:t>
            </a:r>
            <a:r>
              <a:rPr lang="sv-SE" sz="1600" b="1" dirty="0">
                <a:solidFill>
                  <a:schemeClr val="bg1"/>
                </a:solidFill>
              </a:rPr>
              <a:t> 18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Ålder 9-14 år</a:t>
            </a:r>
            <a:br>
              <a:rPr lang="sv-SE" sz="1600" b="1" dirty="0">
                <a:solidFill>
                  <a:schemeClr val="bg1"/>
                </a:solidFill>
              </a:rPr>
            </a:br>
            <a:r>
              <a:rPr lang="sv-SE" sz="1600" b="1" dirty="0">
                <a:solidFill>
                  <a:schemeClr val="bg1"/>
                </a:solidFill>
              </a:rPr>
              <a:t>Mer info på hemsidan</a:t>
            </a:r>
          </a:p>
          <a:p>
            <a:pPr algn="ctr"/>
            <a:endParaRPr lang="sv-SE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D8193B-3A27-48C9-8EC5-9078A10A0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" y="0"/>
            <a:ext cx="1553592" cy="155359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193F1A1-C0AC-516B-DF46-2C1CE349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60" y="4286160"/>
            <a:ext cx="3245551" cy="24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2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00CD00-DF3E-4660-A6EC-A18C3B7F9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2C8D5-63D2-4FBD-AC8A-C93F941E0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" r="11541" b="3"/>
          <a:stretch/>
        </p:blipFill>
        <p:spPr>
          <a:xfrm>
            <a:off x="4" y="-483"/>
            <a:ext cx="4875609" cy="3342653"/>
          </a:xfrm>
          <a:custGeom>
            <a:avLst/>
            <a:gdLst/>
            <a:ahLst/>
            <a:cxnLst/>
            <a:rect l="l" t="t" r="r" b="b"/>
            <a:pathLst>
              <a:path w="6000749" h="3342653">
                <a:moveTo>
                  <a:pt x="0" y="0"/>
                </a:moveTo>
                <a:lnTo>
                  <a:pt x="6000749" y="0"/>
                </a:lnTo>
                <a:lnTo>
                  <a:pt x="6000749" y="3198652"/>
                </a:lnTo>
                <a:lnTo>
                  <a:pt x="5572124" y="3171203"/>
                </a:lnTo>
                <a:lnTo>
                  <a:pt x="0" y="3342653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19F247-A2B7-4F23-8316-7FAF13702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12726" b="1"/>
          <a:stretch/>
        </p:blipFill>
        <p:spPr>
          <a:xfrm>
            <a:off x="5030386" y="2"/>
            <a:ext cx="4875609" cy="3418853"/>
          </a:xfrm>
          <a:custGeom>
            <a:avLst/>
            <a:gdLst/>
            <a:ahLst/>
            <a:cxnLst/>
            <a:rect l="l" t="t" r="r" b="b"/>
            <a:pathLst>
              <a:path w="6000750" h="3418853">
                <a:moveTo>
                  <a:pt x="0" y="0"/>
                </a:moveTo>
                <a:lnTo>
                  <a:pt x="6000750" y="0"/>
                </a:lnTo>
                <a:lnTo>
                  <a:pt x="6000750" y="227978"/>
                </a:lnTo>
                <a:lnTo>
                  <a:pt x="6000750" y="2065168"/>
                </a:lnTo>
                <a:lnTo>
                  <a:pt x="6000750" y="3342653"/>
                </a:lnTo>
                <a:lnTo>
                  <a:pt x="3248025" y="3418853"/>
                </a:lnTo>
                <a:lnTo>
                  <a:pt x="0" y="3210852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AB5DBD-0A57-4DBC-B49F-205E268F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906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DE7FF6-DA62-40A9-8F5D-F82D3020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38D133-BB29-4B7D-AFB2-7D132F45A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1A4B2B-4816-41B7-8039-64847D0E93CD}"/>
              </a:ext>
            </a:extLst>
          </p:cNvPr>
          <p:cNvSpPr txBox="1"/>
          <p:nvPr/>
        </p:nvSpPr>
        <p:spPr>
          <a:xfrm>
            <a:off x="-439176" y="3672909"/>
            <a:ext cx="5828831" cy="218292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35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Amerikansk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fotboll</a:t>
            </a:r>
            <a:b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 information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www.be-maniacs.se</a:t>
            </a:r>
            <a:br>
              <a:rPr lang="en-US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eller</a:t>
            </a:r>
            <a:endParaRPr lang="en-US" sz="2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SMS: 076-030 3105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C9FBF4-5B52-4C56-A55F-B879503E19A2}"/>
              </a:ext>
            </a:extLst>
          </p:cNvPr>
          <p:cNvSpPr txBox="1"/>
          <p:nvPr/>
        </p:nvSpPr>
        <p:spPr>
          <a:xfrm>
            <a:off x="253393" y="5927173"/>
            <a:ext cx="436883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VÄLKOMMEN ATT PRÖVA PÅ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Onsdagar </a:t>
            </a:r>
            <a:r>
              <a:rPr lang="sv-SE" sz="1400" b="1" dirty="0" err="1">
                <a:solidFill>
                  <a:schemeClr val="bg1"/>
                </a:solidFill>
              </a:rPr>
              <a:t>kl</a:t>
            </a:r>
            <a:r>
              <a:rPr lang="sv-SE" sz="1400" b="1" dirty="0">
                <a:solidFill>
                  <a:schemeClr val="bg1"/>
                </a:solidFill>
              </a:rPr>
              <a:t> 18:30 på Blackeberg BP</a:t>
            </a:r>
          </a:p>
          <a:p>
            <a:pPr algn="ctr"/>
            <a:br>
              <a:rPr lang="sv-SE" sz="900" b="1" dirty="0">
                <a:solidFill>
                  <a:schemeClr val="bg1"/>
                </a:solidFill>
              </a:rPr>
            </a:br>
            <a:r>
              <a:rPr lang="sv-SE" sz="1400" b="1" dirty="0">
                <a:solidFill>
                  <a:schemeClr val="bg1"/>
                </a:solidFill>
              </a:rPr>
              <a:t>Anmäl gärna att ni kommer via SMS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829DC70-4C40-064A-8097-6DF57E18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7" y="3945871"/>
            <a:ext cx="3611418" cy="26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symbol, logo, graphics, font&#10;&#10;Description automatically generated">
            <a:extLst>
              <a:ext uri="{FF2B5EF4-FFF2-40B4-BE49-F238E27FC236}">
                <a16:creationId xmlns:a16="http://schemas.microsoft.com/office/drawing/2014/main" id="{7749FB0F-03FD-A913-BBE2-D4C80B1645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76" y="2290717"/>
            <a:ext cx="2041198" cy="20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1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D6857707-131D-4166-9345-80877B565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1" r="-1" b="53513"/>
          <a:stretch/>
        </p:blipFill>
        <p:spPr>
          <a:xfrm>
            <a:off x="3385284" y="10"/>
            <a:ext cx="6520715" cy="3067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D79B8C-E859-4C07-9C5A-3981F521C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5" b="41008"/>
          <a:stretch/>
        </p:blipFill>
        <p:spPr>
          <a:xfrm>
            <a:off x="20" y="3790950"/>
            <a:ext cx="6748442" cy="306705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472"/>
            <a:ext cx="4188806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E13B20-6A3B-472F-8B8B-0D0CE2886E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3" r="-2" b="-2"/>
          <a:stretch/>
        </p:blipFill>
        <p:spPr>
          <a:xfrm>
            <a:off x="20" y="1"/>
            <a:ext cx="4076373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5640" y="1563968"/>
            <a:ext cx="491036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B8962-1342-4895-949C-5573380E11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r="22817"/>
          <a:stretch/>
        </p:blipFill>
        <p:spPr>
          <a:xfrm>
            <a:off x="5105529" y="1699214"/>
            <a:ext cx="4800471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9808" y="1716727"/>
            <a:ext cx="371475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E76730-3032-4D05-8F12-46466F63D3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9" r="30327" b="-2"/>
          <a:stretch/>
        </p:blipFill>
        <p:spPr>
          <a:xfrm>
            <a:off x="2671251" y="1853886"/>
            <a:ext cx="3491865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F20330BC-628B-1649-1B49-1ACFF708CE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66" y="8114174"/>
            <a:ext cx="3147842" cy="31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3F6D9CA-9573-4475-947E-7DAE63018E65-L0-001" descr="image1.jpeg">
            <a:extLst>
              <a:ext uri="{FF2B5EF4-FFF2-40B4-BE49-F238E27FC236}">
                <a16:creationId xmlns:a16="http://schemas.microsoft.com/office/drawing/2014/main" id="{E69F9B4D-8FC8-4ACE-9239-444325E87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2" r="-1" b="20544"/>
          <a:stretch/>
        </p:blipFill>
        <p:spPr bwMode="auto">
          <a:xfrm>
            <a:off x="61683" y="6"/>
            <a:ext cx="9782646" cy="68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ACE5B-1F40-4940-ABE7-1CEC8AA4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16" y="304417"/>
            <a:ext cx="7910425" cy="1906863"/>
          </a:xfrm>
        </p:spPr>
        <p:txBody>
          <a:bodyPr anchor="b">
            <a:normAutofit fontScale="90000"/>
          </a:bodyPr>
          <a:lstStyle/>
          <a:p>
            <a:r>
              <a:rPr lang="sv-SE" sz="4987" b="1" dirty="0"/>
              <a:t>AMERIKANSK FOTBOLL</a:t>
            </a:r>
            <a:br>
              <a:rPr lang="sv-SE" sz="4987" b="1" dirty="0"/>
            </a:br>
            <a:r>
              <a:rPr lang="sv-SE" sz="2241" b="1" dirty="0"/>
              <a:t>för barn och ungdom</a:t>
            </a:r>
            <a:br>
              <a:rPr lang="sv-SE" sz="4034" b="1" dirty="0"/>
            </a:br>
            <a:br>
              <a:rPr lang="sv-SE" sz="4034" b="1" dirty="0"/>
            </a:br>
            <a:r>
              <a:rPr lang="sv-SE" sz="4482" b="1" dirty="0"/>
              <a:t>KASTA, FÅNGA, TACKLA</a:t>
            </a:r>
            <a:endParaRPr lang="sv-SE" sz="4034" b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0966D34-A62C-481F-8B18-DECB71ECA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381"/>
          <a:stretch/>
        </p:blipFill>
        <p:spPr bwMode="auto">
          <a:xfrm>
            <a:off x="6056081" y="2194226"/>
            <a:ext cx="3755358" cy="4704477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70139BB2-4943-4F61-89B3-D1CD0FE32E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3" y="4546464"/>
            <a:ext cx="1763771" cy="17637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7A18-02D3-44C3-AE0F-81F8F3E0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72" y="2530567"/>
            <a:ext cx="4565167" cy="3465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36"/>
              </a:spcAft>
              <a:buNone/>
            </a:pPr>
            <a:r>
              <a:rPr lang="sv-SE" sz="1793" b="1" dirty="0"/>
              <a:t>VILL DU PROVA PÅ?</a:t>
            </a:r>
            <a:br>
              <a:rPr lang="sv-SE" sz="1793" b="1" dirty="0"/>
            </a:br>
            <a:br>
              <a:rPr lang="sv-SE" sz="1793" b="1" dirty="0"/>
            </a:br>
            <a:r>
              <a:rPr lang="sv-SE" sz="1793" b="1" dirty="0"/>
              <a:t>MEJLA:</a:t>
            </a:r>
          </a:p>
          <a:p>
            <a:pPr marL="0" indent="0">
              <a:spcBef>
                <a:spcPts val="0"/>
              </a:spcBef>
              <a:spcAft>
                <a:spcPts val="336"/>
              </a:spcAft>
              <a:buNone/>
            </a:pPr>
            <a:r>
              <a:rPr lang="sv-SE" sz="1793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junior@be-maniacs.se</a:t>
            </a:r>
            <a:br>
              <a:rPr lang="sv-SE" sz="1793" dirty="0"/>
            </a:br>
            <a:endParaRPr lang="sv-SE" sz="1793" dirty="0"/>
          </a:p>
          <a:p>
            <a:pPr marL="0" indent="0">
              <a:spcBef>
                <a:spcPts val="0"/>
              </a:spcBef>
              <a:spcAft>
                <a:spcPts val="336"/>
              </a:spcAft>
              <a:buNone/>
            </a:pPr>
            <a:r>
              <a:rPr lang="sv-SE" sz="1793" b="1" dirty="0"/>
              <a:t>Mer info i QR koden</a:t>
            </a: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82610AEF-3BB2-4593-A5F8-B8ADCD8A92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/>
          <a:stretch/>
        </p:blipFill>
        <p:spPr>
          <a:xfrm>
            <a:off x="7223182" y="263294"/>
            <a:ext cx="2615853" cy="270880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4117CDB-DD4D-45EC-9A44-656C99F4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90" y="4730888"/>
            <a:ext cx="2112374" cy="15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2B3C61-EA78-4FF2-9CC3-797E4F2840C0}"/>
              </a:ext>
            </a:extLst>
          </p:cNvPr>
          <p:cNvSpPr txBox="1"/>
          <p:nvPr/>
        </p:nvSpPr>
        <p:spPr>
          <a:xfrm>
            <a:off x="288471" y="6519888"/>
            <a:ext cx="5727579" cy="24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9" dirty="0"/>
              <a:t>BECKOMBERGA MANIACS – DIN LOKALA FOOTBALL FÖRENING – www.be-maniacs.se</a:t>
            </a:r>
          </a:p>
        </p:txBody>
      </p:sp>
    </p:spTree>
    <p:extLst>
      <p:ext uri="{BB962C8B-B14F-4D97-AF65-F5344CB8AC3E}">
        <p14:creationId xmlns:p14="http://schemas.microsoft.com/office/powerpoint/2010/main" val="276188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4AAA6991-1DF8-455A-9991-7F52F966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D6857707-131D-4166-9345-80877B565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797"/>
          <a:stretch/>
        </p:blipFill>
        <p:spPr>
          <a:xfrm>
            <a:off x="260036" y="320039"/>
            <a:ext cx="3713676" cy="4128360"/>
          </a:xfrm>
          <a:prstGeom prst="rect">
            <a:avLst/>
          </a:prstGeom>
        </p:spPr>
      </p:pic>
      <p:pic>
        <p:nvPicPr>
          <p:cNvPr id="11" name="Picture 10" descr="A person jumping in the air with a football&#10;&#10;Description automatically generated with low confidence">
            <a:extLst>
              <a:ext uri="{FF2B5EF4-FFF2-40B4-BE49-F238E27FC236}">
                <a16:creationId xmlns:a16="http://schemas.microsoft.com/office/drawing/2014/main" id="{CAE76730-3032-4D05-8F12-46466F63D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2" r="39109" b="-1"/>
          <a:stretch/>
        </p:blipFill>
        <p:spPr>
          <a:xfrm>
            <a:off x="4036703" y="320039"/>
            <a:ext cx="1827657" cy="4128360"/>
          </a:xfrm>
          <a:prstGeom prst="rect">
            <a:avLst/>
          </a:prstGeom>
        </p:spPr>
      </p:pic>
      <p:pic>
        <p:nvPicPr>
          <p:cNvPr id="7" name="Picture 6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72D79B8C-E859-4C07-9C5A-3981F521CC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3" r="-2" b="24135"/>
          <a:stretch/>
        </p:blipFill>
        <p:spPr>
          <a:xfrm>
            <a:off x="260035" y="4540159"/>
            <a:ext cx="1827657" cy="1754580"/>
          </a:xfrm>
          <a:prstGeom prst="rect">
            <a:avLst/>
          </a:prstGeom>
        </p:spPr>
      </p:pic>
      <p:pic>
        <p:nvPicPr>
          <p:cNvPr id="3" name="Picture 2" descr="A group of people wearing football uniforms&#10;&#10;Description automatically generated with low confidence">
            <a:extLst>
              <a:ext uri="{FF2B5EF4-FFF2-40B4-BE49-F238E27FC236}">
                <a16:creationId xmlns:a16="http://schemas.microsoft.com/office/drawing/2014/main" id="{5ADB2ED3-24EB-733B-AAC4-3610BC0A40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1" r="16029" b="1"/>
          <a:stretch/>
        </p:blipFill>
        <p:spPr>
          <a:xfrm>
            <a:off x="2149101" y="4540159"/>
            <a:ext cx="3715259" cy="1754580"/>
          </a:xfrm>
          <a:prstGeom prst="rect">
            <a:avLst/>
          </a:prstGeom>
        </p:spPr>
      </p:pic>
      <p:pic>
        <p:nvPicPr>
          <p:cNvPr id="13" name="Picture 12" descr="A football player wearing a helmet&#10;&#10;Description automatically generated with medium confidence">
            <a:extLst>
              <a:ext uri="{FF2B5EF4-FFF2-40B4-BE49-F238E27FC236}">
                <a16:creationId xmlns:a16="http://schemas.microsoft.com/office/drawing/2014/main" id="{8FE13B20-6A3B-472F-8B8B-0D0CE2886E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r="6550" b="2"/>
          <a:stretch/>
        </p:blipFill>
        <p:spPr>
          <a:xfrm>
            <a:off x="5921435" y="320039"/>
            <a:ext cx="3715258" cy="59746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1F65C59-D2A8-DAE3-17B6-EFABE7148E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/>
          <a:stretch/>
        </p:blipFill>
        <p:spPr>
          <a:xfrm>
            <a:off x="3364638" y="1668203"/>
            <a:ext cx="3165872" cy="32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43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cd32760f5244355ec27b75f5b51d07bb36d9e77"/>
</p:tagLst>
</file>

<file path=ppt/theme/theme1.xml><?xml version="1.0" encoding="utf-8"?>
<a:theme xmlns:a="http://schemas.openxmlformats.org/drawingml/2006/main" name="Office Theme">
  <a:themeElements>
    <a:clrScheme name="ÅF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D0D0"/>
      </a:accent1>
      <a:accent2>
        <a:srgbClr val="505050"/>
      </a:accent2>
      <a:accent3>
        <a:srgbClr val="000000"/>
      </a:accent3>
      <a:accent4>
        <a:srgbClr val="405040"/>
      </a:accent4>
      <a:accent5>
        <a:srgbClr val="405070"/>
      </a:accent5>
      <a:accent6>
        <a:srgbClr val="504030"/>
      </a:accent6>
      <a:hlink>
        <a:srgbClr val="0563C1"/>
      </a:hlink>
      <a:folHlink>
        <a:srgbClr val="954F72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1884FB4B-DA10-4449-97F4-551652AD0D4F}" vid="{8DFC19F8-823D-43EB-9EAB-5A9B7C15071B}"/>
    </a:ext>
  </a:extLst>
</a:theme>
</file>

<file path=ppt/theme/theme2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112</Words>
  <Application>Microsoft Office PowerPoint</Application>
  <PresentationFormat>A4 Paper (210x297 mm)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AMERIKANSK FOTBOLL för barn och ungdom  KASTA, FÅNGA, TACKLA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Törmänen, Örjan</dc:creator>
  <cp:lastModifiedBy>Örjan Törmänen</cp:lastModifiedBy>
  <cp:revision>10</cp:revision>
  <cp:lastPrinted>2021-04-14T13:00:01Z</cp:lastPrinted>
  <dcterms:created xsi:type="dcterms:W3CDTF">2021-04-14T12:20:39Z</dcterms:created>
  <dcterms:modified xsi:type="dcterms:W3CDTF">2023-10-26T10:56:03Z</dcterms:modified>
</cp:coreProperties>
</file>