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0" r:id="rId4"/>
    <p:sldId id="259" r:id="rId5"/>
    <p:sldId id="258" r:id="rId6"/>
  </p:sldIdLst>
  <p:sldSz cx="17459325" cy="12239625"/>
  <p:notesSz cx="6797675" cy="9926638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56" userDrawn="1">
          <p15:clr>
            <a:srgbClr val="A4A3A4"/>
          </p15:clr>
        </p15:guide>
        <p15:guide id="2" pos="5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243" y="82"/>
      </p:cViewPr>
      <p:guideLst>
        <p:guide orient="horz" pos="3856"/>
        <p:guide pos="54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Örjan Törmänen" userId="59cf43a0-2014-42ae-aef1-a952055b3464" providerId="ADAL" clId="{D3236403-EE02-4D19-B285-6EC86F4035C7}"/>
    <pc:docChg chg="undo custSel modSld modNotesMaster modHandout">
      <pc:chgData name="Örjan Törmänen" userId="59cf43a0-2014-42ae-aef1-a952055b3464" providerId="ADAL" clId="{D3236403-EE02-4D19-B285-6EC86F4035C7}" dt="2023-10-27T19:50:39.208" v="167" actId="478"/>
      <pc:docMkLst>
        <pc:docMk/>
      </pc:docMkLst>
      <pc:sldChg chg="modSp mod">
        <pc:chgData name="Örjan Törmänen" userId="59cf43a0-2014-42ae-aef1-a952055b3464" providerId="ADAL" clId="{D3236403-EE02-4D19-B285-6EC86F4035C7}" dt="2023-10-27T16:03:03.262" v="165" actId="207"/>
        <pc:sldMkLst>
          <pc:docMk/>
          <pc:sldMk cId="2761882927" sldId="257"/>
        </pc:sldMkLst>
        <pc:spChg chg="mod">
          <ac:chgData name="Örjan Törmänen" userId="59cf43a0-2014-42ae-aef1-a952055b3464" providerId="ADAL" clId="{D3236403-EE02-4D19-B285-6EC86F4035C7}" dt="2023-10-27T16:03:03.262" v="165" actId="207"/>
          <ac:spMkLst>
            <pc:docMk/>
            <pc:sldMk cId="2761882927" sldId="257"/>
            <ac:spMk id="3" creationId="{63D77A18-02D3-44C3-AE0F-81F8F3E07933}"/>
          </ac:spMkLst>
        </pc:spChg>
        <pc:picChg chg="mod">
          <ac:chgData name="Örjan Törmänen" userId="59cf43a0-2014-42ae-aef1-a952055b3464" providerId="ADAL" clId="{D3236403-EE02-4D19-B285-6EC86F4035C7}" dt="2023-10-27T16:00:29.422" v="5" actId="1035"/>
          <ac:picMkLst>
            <pc:docMk/>
            <pc:sldMk cId="2761882927" sldId="257"/>
            <ac:picMk id="5" creationId="{E69F9B4D-8FC8-4ACE-9239-444325E87E42}"/>
          </ac:picMkLst>
        </pc:picChg>
      </pc:sldChg>
      <pc:sldChg chg="delSp mod">
        <pc:chgData name="Örjan Törmänen" userId="59cf43a0-2014-42ae-aef1-a952055b3464" providerId="ADAL" clId="{D3236403-EE02-4D19-B285-6EC86F4035C7}" dt="2023-10-27T19:50:39.208" v="167" actId="478"/>
        <pc:sldMkLst>
          <pc:docMk/>
          <pc:sldMk cId="1938545558" sldId="260"/>
        </pc:sldMkLst>
        <pc:graphicFrameChg chg="del">
          <ac:chgData name="Örjan Törmänen" userId="59cf43a0-2014-42ae-aef1-a952055b3464" providerId="ADAL" clId="{D3236403-EE02-4D19-B285-6EC86F4035C7}" dt="2023-10-27T19:50:39.208" v="167" actId="478"/>
          <ac:graphicFrameMkLst>
            <pc:docMk/>
            <pc:sldMk cId="1938545558" sldId="260"/>
            <ac:graphicFrameMk id="4" creationId="{7C075DD6-6AAB-009B-8D1B-7F09BC7F8591}"/>
          </ac:graphicFrameMkLst>
        </pc:graphicFrameChg>
      </pc:sldChg>
    </pc:docChg>
  </pc:docChgLst>
  <pc:docChgLst>
    <pc:chgData name="Örjan Törmänen" userId="59cf43a0-2014-42ae-aef1-a952055b3464" providerId="ADAL" clId="{BD064AAA-DEEA-414A-8CEE-3A65D834EE4B}"/>
    <pc:docChg chg="modSld">
      <pc:chgData name="Örjan Törmänen" userId="59cf43a0-2014-42ae-aef1-a952055b3464" providerId="ADAL" clId="{BD064AAA-DEEA-414A-8CEE-3A65D834EE4B}" dt="2024-05-13T12:08:25.467" v="56" actId="20577"/>
      <pc:docMkLst>
        <pc:docMk/>
      </pc:docMkLst>
      <pc:sldChg chg="modSp mod">
        <pc:chgData name="Örjan Törmänen" userId="59cf43a0-2014-42ae-aef1-a952055b3464" providerId="ADAL" clId="{BD064AAA-DEEA-414A-8CEE-3A65D834EE4B}" dt="2024-05-13T12:08:25.467" v="56" actId="20577"/>
        <pc:sldMkLst>
          <pc:docMk/>
          <pc:sldMk cId="2761882927" sldId="257"/>
        </pc:sldMkLst>
        <pc:spChg chg="mod">
          <ac:chgData name="Örjan Törmänen" userId="59cf43a0-2014-42ae-aef1-a952055b3464" providerId="ADAL" clId="{BD064AAA-DEEA-414A-8CEE-3A65D834EE4B}" dt="2024-05-13T12:08:25.467" v="56" actId="20577"/>
          <ac:spMkLst>
            <pc:docMk/>
            <pc:sldMk cId="2761882927" sldId="257"/>
            <ac:spMk id="2" creationId="{C87ACE5B-1F40-4940-ABE7-1CEC8AA4D18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D53C89-3010-4B6C-A7D5-B3EE9365F256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79D97CF-3664-4D39-8060-645CFA076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90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0DFFFA-3DED-42F8-A21D-E4394BF788DB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1238" y="1241425"/>
            <a:ext cx="47752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90606A-BC7D-4D9F-96CB-91A5847AA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9450" y="2003106"/>
            <a:ext cx="14840426" cy="4261204"/>
          </a:xfrm>
        </p:spPr>
        <p:txBody>
          <a:bodyPr anchor="b">
            <a:normAutofit/>
          </a:bodyPr>
          <a:lstStyle>
            <a:lvl1pPr algn="ctr">
              <a:defRPr sz="103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2416" y="6428637"/>
            <a:ext cx="13094494" cy="2955076"/>
          </a:xfrm>
        </p:spPr>
        <p:txBody>
          <a:bodyPr>
            <a:normAutofit/>
          </a:bodyPr>
          <a:lstStyle>
            <a:lvl1pPr marL="0" indent="0" algn="ctr">
              <a:buNone/>
              <a:defRPr sz="5156"/>
            </a:lvl1pPr>
            <a:lvl2pPr marL="1309420" indent="0" algn="ctr">
              <a:buNone/>
              <a:defRPr sz="5728"/>
            </a:lvl2pPr>
            <a:lvl3pPr marL="2618842" indent="0" algn="ctr">
              <a:buNone/>
              <a:defRPr sz="5156"/>
            </a:lvl3pPr>
            <a:lvl4pPr marL="3928262" indent="0" algn="ctr">
              <a:buNone/>
              <a:defRPr sz="4582"/>
            </a:lvl4pPr>
            <a:lvl5pPr marL="5237684" indent="0" algn="ctr">
              <a:buNone/>
              <a:defRPr sz="4582"/>
            </a:lvl5pPr>
            <a:lvl6pPr marL="6547104" indent="0" algn="ctr">
              <a:buNone/>
              <a:defRPr sz="4582"/>
            </a:lvl6pPr>
            <a:lvl7pPr marL="7856524" indent="0" algn="ctr">
              <a:buNone/>
              <a:defRPr sz="4582"/>
            </a:lvl7pPr>
            <a:lvl8pPr marL="9165946" indent="0" algn="ctr">
              <a:buNone/>
              <a:defRPr sz="4582"/>
            </a:lvl8pPr>
            <a:lvl9pPr marL="10475366" indent="0" algn="ctr">
              <a:buNone/>
              <a:defRPr sz="458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1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77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0330" y="3258235"/>
            <a:ext cx="7420213" cy="7765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8784" y="3258235"/>
            <a:ext cx="7420213" cy="77659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603" y="651653"/>
            <a:ext cx="15058668" cy="2365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605" y="3000411"/>
            <a:ext cx="7386112" cy="1470454"/>
          </a:xfrm>
        </p:spPr>
        <p:txBody>
          <a:bodyPr anchor="b"/>
          <a:lstStyle>
            <a:lvl1pPr marL="0" indent="0">
              <a:buNone/>
              <a:defRPr sz="6874" b="1"/>
            </a:lvl1pPr>
            <a:lvl2pPr marL="1309420" indent="0">
              <a:buNone/>
              <a:defRPr sz="5728" b="1"/>
            </a:lvl2pPr>
            <a:lvl3pPr marL="2618842" indent="0">
              <a:buNone/>
              <a:defRPr sz="5156" b="1"/>
            </a:lvl3pPr>
            <a:lvl4pPr marL="3928262" indent="0">
              <a:buNone/>
              <a:defRPr sz="4582" b="1"/>
            </a:lvl4pPr>
            <a:lvl5pPr marL="5237684" indent="0">
              <a:buNone/>
              <a:defRPr sz="4582" b="1"/>
            </a:lvl5pPr>
            <a:lvl6pPr marL="6547104" indent="0">
              <a:buNone/>
              <a:defRPr sz="4582" b="1"/>
            </a:lvl6pPr>
            <a:lvl7pPr marL="7856524" indent="0">
              <a:buNone/>
              <a:defRPr sz="4582" b="1"/>
            </a:lvl7pPr>
            <a:lvl8pPr marL="9165946" indent="0">
              <a:buNone/>
              <a:defRPr sz="4582" b="1"/>
            </a:lvl8pPr>
            <a:lvl9pPr marL="10475366" indent="0">
              <a:buNone/>
              <a:defRPr sz="45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2605" y="4470865"/>
            <a:ext cx="7386112" cy="6575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38786" y="3000411"/>
            <a:ext cx="7422487" cy="1470454"/>
          </a:xfrm>
        </p:spPr>
        <p:txBody>
          <a:bodyPr anchor="b"/>
          <a:lstStyle>
            <a:lvl1pPr marL="0" indent="0">
              <a:buNone/>
              <a:defRPr sz="6874" b="1"/>
            </a:lvl1pPr>
            <a:lvl2pPr marL="1309420" indent="0">
              <a:buNone/>
              <a:defRPr sz="5728" b="1"/>
            </a:lvl2pPr>
            <a:lvl3pPr marL="2618842" indent="0">
              <a:buNone/>
              <a:defRPr sz="5156" b="1"/>
            </a:lvl3pPr>
            <a:lvl4pPr marL="3928262" indent="0">
              <a:buNone/>
              <a:defRPr sz="4582" b="1"/>
            </a:lvl4pPr>
            <a:lvl5pPr marL="5237684" indent="0">
              <a:buNone/>
              <a:defRPr sz="4582" b="1"/>
            </a:lvl5pPr>
            <a:lvl6pPr marL="6547104" indent="0">
              <a:buNone/>
              <a:defRPr sz="4582" b="1"/>
            </a:lvl6pPr>
            <a:lvl7pPr marL="7856524" indent="0">
              <a:buNone/>
              <a:defRPr sz="4582" b="1"/>
            </a:lvl7pPr>
            <a:lvl8pPr marL="9165946" indent="0">
              <a:buNone/>
              <a:defRPr sz="4582" b="1"/>
            </a:lvl8pPr>
            <a:lvl9pPr marL="10475366" indent="0">
              <a:buNone/>
              <a:defRPr sz="458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38786" y="4470865"/>
            <a:ext cx="7422487" cy="6575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1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154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8ED5-5CC9-460C-A741-151091889248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329" y="651653"/>
            <a:ext cx="15058668" cy="236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329" y="3258235"/>
            <a:ext cx="15058668" cy="776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0329" y="11344324"/>
            <a:ext cx="3928348" cy="65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8ED5-5CC9-460C-A741-151091889248}" type="datetimeFigureOut">
              <a:rPr lang="en-GB" smtClean="0"/>
              <a:t>13/05/2024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3402" y="11344324"/>
            <a:ext cx="5892522" cy="65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30648" y="11344324"/>
            <a:ext cx="3928348" cy="65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C7-74C5-4065-AC98-380FE15509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0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l" defTabSz="2618842" rtl="0" eaLnBrk="1" latinLnBrk="0" hangingPunct="1">
        <a:lnSpc>
          <a:spcPct val="90000"/>
        </a:lnSpc>
        <a:spcBef>
          <a:spcPct val="0"/>
        </a:spcBef>
        <a:buNone/>
        <a:defRPr sz="10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4710" indent="-654710" algn="l" defTabSz="2618842" rtl="0" eaLnBrk="1" latinLnBrk="0" hangingPunct="1">
        <a:lnSpc>
          <a:spcPct val="90000"/>
        </a:lnSpc>
        <a:spcBef>
          <a:spcPts val="2864"/>
        </a:spcBef>
        <a:buFont typeface="Arial" panose="020B0604020202020204" pitchFamily="34" charset="0"/>
        <a:buChar char="•"/>
        <a:defRPr sz="4582" kern="1200">
          <a:solidFill>
            <a:schemeClr val="tx1"/>
          </a:solidFill>
          <a:latin typeface="+mn-lt"/>
          <a:ea typeface="+mn-ea"/>
          <a:cs typeface="+mn-cs"/>
        </a:defRPr>
      </a:lvl1pPr>
      <a:lvl2pPr marL="1964132" indent="-654710" algn="l" defTabSz="2618842" rtl="0" eaLnBrk="1" latinLnBrk="0" hangingPunct="1">
        <a:lnSpc>
          <a:spcPct val="90000"/>
        </a:lnSpc>
        <a:spcBef>
          <a:spcPts val="1432"/>
        </a:spcBef>
        <a:buFont typeface="Arial" panose="020B0604020202020204" pitchFamily="34" charset="0"/>
        <a:buChar char="•"/>
        <a:defRPr sz="4010" kern="1200">
          <a:solidFill>
            <a:schemeClr val="tx1"/>
          </a:solidFill>
          <a:latin typeface="+mn-lt"/>
          <a:ea typeface="+mn-ea"/>
          <a:cs typeface="+mn-cs"/>
        </a:defRPr>
      </a:lvl2pPr>
      <a:lvl3pPr marL="3273552" indent="-654710" algn="l" defTabSz="2618842" rtl="0" eaLnBrk="1" latinLnBrk="0" hangingPunct="1">
        <a:lnSpc>
          <a:spcPct val="90000"/>
        </a:lnSpc>
        <a:spcBef>
          <a:spcPts val="1432"/>
        </a:spcBef>
        <a:buFont typeface="Arial" panose="020B0604020202020204" pitchFamily="34" charset="0"/>
        <a:buChar char="•"/>
        <a:defRPr sz="3436" kern="1200">
          <a:solidFill>
            <a:schemeClr val="tx1"/>
          </a:solidFill>
          <a:latin typeface="+mn-lt"/>
          <a:ea typeface="+mn-ea"/>
          <a:cs typeface="+mn-cs"/>
        </a:defRPr>
      </a:lvl3pPr>
      <a:lvl4pPr marL="4582972" indent="-654710" algn="l" defTabSz="2618842" rtl="0" eaLnBrk="1" latinLnBrk="0" hangingPunct="1">
        <a:lnSpc>
          <a:spcPct val="90000"/>
        </a:lnSpc>
        <a:spcBef>
          <a:spcPts val="1432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4pPr>
      <a:lvl5pPr marL="5892394" indent="-654710" algn="l" defTabSz="2618842" rtl="0" eaLnBrk="1" latinLnBrk="0" hangingPunct="1">
        <a:lnSpc>
          <a:spcPct val="90000"/>
        </a:lnSpc>
        <a:spcBef>
          <a:spcPts val="1432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5pPr>
      <a:lvl6pPr marL="7201814" indent="-654710" algn="l" defTabSz="2618842" rtl="0" eaLnBrk="1" latinLnBrk="0" hangingPunct="1">
        <a:lnSpc>
          <a:spcPct val="90000"/>
        </a:lnSpc>
        <a:spcBef>
          <a:spcPts val="1432"/>
        </a:spcBef>
        <a:buFont typeface="Arial" panose="020B0604020202020204" pitchFamily="34" charset="0"/>
        <a:buChar char="•"/>
        <a:defRPr sz="5156" kern="1200">
          <a:solidFill>
            <a:schemeClr val="tx1"/>
          </a:solidFill>
          <a:latin typeface="+mn-lt"/>
          <a:ea typeface="+mn-ea"/>
          <a:cs typeface="+mn-cs"/>
        </a:defRPr>
      </a:lvl6pPr>
      <a:lvl7pPr marL="8511236" indent="-654710" algn="l" defTabSz="2618842" rtl="0" eaLnBrk="1" latinLnBrk="0" hangingPunct="1">
        <a:lnSpc>
          <a:spcPct val="90000"/>
        </a:lnSpc>
        <a:spcBef>
          <a:spcPts val="1432"/>
        </a:spcBef>
        <a:buFont typeface="Arial" panose="020B0604020202020204" pitchFamily="34" charset="0"/>
        <a:buChar char="•"/>
        <a:defRPr sz="5156" kern="1200">
          <a:solidFill>
            <a:schemeClr val="tx1"/>
          </a:solidFill>
          <a:latin typeface="+mn-lt"/>
          <a:ea typeface="+mn-ea"/>
          <a:cs typeface="+mn-cs"/>
        </a:defRPr>
      </a:lvl7pPr>
      <a:lvl8pPr marL="9820656" indent="-654710" algn="l" defTabSz="2618842" rtl="0" eaLnBrk="1" latinLnBrk="0" hangingPunct="1">
        <a:lnSpc>
          <a:spcPct val="90000"/>
        </a:lnSpc>
        <a:spcBef>
          <a:spcPts val="1432"/>
        </a:spcBef>
        <a:buFont typeface="Arial" panose="020B0604020202020204" pitchFamily="34" charset="0"/>
        <a:buChar char="•"/>
        <a:defRPr sz="5156" kern="1200">
          <a:solidFill>
            <a:schemeClr val="tx1"/>
          </a:solidFill>
          <a:latin typeface="+mn-lt"/>
          <a:ea typeface="+mn-ea"/>
          <a:cs typeface="+mn-cs"/>
        </a:defRPr>
      </a:lvl8pPr>
      <a:lvl9pPr marL="11130076" indent="-654710" algn="l" defTabSz="2618842" rtl="0" eaLnBrk="1" latinLnBrk="0" hangingPunct="1">
        <a:lnSpc>
          <a:spcPct val="90000"/>
        </a:lnSpc>
        <a:spcBef>
          <a:spcPts val="1432"/>
        </a:spcBef>
        <a:buFont typeface="Arial" panose="020B0604020202020204" pitchFamily="34" charset="0"/>
        <a:buChar char="•"/>
        <a:defRPr sz="51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1pPr>
      <a:lvl2pPr marL="1309420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2pPr>
      <a:lvl3pPr marL="2618842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3pPr>
      <a:lvl4pPr marL="3928262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4pPr>
      <a:lvl5pPr marL="5237684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5pPr>
      <a:lvl6pPr marL="6547104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6pPr>
      <a:lvl7pPr marL="7856524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7pPr>
      <a:lvl8pPr marL="9165946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8pPr>
      <a:lvl9pPr marL="10475366" algn="l" defTabSz="2618842" rtl="0" eaLnBrk="1" latinLnBrk="0" hangingPunct="1">
        <a:defRPr sz="5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be-maniacs.se/" TargetMode="External"/><Relationship Id="rId4" Type="http://schemas.openxmlformats.org/officeDocument/2006/relationships/hyperlink" Target="mailto:junior@be-maniacs.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7A0C2F-E375-4B29-BBB4-A7AC1AD33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5" y="6119812"/>
            <a:ext cx="5932343" cy="5932343"/>
          </a:xfrm>
          <a:prstGeom prst="rect">
            <a:avLst/>
          </a:prstGeom>
        </p:spPr>
      </p:pic>
      <p:pic>
        <p:nvPicPr>
          <p:cNvPr id="6" name="B3F6D9CA-9573-4475-947E-7DAE63018E65-L0-001" descr="image1.jpeg">
            <a:extLst>
              <a:ext uri="{FF2B5EF4-FFF2-40B4-BE49-F238E27FC236}">
                <a16:creationId xmlns:a16="http://schemas.microsoft.com/office/drawing/2014/main" id="{0159C8C3-B48C-4E1F-ADA2-E7C8A7B38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"/>
          <a:stretch/>
        </p:blipFill>
        <p:spPr bwMode="auto">
          <a:xfrm>
            <a:off x="9446731" y="2006358"/>
            <a:ext cx="5909498" cy="550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F0C30F45-7DCF-43BC-B909-9BEEA77FB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2" r="7443"/>
          <a:stretch/>
        </p:blipFill>
        <p:spPr bwMode="auto">
          <a:xfrm>
            <a:off x="4407288" y="628589"/>
            <a:ext cx="4123699" cy="54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12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A511026-8542-4AC0-9F06-134A7085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07" y="0"/>
            <a:ext cx="17454960" cy="1223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3F6D9CA-9573-4475-947E-7DAE63018E65-L0-001" descr="image1.jpeg">
            <a:extLst>
              <a:ext uri="{FF2B5EF4-FFF2-40B4-BE49-F238E27FC236}">
                <a16:creationId xmlns:a16="http://schemas.microsoft.com/office/drawing/2014/main" id="{E69F9B4D-8FC8-4ACE-9239-444325E87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2" r="-1" b="20544"/>
          <a:stretch/>
        </p:blipFill>
        <p:spPr bwMode="auto">
          <a:xfrm>
            <a:off x="20" y="10"/>
            <a:ext cx="17459305" cy="122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ACE5B-1F40-4940-ABE7-1CEC8AA4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6" y="1217064"/>
            <a:ext cx="14117912" cy="3403220"/>
          </a:xfrm>
        </p:spPr>
        <p:txBody>
          <a:bodyPr anchor="b">
            <a:normAutofit fontScale="90000"/>
          </a:bodyPr>
          <a:lstStyle/>
          <a:p>
            <a:r>
              <a:rPr lang="sv-SE" sz="8900" b="1" dirty="0"/>
              <a:t>AMERIKANSK FOTBOLL</a:t>
            </a:r>
            <a:br>
              <a:rPr lang="sv-SE" sz="8900" b="1" dirty="0"/>
            </a:br>
            <a:r>
              <a:rPr lang="sv-SE" sz="4000" b="1" dirty="0"/>
              <a:t>i Bromma och </a:t>
            </a:r>
            <a:r>
              <a:rPr lang="sv-SE" sz="4000" b="1"/>
              <a:t>Emed</a:t>
            </a:r>
            <a:r>
              <a:rPr lang="sv-SE" sz="4000" b="1" dirty="0"/>
              <a:t> </a:t>
            </a:r>
            <a:r>
              <a:rPr lang="sv-SE" sz="4000" b="1" dirty="0" err="1"/>
              <a:t>omnej</a:t>
            </a:r>
            <a:br>
              <a:rPr lang="sv-SE" sz="7200" b="1" dirty="0"/>
            </a:br>
            <a:br>
              <a:rPr lang="sv-SE" sz="7200" b="1" dirty="0"/>
            </a:br>
            <a:r>
              <a:rPr lang="sv-SE" sz="7200" b="1" dirty="0"/>
              <a:t>Pröva något nytt och annorlunda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0966D34-A62C-481F-8B18-DECB71ECA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381"/>
          <a:stretch/>
        </p:blipFill>
        <p:spPr bwMode="auto">
          <a:xfrm>
            <a:off x="10698354" y="3916082"/>
            <a:ext cx="6702271" cy="839618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7A18-02D3-44C3-AE0F-81F8F3E07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74" y="5236240"/>
            <a:ext cx="8147555" cy="618507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3200" b="1" dirty="0"/>
              <a:t>VILL DU PROVA PÅ?</a:t>
            </a:r>
            <a:br>
              <a:rPr lang="sv-SE" sz="3200" b="1" dirty="0"/>
            </a:br>
            <a:br>
              <a:rPr lang="sv-SE" sz="3200" b="1" dirty="0"/>
            </a:br>
            <a:r>
              <a:rPr lang="sv-SE" sz="3200" b="1" dirty="0"/>
              <a:t>Mejla: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32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junior@be-maniacs.se</a:t>
            </a:r>
            <a:endParaRPr lang="sv-SE" sz="32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32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3200" b="1" dirty="0"/>
              <a:t>Eller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3200" b="1" dirty="0"/>
              <a:t>SMS: 0760-30 31 05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br>
              <a:rPr lang="sv-SE" sz="3200" b="1" dirty="0"/>
            </a:br>
            <a:r>
              <a:rPr lang="sv-SE" sz="3200" b="1" dirty="0"/>
              <a:t>Mer info: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3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www.be-maniacs.se</a:t>
            </a:r>
            <a:endParaRPr lang="sv-SE" sz="32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3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3200" b="1" dirty="0"/>
              <a:t>Skolbesök: </a:t>
            </a:r>
            <a:br>
              <a:rPr lang="sv-SE" sz="3200" dirty="0"/>
            </a:br>
            <a:r>
              <a:rPr lang="sv-SE" sz="3200" dirty="0" err="1"/>
              <a:t>SMS:a</a:t>
            </a:r>
            <a:r>
              <a:rPr lang="sv-SE" sz="3200" dirty="0"/>
              <a:t> eller mejla </a:t>
            </a:r>
            <a:br>
              <a:rPr lang="sv-SE" sz="3200" dirty="0"/>
            </a:br>
            <a:r>
              <a:rPr lang="sv-SE" sz="3200" dirty="0"/>
              <a:t>kontaktuppgifter så bokar vi </a:t>
            </a:r>
            <a:br>
              <a:rPr lang="sv-SE" sz="3200" dirty="0"/>
            </a:br>
            <a:r>
              <a:rPr lang="sv-SE" sz="3200" dirty="0"/>
              <a:t>besök på din skola</a:t>
            </a: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82610AEF-3BB2-4593-A5F8-B8ADCD8A92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"/>
          <a:stretch/>
        </p:blipFill>
        <p:spPr>
          <a:xfrm>
            <a:off x="12781306" y="469905"/>
            <a:ext cx="4668571" cy="483446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117CDB-DD4D-45EC-9A44-656C99F4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87" y="8443321"/>
            <a:ext cx="3770001" cy="280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A2B3C61-EA78-4FF2-9CC3-797E4F2840C0}"/>
              </a:ext>
            </a:extLst>
          </p:cNvPr>
          <p:cNvSpPr txBox="1"/>
          <p:nvPr/>
        </p:nvSpPr>
        <p:spPr>
          <a:xfrm>
            <a:off x="404774" y="11636188"/>
            <a:ext cx="1022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BECKOMBERGA MANIACS – DIN LOKALA FOOTBALL FÖRENING – www.be-maniacs.se</a:t>
            </a:r>
          </a:p>
        </p:txBody>
      </p:sp>
    </p:spTree>
    <p:extLst>
      <p:ext uri="{BB962C8B-B14F-4D97-AF65-F5344CB8AC3E}">
        <p14:creationId xmlns:p14="http://schemas.microsoft.com/office/powerpoint/2010/main" val="276188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459325" cy="1223962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096" y="856773"/>
            <a:ext cx="16093132" cy="1052607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A0C2F-E375-4B29-BBB4-A7AC1AD330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9245"/>
          <a:stretch/>
        </p:blipFill>
        <p:spPr>
          <a:xfrm>
            <a:off x="921464" y="1148409"/>
            <a:ext cx="7693014" cy="994280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CFA046C-C210-18A2-57C2-1867D8D2A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24742" b="-1"/>
          <a:stretch/>
        </p:blipFill>
        <p:spPr bwMode="auto">
          <a:xfrm>
            <a:off x="8614478" y="856773"/>
            <a:ext cx="7693015" cy="99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4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0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459325" cy="1223962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096" y="856773"/>
            <a:ext cx="16093132" cy="10526078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A0C2F-E375-4B29-BBB4-A7AC1AD330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r="9245"/>
          <a:stretch/>
        </p:blipFill>
        <p:spPr>
          <a:xfrm>
            <a:off x="921464" y="1148409"/>
            <a:ext cx="7693014" cy="994280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CFA046C-C210-18A2-57C2-1867D8D2A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24742" b="-1"/>
          <a:stretch/>
        </p:blipFill>
        <p:spPr bwMode="auto">
          <a:xfrm>
            <a:off x="8844843" y="1148409"/>
            <a:ext cx="7693015" cy="99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5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459325" cy="12239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ight Triangle 103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282131" y="5953595"/>
            <a:ext cx="4714017" cy="571182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040" y="1112372"/>
            <a:ext cx="15616377" cy="100085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soccer, ball&#10;&#10;Description automatically generated">
            <a:extLst>
              <a:ext uri="{FF2B5EF4-FFF2-40B4-BE49-F238E27FC236}">
                <a16:creationId xmlns:a16="http://schemas.microsoft.com/office/drawing/2014/main" id="{FC613787-EB56-4BDB-8B38-47D6D417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9" t="33770" r="6892" b="24041"/>
          <a:stretch/>
        </p:blipFill>
        <p:spPr>
          <a:xfrm>
            <a:off x="1377848" y="3571285"/>
            <a:ext cx="8948838" cy="50228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CD0AF0E-DED1-4F84-A16D-B7249B97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85495" y="2866077"/>
            <a:ext cx="4607321" cy="34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0E08BA-7463-A54F-88E9-42D4470328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2" y="8944256"/>
            <a:ext cx="3039161" cy="303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288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cd32760f5244355ec27b75f5b51d07bb36d9e77"/>
</p:tagLst>
</file>

<file path=ppt/theme/theme1.xml><?xml version="1.0" encoding="utf-8"?>
<a:theme xmlns:a="http://schemas.openxmlformats.org/drawingml/2006/main" name="Office Theme">
  <a:themeElements>
    <a:clrScheme name="ÅF_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D0D0"/>
      </a:accent1>
      <a:accent2>
        <a:srgbClr val="505050"/>
      </a:accent2>
      <a:accent3>
        <a:srgbClr val="000000"/>
      </a:accent3>
      <a:accent4>
        <a:srgbClr val="405040"/>
      </a:accent4>
      <a:accent5>
        <a:srgbClr val="405070"/>
      </a:accent5>
      <a:accent6>
        <a:srgbClr val="504030"/>
      </a:accent6>
      <a:hlink>
        <a:srgbClr val="0563C1"/>
      </a:hlink>
      <a:folHlink>
        <a:srgbClr val="954F72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1884FB4B-DA10-4449-97F4-551652AD0D4F}" vid="{8DFC19F8-823D-43EB-9EAB-5A9B7C15071B}"/>
    </a:ext>
  </a:extLst>
</a:theme>
</file>

<file path=ppt/theme/theme2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ÅF">
      <a:dk1>
        <a:sysClr val="windowText" lastClr="000000"/>
      </a:dk1>
      <a:lt1>
        <a:sysClr val="window" lastClr="FFFFFF"/>
      </a:lt1>
      <a:dk2>
        <a:srgbClr val="506070"/>
      </a:dk2>
      <a:lt2>
        <a:srgbClr val="C0B0A0"/>
      </a:lt2>
      <a:accent1>
        <a:srgbClr val="FB4357"/>
      </a:accent1>
      <a:accent2>
        <a:srgbClr val="0039A6"/>
      </a:accent2>
      <a:accent3>
        <a:srgbClr val="0096DB"/>
      </a:accent3>
      <a:accent4>
        <a:srgbClr val="00B1AC"/>
      </a:accent4>
      <a:accent5>
        <a:srgbClr val="66BC29"/>
      </a:accent5>
      <a:accent6>
        <a:srgbClr val="AC27A8"/>
      </a:accent6>
      <a:hlink>
        <a:srgbClr val="5F5F5F"/>
      </a:hlink>
      <a:folHlink>
        <a:srgbClr val="919191"/>
      </a:folHlink>
    </a:clrScheme>
    <a:fontScheme name="ÅF_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75</Words>
  <Application>Microsoft Office PowerPoint</Application>
  <PresentationFormat>Custom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Verdana</vt:lpstr>
      <vt:lpstr>Office Theme</vt:lpstr>
      <vt:lpstr>PowerPoint Presentation</vt:lpstr>
      <vt:lpstr>AMERIKANSK FOTBOLL i Bromma och Emed omnej  Pröva något nytt och annorlunda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Törmänen, Örjan</dc:creator>
  <cp:lastModifiedBy>Örjan Törmänen</cp:lastModifiedBy>
  <cp:revision>8</cp:revision>
  <cp:lastPrinted>2022-06-20T22:55:10Z</cp:lastPrinted>
  <dcterms:created xsi:type="dcterms:W3CDTF">2022-06-20T14:05:12Z</dcterms:created>
  <dcterms:modified xsi:type="dcterms:W3CDTF">2024-05-13T12:08:34Z</dcterms:modified>
</cp:coreProperties>
</file>