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601200" cy="12801600" type="A3"/>
  <p:notesSz cx="6797675" cy="9926638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2467" y="48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53C89-3010-4B6C-A7D5-B3EE9365F256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D97CF-3664-4D39-8060-645CFA076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890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DFFFA-3DED-42F8-A21D-E4394BF788DB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0606A-BC7D-4D9F-96CB-91A5847AA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8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>
            <a:normAutofit/>
          </a:bodyPr>
          <a:lstStyle>
            <a:lvl1pPr algn="ctr">
              <a:defRPr sz="6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>
            <a:normAutofit/>
          </a:bodyPr>
          <a:lstStyle>
            <a:lvl1pPr marL="0" indent="0" algn="ctr">
              <a:buNone/>
              <a:defRPr sz="3360"/>
            </a:lvl1pPr>
            <a:lvl2pPr marL="853455" indent="0" algn="ctr">
              <a:buNone/>
              <a:defRPr sz="3733"/>
            </a:lvl2pPr>
            <a:lvl3pPr marL="1706910" indent="0" algn="ctr">
              <a:buNone/>
              <a:defRPr sz="3360"/>
            </a:lvl3pPr>
            <a:lvl4pPr marL="2560366" indent="0" algn="ctr">
              <a:buNone/>
              <a:defRPr sz="2987"/>
            </a:lvl4pPr>
            <a:lvl5pPr marL="3413821" indent="0" algn="ctr">
              <a:buNone/>
              <a:defRPr sz="2987"/>
            </a:lvl5pPr>
            <a:lvl6pPr marL="4267276" indent="0" algn="ctr">
              <a:buNone/>
              <a:defRPr sz="2987"/>
            </a:lvl6pPr>
            <a:lvl7pPr marL="5120731" indent="0" algn="ctr">
              <a:buNone/>
              <a:defRPr sz="2987"/>
            </a:lvl7pPr>
            <a:lvl8pPr marL="5974187" indent="0" algn="ctr">
              <a:buNone/>
              <a:defRPr sz="2987"/>
            </a:lvl8pPr>
            <a:lvl9pPr marL="6827642" indent="0" algn="ctr">
              <a:buNone/>
              <a:defRPr sz="298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51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34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1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81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15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05/06/2023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1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1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91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48ED5-5CC9-460C-A741-151091889248}" type="datetimeFigureOut">
              <a:rPr lang="en-GB" smtClean="0"/>
              <a:t>05/06/2023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91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91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10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6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2613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23AB632-52C8-E0E1-6B87-51CAD37516C0}"/>
              </a:ext>
            </a:extLst>
          </p:cNvPr>
          <p:cNvSpPr/>
          <p:nvPr/>
        </p:nvSpPr>
        <p:spPr>
          <a:xfrm>
            <a:off x="0" y="7647709"/>
            <a:ext cx="9601200" cy="53035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D556ED31-E84B-5366-C43B-4C17206E5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238" y="0"/>
            <a:ext cx="9903523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465803E-90CE-1D1B-E081-FFC92D275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1" y="-359046"/>
            <a:ext cx="10209562" cy="7068158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C4BE7B2D-5E29-6F93-9957-BAEAFCA90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22" y="10023273"/>
            <a:ext cx="3611418" cy="268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8C27E4C8-02D9-AFBE-1673-581D46584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381"/>
          <a:stretch/>
        </p:blipFill>
        <p:spPr bwMode="auto">
          <a:xfrm>
            <a:off x="5677620" y="8002040"/>
            <a:ext cx="3755358" cy="4704477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B336586-8113-1786-A250-72666D08F379}"/>
              </a:ext>
            </a:extLst>
          </p:cNvPr>
          <p:cNvSpPr txBox="1"/>
          <p:nvPr/>
        </p:nvSpPr>
        <p:spPr>
          <a:xfrm>
            <a:off x="0" y="6406081"/>
            <a:ext cx="9599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/>
              <a:t>PROVA PÅ AMERIKANSK FOTBOLL</a:t>
            </a:r>
          </a:p>
          <a:p>
            <a:pPr algn="ctr"/>
            <a:r>
              <a:rPr lang="sv-SE" sz="3200" b="1" dirty="0"/>
              <a:t>Nationaldagen 6 juni</a:t>
            </a:r>
          </a:p>
          <a:p>
            <a:pPr algn="ctr"/>
            <a:endParaRPr lang="sv-SE" sz="32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D689C4-8DA5-3CDD-085D-285C6DE407E5}"/>
              </a:ext>
            </a:extLst>
          </p:cNvPr>
          <p:cNvSpPr txBox="1"/>
          <p:nvPr/>
        </p:nvSpPr>
        <p:spPr>
          <a:xfrm>
            <a:off x="168223" y="8072256"/>
            <a:ext cx="50687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chemeClr val="bg1"/>
                </a:solidFill>
              </a:rPr>
              <a:t>Golfängarna Fotbollsplan </a:t>
            </a:r>
          </a:p>
          <a:p>
            <a:r>
              <a:rPr lang="sv-SE" sz="2000" b="1" dirty="0" err="1">
                <a:solidFill>
                  <a:schemeClr val="bg1"/>
                </a:solidFill>
              </a:rPr>
              <a:t>kl</a:t>
            </a:r>
            <a:r>
              <a:rPr lang="sv-SE" sz="2000" b="1" dirty="0">
                <a:solidFill>
                  <a:schemeClr val="bg1"/>
                </a:solidFill>
              </a:rPr>
              <a:t> 15:30-16:30</a:t>
            </a:r>
          </a:p>
          <a:p>
            <a:endParaRPr lang="sv-SE" sz="2000" b="1" dirty="0">
              <a:solidFill>
                <a:schemeClr val="bg1"/>
              </a:solidFill>
            </a:endParaRPr>
          </a:p>
          <a:p>
            <a:r>
              <a:rPr lang="sv-SE" sz="2000" b="1" dirty="0">
                <a:solidFill>
                  <a:schemeClr val="bg1"/>
                </a:solidFill>
              </a:rPr>
              <a:t>Ålder 9-13 år, 14-16 år</a:t>
            </a:r>
          </a:p>
          <a:p>
            <a:r>
              <a:rPr lang="sv-SE" sz="2000" b="1" dirty="0">
                <a:solidFill>
                  <a:schemeClr val="bg1"/>
                </a:solidFill>
              </a:rPr>
              <a:t>Mer Info: www.be-maniacs.se</a:t>
            </a:r>
          </a:p>
        </p:txBody>
      </p:sp>
    </p:spTree>
    <p:extLst>
      <p:ext uri="{BB962C8B-B14F-4D97-AF65-F5344CB8AC3E}">
        <p14:creationId xmlns:p14="http://schemas.microsoft.com/office/powerpoint/2010/main" val="8561276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cd32760f5244355ec27b75f5b51d07bb36d9e77"/>
</p:tagLst>
</file>

<file path=ppt/theme/theme1.xml><?xml version="1.0" encoding="utf-8"?>
<a:theme xmlns:a="http://schemas.openxmlformats.org/drawingml/2006/main" name="Office Theme">
  <a:themeElements>
    <a:clrScheme name="ÅF_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D0D0"/>
      </a:accent1>
      <a:accent2>
        <a:srgbClr val="505050"/>
      </a:accent2>
      <a:accent3>
        <a:srgbClr val="000000"/>
      </a:accent3>
      <a:accent4>
        <a:srgbClr val="405040"/>
      </a:accent4>
      <a:accent5>
        <a:srgbClr val="405070"/>
      </a:accent5>
      <a:accent6>
        <a:srgbClr val="504030"/>
      </a:accent6>
      <a:hlink>
        <a:srgbClr val="0563C1"/>
      </a:hlink>
      <a:folHlink>
        <a:srgbClr val="954F72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1884FB4B-DA10-4449-97F4-551652AD0D4F}" vid="{8DFC19F8-823D-43EB-9EAB-5A9B7C15071B}"/>
    </a:ext>
  </a:extLst>
</a:theme>
</file>

<file path=ppt/theme/theme2.xml><?xml version="1.0" encoding="utf-8"?>
<a:theme xmlns:a="http://schemas.openxmlformats.org/drawingml/2006/main" name="Office Theme">
  <a:themeElements>
    <a:clrScheme name="ÅF">
      <a:dk1>
        <a:sysClr val="windowText" lastClr="000000"/>
      </a:dk1>
      <a:lt1>
        <a:sysClr val="window" lastClr="FFFFFF"/>
      </a:lt1>
      <a:dk2>
        <a:srgbClr val="506070"/>
      </a:dk2>
      <a:lt2>
        <a:srgbClr val="C0B0A0"/>
      </a:lt2>
      <a:accent1>
        <a:srgbClr val="FB4357"/>
      </a:accent1>
      <a:accent2>
        <a:srgbClr val="0039A6"/>
      </a:accent2>
      <a:accent3>
        <a:srgbClr val="0096DB"/>
      </a:accent3>
      <a:accent4>
        <a:srgbClr val="00B1AC"/>
      </a:accent4>
      <a:accent5>
        <a:srgbClr val="66BC29"/>
      </a:accent5>
      <a:accent6>
        <a:srgbClr val="AC27A8"/>
      </a:accent6>
      <a:hlink>
        <a:srgbClr val="5F5F5F"/>
      </a:hlink>
      <a:folHlink>
        <a:srgbClr val="919191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ÅF">
      <a:dk1>
        <a:sysClr val="windowText" lastClr="000000"/>
      </a:dk1>
      <a:lt1>
        <a:sysClr val="window" lastClr="FFFFFF"/>
      </a:lt1>
      <a:dk2>
        <a:srgbClr val="506070"/>
      </a:dk2>
      <a:lt2>
        <a:srgbClr val="C0B0A0"/>
      </a:lt2>
      <a:accent1>
        <a:srgbClr val="FB4357"/>
      </a:accent1>
      <a:accent2>
        <a:srgbClr val="0039A6"/>
      </a:accent2>
      <a:accent3>
        <a:srgbClr val="0096DB"/>
      </a:accent3>
      <a:accent4>
        <a:srgbClr val="00B1AC"/>
      </a:accent4>
      <a:accent5>
        <a:srgbClr val="66BC29"/>
      </a:accent5>
      <a:accent6>
        <a:srgbClr val="AC27A8"/>
      </a:accent6>
      <a:hlink>
        <a:srgbClr val="5F5F5F"/>
      </a:hlink>
      <a:folHlink>
        <a:srgbClr val="919191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25</Words>
  <Application>Microsoft Office PowerPoint</Application>
  <PresentationFormat>A3 Paper (297x420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Örjan Törmänen</dc:creator>
  <cp:lastModifiedBy>Örjan Törmänen</cp:lastModifiedBy>
  <cp:revision>1</cp:revision>
  <cp:lastPrinted>2023-06-05T18:14:22Z</cp:lastPrinted>
  <dcterms:created xsi:type="dcterms:W3CDTF">2023-06-05T17:37:40Z</dcterms:created>
  <dcterms:modified xsi:type="dcterms:W3CDTF">2023-06-11T13:48:52Z</dcterms:modified>
</cp:coreProperties>
</file>