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9906000" type="A4"/>
  <p:notesSz cx="6797675" cy="9926638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2558" y="3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3" d="100"/>
          <a:sy n="83" d="100"/>
        </p:scale>
        <p:origin x="385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53C89-3010-4B6C-A7D5-B3EE9365F256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9D97CF-3664-4D39-8060-645CFA0768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890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0DFFFA-3DED-42F8-A21D-E4394BF788DB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0606A-BC7D-4D9F-96CB-91A5847AA2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281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>
            <a:normAutofit/>
          </a:bodyPr>
          <a:lstStyle>
            <a:lvl1pPr algn="ctr"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>
            <a:normAutofit/>
          </a:bodyPr>
          <a:lstStyle>
            <a:lvl1pPr marL="0" indent="0" algn="ctr">
              <a:buNone/>
              <a:defRPr sz="2600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48ED5-5CC9-460C-A741-151091889248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C7-74C5-4065-AC98-380FE15509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519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48ED5-5CC9-460C-A741-151091889248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C7-74C5-4065-AC98-380FE15509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8477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48ED5-5CC9-460C-A741-151091889248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C7-74C5-4065-AC98-380FE15509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344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8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48ED5-5CC9-460C-A741-151091889248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C7-74C5-4065-AC98-380FE15509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816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48ED5-5CC9-460C-A741-151091889248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C7-74C5-4065-AC98-380FE15509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4154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48ED5-5CC9-460C-A741-151091889248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1C7-74C5-4065-AC98-380FE15509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31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8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48ED5-5CC9-460C-A741-151091889248}" type="datetimeFigureOut">
              <a:rPr lang="en-GB" smtClean="0"/>
              <a:t>23/05/2023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9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AD1C7-74C5-4065-AC98-380FE15509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104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2311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022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1589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1589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llage of a person holding a football&#10;&#10;Description automatically generated with low confidence">
            <a:extLst>
              <a:ext uri="{FF2B5EF4-FFF2-40B4-BE49-F238E27FC236}">
                <a16:creationId xmlns:a16="http://schemas.microsoft.com/office/drawing/2014/main" id="{C488DA06-025C-A06C-19F0-53333FD45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554"/>
            <a:ext cx="6858000" cy="4747846"/>
          </a:xfrm>
          <a:prstGeom prst="rect">
            <a:avLst/>
          </a:prstGeom>
        </p:spPr>
      </p:pic>
      <p:pic>
        <p:nvPicPr>
          <p:cNvPr id="6" name="Picture 5" descr="A collage of a person holding a football&#10;&#10;Description automatically generated with low confidence">
            <a:extLst>
              <a:ext uri="{FF2B5EF4-FFF2-40B4-BE49-F238E27FC236}">
                <a16:creationId xmlns:a16="http://schemas.microsoft.com/office/drawing/2014/main" id="{7CA3909D-DC7D-C2F6-589F-53B36D26C7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54600"/>
            <a:ext cx="6858000" cy="4747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127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llage of children playing football&#10;&#10;Description automatically generated with low confidence">
            <a:extLst>
              <a:ext uri="{FF2B5EF4-FFF2-40B4-BE49-F238E27FC236}">
                <a16:creationId xmlns:a16="http://schemas.microsoft.com/office/drawing/2014/main" id="{8D62D07C-F009-3FDC-6EC7-9862996201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577"/>
            <a:ext cx="6858000" cy="4747846"/>
          </a:xfrm>
          <a:prstGeom prst="rect">
            <a:avLst/>
          </a:prstGeom>
        </p:spPr>
      </p:pic>
      <p:pic>
        <p:nvPicPr>
          <p:cNvPr id="6" name="Picture 5" descr="A collage of children playing football&#10;&#10;Description automatically generated with low confidence">
            <a:extLst>
              <a:ext uri="{FF2B5EF4-FFF2-40B4-BE49-F238E27FC236}">
                <a16:creationId xmlns:a16="http://schemas.microsoft.com/office/drawing/2014/main" id="{8266FFDD-5B7B-67A2-FD57-557A56D7BF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55578"/>
            <a:ext cx="6858000" cy="4747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9985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cd32760f5244355ec27b75f5b51d07bb36d9e77"/>
</p:tagLst>
</file>

<file path=ppt/theme/theme1.xml><?xml version="1.0" encoding="utf-8"?>
<a:theme xmlns:a="http://schemas.openxmlformats.org/drawingml/2006/main" name="Office Theme">
  <a:themeElements>
    <a:clrScheme name="ÅF_Colo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DD0D0"/>
      </a:accent1>
      <a:accent2>
        <a:srgbClr val="505050"/>
      </a:accent2>
      <a:accent3>
        <a:srgbClr val="000000"/>
      </a:accent3>
      <a:accent4>
        <a:srgbClr val="405040"/>
      </a:accent4>
      <a:accent5>
        <a:srgbClr val="405070"/>
      </a:accent5>
      <a:accent6>
        <a:srgbClr val="504030"/>
      </a:accent6>
      <a:hlink>
        <a:srgbClr val="0563C1"/>
      </a:hlink>
      <a:folHlink>
        <a:srgbClr val="954F72"/>
      </a:folHlink>
    </a:clrScheme>
    <a:fontScheme name="ÅF_Pp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1884FB4B-DA10-4449-97F4-551652AD0D4F}" vid="{8DFC19F8-823D-43EB-9EAB-5A9B7C15071B}"/>
    </a:ext>
  </a:extLst>
</a:theme>
</file>

<file path=ppt/theme/theme2.xml><?xml version="1.0" encoding="utf-8"?>
<a:theme xmlns:a="http://schemas.openxmlformats.org/drawingml/2006/main" name="Office Theme">
  <a:themeElements>
    <a:clrScheme name="ÅF">
      <a:dk1>
        <a:sysClr val="windowText" lastClr="000000"/>
      </a:dk1>
      <a:lt1>
        <a:sysClr val="window" lastClr="FFFFFF"/>
      </a:lt1>
      <a:dk2>
        <a:srgbClr val="506070"/>
      </a:dk2>
      <a:lt2>
        <a:srgbClr val="C0B0A0"/>
      </a:lt2>
      <a:accent1>
        <a:srgbClr val="FB4357"/>
      </a:accent1>
      <a:accent2>
        <a:srgbClr val="0039A6"/>
      </a:accent2>
      <a:accent3>
        <a:srgbClr val="0096DB"/>
      </a:accent3>
      <a:accent4>
        <a:srgbClr val="00B1AC"/>
      </a:accent4>
      <a:accent5>
        <a:srgbClr val="66BC29"/>
      </a:accent5>
      <a:accent6>
        <a:srgbClr val="AC27A8"/>
      </a:accent6>
      <a:hlink>
        <a:srgbClr val="5F5F5F"/>
      </a:hlink>
      <a:folHlink>
        <a:srgbClr val="919191"/>
      </a:folHlink>
    </a:clrScheme>
    <a:fontScheme name="ÅF_Pp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ÅF">
      <a:dk1>
        <a:sysClr val="windowText" lastClr="000000"/>
      </a:dk1>
      <a:lt1>
        <a:sysClr val="window" lastClr="FFFFFF"/>
      </a:lt1>
      <a:dk2>
        <a:srgbClr val="506070"/>
      </a:dk2>
      <a:lt2>
        <a:srgbClr val="C0B0A0"/>
      </a:lt2>
      <a:accent1>
        <a:srgbClr val="FB4357"/>
      </a:accent1>
      <a:accent2>
        <a:srgbClr val="0039A6"/>
      </a:accent2>
      <a:accent3>
        <a:srgbClr val="0096DB"/>
      </a:accent3>
      <a:accent4>
        <a:srgbClr val="00B1AC"/>
      </a:accent4>
      <a:accent5>
        <a:srgbClr val="66BC29"/>
      </a:accent5>
      <a:accent6>
        <a:srgbClr val="AC27A8"/>
      </a:accent6>
      <a:hlink>
        <a:srgbClr val="5F5F5F"/>
      </a:hlink>
      <a:folHlink>
        <a:srgbClr val="919191"/>
      </a:folHlink>
    </a:clrScheme>
    <a:fontScheme name="ÅF_Pp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0</Words>
  <Application>Microsoft Office PowerPoint</Application>
  <PresentationFormat>A4 Paper (210x297 mm)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Verdana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Örjan Törmänen</dc:creator>
  <cp:lastModifiedBy>Örjan Törmänen</cp:lastModifiedBy>
  <cp:revision>1</cp:revision>
  <cp:lastPrinted>2023-05-23T19:21:07Z</cp:lastPrinted>
  <dcterms:created xsi:type="dcterms:W3CDTF">2023-05-23T19:15:14Z</dcterms:created>
  <dcterms:modified xsi:type="dcterms:W3CDTF">2023-05-23T19:21:24Z</dcterms:modified>
</cp:coreProperties>
</file>