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9807575" cy="14057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0D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843D80-E874-4E88-91AD-2AEEC0E69B17}" v="7" dt="2024-09-05T19:46:36.1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2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7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Örjan Törmänen" userId="59cf43a0-2014-42ae-aef1-a952055b3464" providerId="ADAL" clId="{B6843D80-E874-4E88-91AD-2AEEC0E69B17}"/>
    <pc:docChg chg="undo custSel addSld delSld modSld">
      <pc:chgData name="Örjan Törmänen" userId="59cf43a0-2014-42ae-aef1-a952055b3464" providerId="ADAL" clId="{B6843D80-E874-4E88-91AD-2AEEC0E69B17}" dt="2024-09-05T19:47:22.119" v="91" actId="47"/>
      <pc:docMkLst>
        <pc:docMk/>
      </pc:docMkLst>
      <pc:sldChg chg="addSp delSp modSp mod">
        <pc:chgData name="Örjan Törmänen" userId="59cf43a0-2014-42ae-aef1-a952055b3464" providerId="ADAL" clId="{B6843D80-E874-4E88-91AD-2AEEC0E69B17}" dt="2024-09-05T19:44:28.362" v="17" actId="21"/>
        <pc:sldMkLst>
          <pc:docMk/>
          <pc:sldMk cId="2446170847" sldId="256"/>
        </pc:sldMkLst>
        <pc:spChg chg="add del mod">
          <ac:chgData name="Örjan Törmänen" userId="59cf43a0-2014-42ae-aef1-a952055b3464" providerId="ADAL" clId="{B6843D80-E874-4E88-91AD-2AEEC0E69B17}" dt="2024-09-05T19:44:22.663" v="15" actId="21"/>
          <ac:spMkLst>
            <pc:docMk/>
            <pc:sldMk cId="2446170847" sldId="256"/>
            <ac:spMk id="2" creationId="{ABF528D0-3EFA-F651-0AA8-ECEB1AADB1CE}"/>
          </ac:spMkLst>
        </pc:spChg>
        <pc:spChg chg="add del mod">
          <ac:chgData name="Örjan Törmänen" userId="59cf43a0-2014-42ae-aef1-a952055b3464" providerId="ADAL" clId="{B6843D80-E874-4E88-91AD-2AEEC0E69B17}" dt="2024-09-05T19:44:28.362" v="17" actId="21"/>
          <ac:spMkLst>
            <pc:docMk/>
            <pc:sldMk cId="2446170847" sldId="256"/>
            <ac:spMk id="3" creationId="{ABF528D0-3EFA-F651-0AA8-ECEB1AADB1CE}"/>
          </ac:spMkLst>
        </pc:spChg>
      </pc:sldChg>
      <pc:sldChg chg="addSp delSp modSp new del mod">
        <pc:chgData name="Örjan Törmänen" userId="59cf43a0-2014-42ae-aef1-a952055b3464" providerId="ADAL" clId="{B6843D80-E874-4E88-91AD-2AEEC0E69B17}" dt="2024-09-05T19:47:22.119" v="91" actId="47"/>
        <pc:sldMkLst>
          <pc:docMk/>
          <pc:sldMk cId="2188912673" sldId="257"/>
        </pc:sldMkLst>
        <pc:spChg chg="del">
          <ac:chgData name="Örjan Törmänen" userId="59cf43a0-2014-42ae-aef1-a952055b3464" providerId="ADAL" clId="{B6843D80-E874-4E88-91AD-2AEEC0E69B17}" dt="2024-09-05T19:43:23.550" v="7" actId="478"/>
          <ac:spMkLst>
            <pc:docMk/>
            <pc:sldMk cId="2188912673" sldId="257"/>
            <ac:spMk id="2" creationId="{F15C0177-EEF4-AD54-6A91-2C41BCA2E4A4}"/>
          </ac:spMkLst>
        </pc:spChg>
        <pc:spChg chg="del">
          <ac:chgData name="Örjan Törmänen" userId="59cf43a0-2014-42ae-aef1-a952055b3464" providerId="ADAL" clId="{B6843D80-E874-4E88-91AD-2AEEC0E69B17}" dt="2024-09-05T19:43:25.588" v="8" actId="478"/>
          <ac:spMkLst>
            <pc:docMk/>
            <pc:sldMk cId="2188912673" sldId="257"/>
            <ac:spMk id="3" creationId="{2627E7DC-68E5-F7E1-6320-BD57B6137708}"/>
          </ac:spMkLst>
        </pc:spChg>
        <pc:spChg chg="add del mod">
          <ac:chgData name="Örjan Törmänen" userId="59cf43a0-2014-42ae-aef1-a952055b3464" providerId="ADAL" clId="{B6843D80-E874-4E88-91AD-2AEEC0E69B17}" dt="2024-09-05T19:44:04.058" v="11" actId="21"/>
          <ac:spMkLst>
            <pc:docMk/>
            <pc:sldMk cId="2188912673" sldId="257"/>
            <ac:spMk id="4" creationId="{ABF528D0-3EFA-F651-0AA8-ECEB1AADB1CE}"/>
          </ac:spMkLst>
        </pc:spChg>
        <pc:spChg chg="add del mod">
          <ac:chgData name="Örjan Törmänen" userId="59cf43a0-2014-42ae-aef1-a952055b3464" providerId="ADAL" clId="{B6843D80-E874-4E88-91AD-2AEEC0E69B17}" dt="2024-09-05T19:46:24.106" v="87" actId="21"/>
          <ac:spMkLst>
            <pc:docMk/>
            <pc:sldMk cId="2188912673" sldId="257"/>
            <ac:spMk id="5" creationId="{ABF528D0-3EFA-F651-0AA8-ECEB1AADB1CE}"/>
          </ac:spMkLst>
        </pc:spChg>
        <pc:spChg chg="add mod">
          <ac:chgData name="Örjan Törmänen" userId="59cf43a0-2014-42ae-aef1-a952055b3464" providerId="ADAL" clId="{B6843D80-E874-4E88-91AD-2AEEC0E69B17}" dt="2024-09-05T19:45:50.004" v="85" actId="1076"/>
          <ac:spMkLst>
            <pc:docMk/>
            <pc:sldMk cId="2188912673" sldId="257"/>
            <ac:spMk id="6" creationId="{D2DB1108-579E-6662-FC41-072BD934E63C}"/>
          </ac:spMkLst>
        </pc:spChg>
        <pc:picChg chg="add del mod">
          <ac:chgData name="Örjan Törmänen" userId="59cf43a0-2014-42ae-aef1-a952055b3464" providerId="ADAL" clId="{B6843D80-E874-4E88-91AD-2AEEC0E69B17}" dt="2024-09-05T19:46:40.780" v="90" actId="478"/>
          <ac:picMkLst>
            <pc:docMk/>
            <pc:sldMk cId="2188912673" sldId="257"/>
            <ac:picMk id="7" creationId="{5A03FD53-E41A-F2AB-61CF-505F5841C293}"/>
          </ac:picMkLst>
        </pc:picChg>
      </pc:sldChg>
      <pc:sldChg chg="new del">
        <pc:chgData name="Örjan Törmänen" userId="59cf43a0-2014-42ae-aef1-a952055b3464" providerId="ADAL" clId="{B6843D80-E874-4E88-91AD-2AEEC0E69B17}" dt="2024-09-05T19:34:33.908" v="4" actId="47"/>
        <pc:sldMkLst>
          <pc:docMk/>
          <pc:sldMk cId="2338651439" sldId="257"/>
        </pc:sldMkLst>
      </pc:sldChg>
      <pc:sldChg chg="modSp add del mod">
        <pc:chgData name="Örjan Törmänen" userId="59cf43a0-2014-42ae-aef1-a952055b3464" providerId="ADAL" clId="{B6843D80-E874-4E88-91AD-2AEEC0E69B17}" dt="2024-09-05T19:34:42.621" v="5" actId="47"/>
        <pc:sldMkLst>
          <pc:docMk/>
          <pc:sldMk cId="2661743076" sldId="258"/>
        </pc:sldMkLst>
        <pc:picChg chg="mod">
          <ac:chgData name="Örjan Törmänen" userId="59cf43a0-2014-42ae-aef1-a952055b3464" providerId="ADAL" clId="{B6843D80-E874-4E88-91AD-2AEEC0E69B17}" dt="2024-09-05T19:34:05.196" v="3" actId="1076"/>
          <ac:picMkLst>
            <pc:docMk/>
            <pc:sldMk cId="2661743076" sldId="258"/>
            <ac:picMk id="4" creationId="{0AFC69B9-2B15-1EF8-D441-EBD73A520D4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151-C646-4670-9807-826B37CC8DC8}" type="datetimeFigureOut">
              <a:rPr lang="sv-SE" smtClean="0"/>
              <a:t>2024-09-05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2739-AD5F-4810-81E1-34518B8948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229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151-C646-4670-9807-826B37CC8DC8}" type="datetimeFigureOut">
              <a:rPr lang="sv-SE" smtClean="0"/>
              <a:t>2024-09-05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2739-AD5F-4810-81E1-34518B8948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537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151-C646-4670-9807-826B37CC8DC8}" type="datetimeFigureOut">
              <a:rPr lang="sv-SE" smtClean="0"/>
              <a:t>2024-09-05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2739-AD5F-4810-81E1-34518B8948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1778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151-C646-4670-9807-826B37CC8DC8}" type="datetimeFigureOut">
              <a:rPr lang="sv-SE" smtClean="0"/>
              <a:t>2024-09-05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2739-AD5F-4810-81E1-34518B8948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3018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151-C646-4670-9807-826B37CC8DC8}" type="datetimeFigureOut">
              <a:rPr lang="sv-SE" smtClean="0"/>
              <a:t>2024-09-05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2739-AD5F-4810-81E1-34518B8948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237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151-C646-4670-9807-826B37CC8DC8}" type="datetimeFigureOut">
              <a:rPr lang="sv-SE" smtClean="0"/>
              <a:t>2024-09-05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2739-AD5F-4810-81E1-34518B8948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83610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151-C646-4670-9807-826B37CC8DC8}" type="datetimeFigureOut">
              <a:rPr lang="sv-SE" smtClean="0"/>
              <a:t>2024-09-05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2739-AD5F-4810-81E1-34518B8948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0015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151-C646-4670-9807-826B37CC8DC8}" type="datetimeFigureOut">
              <a:rPr lang="sv-SE" smtClean="0"/>
              <a:t>2024-09-05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2739-AD5F-4810-81E1-34518B8948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9121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151-C646-4670-9807-826B37CC8DC8}" type="datetimeFigureOut">
              <a:rPr lang="sv-SE" smtClean="0"/>
              <a:t>2024-09-05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2739-AD5F-4810-81E1-34518B8948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568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151-C646-4670-9807-826B37CC8DC8}" type="datetimeFigureOut">
              <a:rPr lang="sv-SE" smtClean="0"/>
              <a:t>2024-09-05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2739-AD5F-4810-81E1-34518B8948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4230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3151-C646-4670-9807-826B37CC8DC8}" type="datetimeFigureOut">
              <a:rPr lang="sv-SE" smtClean="0"/>
              <a:t>2024-09-05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62739-AD5F-4810-81E1-34518B8948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55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C63151-C646-4670-9807-826B37CC8DC8}" type="datetimeFigureOut">
              <a:rPr lang="sv-SE" smtClean="0"/>
              <a:t>2024-09-05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C62739-AD5F-4810-81E1-34518B89485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37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DD57F56-B18D-EA66-710F-020734D2401E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650D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4" name="Bildobjekt 4">
            <a:extLst>
              <a:ext uri="{FF2B5EF4-FFF2-40B4-BE49-F238E27FC236}">
                <a16:creationId xmlns:a16="http://schemas.microsoft.com/office/drawing/2014/main" id="{0AFC69B9-2B15-1EF8-D441-EBD73A520D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0874"/>
            <a:ext cx="6858000" cy="9699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170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Örjan Törmänen</dc:creator>
  <cp:lastModifiedBy>Örjan Törmänen</cp:lastModifiedBy>
  <cp:revision>1</cp:revision>
  <cp:lastPrinted>2024-09-05T19:33:21Z</cp:lastPrinted>
  <dcterms:created xsi:type="dcterms:W3CDTF">2024-08-28T20:09:27Z</dcterms:created>
  <dcterms:modified xsi:type="dcterms:W3CDTF">2024-09-05T19:47:32Z</dcterms:modified>
</cp:coreProperties>
</file>