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601200" cy="12801600" type="A3"/>
  <p:notesSz cx="6800850" cy="98075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2A0753-291E-4697-BD03-A2B1E8D45AB8}" v="3" dt="2024-04-27T15:29:53.0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44" d="100"/>
          <a:sy n="44" d="100"/>
        </p:scale>
        <p:origin x="254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Örjan Törmänen" userId="59cf43a0-2014-42ae-aef1-a952055b3464" providerId="ADAL" clId="{A72A0753-291E-4697-BD03-A2B1E8D45AB8}"/>
    <pc:docChg chg="delSld modSld">
      <pc:chgData name="Örjan Törmänen" userId="59cf43a0-2014-42ae-aef1-a952055b3464" providerId="ADAL" clId="{A72A0753-291E-4697-BD03-A2B1E8D45AB8}" dt="2024-04-27T15:29:43.925" v="3" actId="47"/>
      <pc:docMkLst>
        <pc:docMk/>
      </pc:docMkLst>
      <pc:sldChg chg="modSp del">
        <pc:chgData name="Örjan Törmänen" userId="59cf43a0-2014-42ae-aef1-a952055b3464" providerId="ADAL" clId="{A72A0753-291E-4697-BD03-A2B1E8D45AB8}" dt="2024-04-27T15:29:43.925" v="3" actId="47"/>
        <pc:sldMkLst>
          <pc:docMk/>
          <pc:sldMk cId="1048780423" sldId="257"/>
        </pc:sldMkLst>
        <pc:picChg chg="mod">
          <ac:chgData name="Örjan Törmänen" userId="59cf43a0-2014-42ae-aef1-a952055b3464" providerId="ADAL" clId="{A72A0753-291E-4697-BD03-A2B1E8D45AB8}" dt="2024-04-27T15:10:47.198" v="0"/>
          <ac:picMkLst>
            <pc:docMk/>
            <pc:sldMk cId="1048780423" sldId="257"/>
            <ac:picMk id="5" creationId="{7FD536B3-EA32-D80D-7EE2-3D880CCD219A}"/>
          </ac:picMkLst>
        </pc:picChg>
      </pc:sldChg>
      <pc:sldChg chg="modSp del mod">
        <pc:chgData name="Örjan Törmänen" userId="59cf43a0-2014-42ae-aef1-a952055b3464" providerId="ADAL" clId="{A72A0753-291E-4697-BD03-A2B1E8D45AB8}" dt="2024-04-27T15:29:43.925" v="3" actId="47"/>
        <pc:sldMkLst>
          <pc:docMk/>
          <pc:sldMk cId="1858007393" sldId="258"/>
        </pc:sldMkLst>
        <pc:picChg chg="mod">
          <ac:chgData name="Örjan Törmänen" userId="59cf43a0-2014-42ae-aef1-a952055b3464" providerId="ADAL" clId="{A72A0753-291E-4697-BD03-A2B1E8D45AB8}" dt="2024-04-27T15:12:04.558" v="2" actId="1076"/>
          <ac:picMkLst>
            <pc:docMk/>
            <pc:sldMk cId="1858007393" sldId="258"/>
            <ac:picMk id="5" creationId="{7FD536B3-EA32-D80D-7EE2-3D880CCD219A}"/>
          </ac:picMkLst>
        </pc:picChg>
      </pc:sldChg>
      <pc:sldChg chg="del">
        <pc:chgData name="Örjan Törmänen" userId="59cf43a0-2014-42ae-aef1-a952055b3464" providerId="ADAL" clId="{A72A0753-291E-4697-BD03-A2B1E8D45AB8}" dt="2024-04-27T15:29:43.925" v="3" actId="47"/>
        <pc:sldMkLst>
          <pc:docMk/>
          <pc:sldMk cId="1418233547" sldId="259"/>
        </pc:sldMkLst>
      </pc:sldChg>
      <pc:sldChg chg="del">
        <pc:chgData name="Örjan Törmänen" userId="59cf43a0-2014-42ae-aef1-a952055b3464" providerId="ADAL" clId="{A72A0753-291E-4697-BD03-A2B1E8D45AB8}" dt="2024-04-27T15:29:43.925" v="3" actId="47"/>
        <pc:sldMkLst>
          <pc:docMk/>
          <pc:sldMk cId="2828079912" sldId="26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CE607-6C37-4CF3-A1BF-C7D26B2A5583}" type="datetimeFigureOut">
              <a:rPr lang="sv-SE" smtClean="0"/>
              <a:t>2024-04-27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606FC-5F95-4699-AF86-C7A72C6B5F8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64848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CE607-6C37-4CF3-A1BF-C7D26B2A5583}" type="datetimeFigureOut">
              <a:rPr lang="sv-SE" smtClean="0"/>
              <a:t>2024-04-27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606FC-5F95-4699-AF86-C7A72C6B5F8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33412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CE607-6C37-4CF3-A1BF-C7D26B2A5583}" type="datetimeFigureOut">
              <a:rPr lang="sv-SE" smtClean="0"/>
              <a:t>2024-04-27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606FC-5F95-4699-AF86-C7A72C6B5F8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44875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CE607-6C37-4CF3-A1BF-C7D26B2A5583}" type="datetimeFigureOut">
              <a:rPr lang="sv-SE" smtClean="0"/>
              <a:t>2024-04-27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606FC-5F95-4699-AF86-C7A72C6B5F8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27010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CE607-6C37-4CF3-A1BF-C7D26B2A5583}" type="datetimeFigureOut">
              <a:rPr lang="sv-SE" smtClean="0"/>
              <a:t>2024-04-27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606FC-5F95-4699-AF86-C7A72C6B5F8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0964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CE607-6C37-4CF3-A1BF-C7D26B2A5583}" type="datetimeFigureOut">
              <a:rPr lang="sv-SE" smtClean="0"/>
              <a:t>2024-04-27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606FC-5F95-4699-AF86-C7A72C6B5F8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68850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CE607-6C37-4CF3-A1BF-C7D26B2A5583}" type="datetimeFigureOut">
              <a:rPr lang="sv-SE" smtClean="0"/>
              <a:t>2024-04-27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606FC-5F95-4699-AF86-C7A72C6B5F8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64161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CE607-6C37-4CF3-A1BF-C7D26B2A5583}" type="datetimeFigureOut">
              <a:rPr lang="sv-SE" smtClean="0"/>
              <a:t>2024-04-27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606FC-5F95-4699-AF86-C7A72C6B5F8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6010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CE607-6C37-4CF3-A1BF-C7D26B2A5583}" type="datetimeFigureOut">
              <a:rPr lang="sv-SE" smtClean="0"/>
              <a:t>2024-04-27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606FC-5F95-4699-AF86-C7A72C6B5F8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12018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CE607-6C37-4CF3-A1BF-C7D26B2A5583}" type="datetimeFigureOut">
              <a:rPr lang="sv-SE" smtClean="0"/>
              <a:t>2024-04-27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606FC-5F95-4699-AF86-C7A72C6B5F8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29535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CE607-6C37-4CF3-A1BF-C7D26B2A5583}" type="datetimeFigureOut">
              <a:rPr lang="sv-SE" smtClean="0"/>
              <a:t>2024-04-27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606FC-5F95-4699-AF86-C7A72C6B5F8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4408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CE607-6C37-4CF3-A1BF-C7D26B2A5583}" type="datetimeFigureOut">
              <a:rPr lang="sv-SE" smtClean="0"/>
              <a:t>2024-04-27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C606FC-5F95-4699-AF86-C7A72C6B5F8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4748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ollage of a football player&#10;&#10;Description automatically generated">
            <a:extLst>
              <a:ext uri="{FF2B5EF4-FFF2-40B4-BE49-F238E27FC236}">
                <a16:creationId xmlns:a16="http://schemas.microsoft.com/office/drawing/2014/main" id="{7FD536B3-EA32-D80D-7EE2-3D880CCD21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873" y="0"/>
            <a:ext cx="9051454" cy="1280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48462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0</Words>
  <Application>Microsoft Office PowerPoint</Application>
  <PresentationFormat>A3 Paper (297x420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Örjan Törmänen</dc:creator>
  <cp:lastModifiedBy>Örjan Törmänen</cp:lastModifiedBy>
  <cp:revision>1</cp:revision>
  <cp:lastPrinted>2024-04-27T15:29:53Z</cp:lastPrinted>
  <dcterms:created xsi:type="dcterms:W3CDTF">2024-04-27T14:58:31Z</dcterms:created>
  <dcterms:modified xsi:type="dcterms:W3CDTF">2024-04-27T15:29:54Z</dcterms:modified>
</cp:coreProperties>
</file>