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810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1200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62121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309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0443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607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767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262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4828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3347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2730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124D2-0360-430A-B516-C49A4F09EFBC}" type="datetimeFigureOut">
              <a:rPr lang="sv-SE" smtClean="0"/>
              <a:t>2013-05-13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3C8C9-6F10-4971-ADF1-0F977ED16A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6644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google.se/url?sa=i&amp;rct=j&amp;q=malmk%C3%B6pings+if&amp;source=images&amp;cd=&amp;cad=rja&amp;docid=Wql6myuZ_471JM&amp;tbnid=J_vF7eTNZ69gdM:&amp;ved=0CAUQjRw&amp;url=http%3A%2F%2Fold.fagersannaif.com%2Flinks%2Ffotb_M-R.htm&amp;ei=rpiQUeiXCMqL4AS1jIGgCg&amp;bvm=bv.46340616,d.bGE&amp;psig=AFQjCNHD6PTUgkez2xTM9TOtFgaZLHAx4g&amp;ust=1368517162616495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368152"/>
          </a:xfrm>
        </p:spPr>
        <p:txBody>
          <a:bodyPr>
            <a:normAutofit fontScale="90000"/>
          </a:bodyPr>
          <a:lstStyle/>
          <a:p>
            <a:r>
              <a:rPr lang="sv-SE" sz="6000" dirty="0" smtClean="0">
                <a:latin typeface="Baskerville Old Face" pitchFamily="18" charset="0"/>
              </a:rPr>
              <a:t>Fair play ledstjärnor för Malmköpings IF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539552" y="1916832"/>
            <a:ext cx="8208912" cy="4392488"/>
          </a:xfrm>
        </p:spPr>
        <p:txBody>
          <a:bodyPr>
            <a:normAutofit fontScale="77500" lnSpcReduction="20000"/>
          </a:bodyPr>
          <a:lstStyle/>
          <a:p>
            <a:r>
              <a:rPr lang="sv-SE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v-SE" dirty="0" smtClean="0">
                <a:solidFill>
                  <a:schemeClr val="tx1"/>
                </a:solidFill>
              </a:rPr>
              <a:t>- Vi följer fotbollens regler och respekterar domarens beslut 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v-SE" dirty="0" smtClean="0">
                <a:solidFill>
                  <a:schemeClr val="tx1"/>
                </a:solidFill>
              </a:rPr>
              <a:t>- Vi uppmuntrar till juste spel 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v-SE" dirty="0" smtClean="0">
                <a:solidFill>
                  <a:schemeClr val="tx1"/>
                </a:solidFill>
              </a:rPr>
              <a:t>- Vi hejar på vårt eget lag och hånar inte motståndarna 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v-SE" dirty="0" smtClean="0">
                <a:solidFill>
                  <a:schemeClr val="tx1"/>
                </a:solidFill>
              </a:rPr>
              <a:t>- Vi hälsar på varandra före match och tackar motspelare och domare efter matchen 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v-SE" dirty="0" smtClean="0">
                <a:solidFill>
                  <a:schemeClr val="tx1"/>
                </a:solidFill>
              </a:rPr>
              <a:t>- Vi har god stil på och utanför planen 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v-SE" dirty="0" smtClean="0">
                <a:solidFill>
                  <a:schemeClr val="tx1"/>
                </a:solidFill>
              </a:rPr>
              <a:t>- Som förälder/anhörig talar vi aldrig illa om ledare, motspelare eller domare 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v-SE" dirty="0" smtClean="0">
                <a:solidFill>
                  <a:schemeClr val="tx1"/>
                </a:solidFill>
              </a:rPr>
              <a:t>- Vi använder vårdat språk </a:t>
            </a:r>
          </a:p>
          <a:p>
            <a:pPr marL="457200" indent="-457200" algn="l">
              <a:buFont typeface="Wingdings" pitchFamily="2" charset="2"/>
              <a:buChar char="Ø"/>
            </a:pPr>
            <a:r>
              <a:rPr lang="sv-SE" dirty="0" smtClean="0">
                <a:solidFill>
                  <a:schemeClr val="tx1"/>
                </a:solidFill>
              </a:rPr>
              <a:t>- Vi arbetar för att hålla fotbollen drog- och dopingfri </a:t>
            </a:r>
            <a:endParaRPr lang="sv-SE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old.fagersannaif.com/links/klubbmarken/svenska/m/malmköpings%20if%201917,%20södermanland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1112912" cy="111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old.fagersannaif.com/links/klubbmarken/svenska/m/malmköpings%20if%201917,%20södermanland.gif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893439"/>
            <a:ext cx="1112912" cy="111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340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84</Words>
  <Application>Microsoft Office PowerPoint</Application>
  <PresentationFormat>Bildspel på skärmen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Fair play ledstjärnor för Malmköpings IF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Fair play ledstjärnor för Malmköpings IF </dc:title>
  <dc:creator>ekonomi</dc:creator>
  <cp:lastModifiedBy>ekonomi</cp:lastModifiedBy>
  <cp:revision>1</cp:revision>
  <cp:lastPrinted>2013-05-13T07:42:44Z</cp:lastPrinted>
  <dcterms:created xsi:type="dcterms:W3CDTF">2013-05-13T07:36:11Z</dcterms:created>
  <dcterms:modified xsi:type="dcterms:W3CDTF">2013-05-13T07:43:48Z</dcterms:modified>
</cp:coreProperties>
</file>