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192000" cy="6858000"/>
  <p:notesSz cx="6805613" cy="9944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17694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>
      <p:cViewPr varScale="1">
        <p:scale>
          <a:sx n="90" d="100"/>
          <a:sy n="90" d="100"/>
        </p:scale>
        <p:origin x="16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331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880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4183" y="0"/>
            <a:ext cx="2949841" cy="49880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5B9311B0-A6A2-48D2-AEAE-BCFFBD7050C4}" type="datetimeFigureOut">
              <a:rPr lang="sv-SE" smtClean="0"/>
              <a:t>2017-03-09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5296"/>
            <a:ext cx="2949841" cy="49880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4183" y="9445296"/>
            <a:ext cx="2949841" cy="49880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77772A20-BBD4-4D52-8BD1-99AA40456A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760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6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6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5146B7AC-7999-4273-979B-C80D939719F0}" type="datetimeFigureOut">
              <a:rPr lang="sv-SE" smtClean="0"/>
              <a:t>2017-03-09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6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6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6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B42DD0CE-9401-420F-A381-69B01FA507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864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9425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91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7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2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338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5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23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930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26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v-SE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Klicka på ikonen för att lägga till en bild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44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1963E65-5EA7-482B-B255-B10B8EC7911D}" type="datetimeFigureOut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2017-03-09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8D3E0A2-9B71-4329-8524-BE2BBB0E391E}" type="slidenum">
              <a:rPr lang="sv-SE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v-SE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460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303"/>
            <a:ext cx="775218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12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petsigt">
  <a:themeElements>
    <a:clrScheme name="Spetsigt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petsigt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petsigt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Juristbyrå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Svea Sko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304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Arial</vt:lpstr>
      <vt:lpstr>Book Antiqua</vt:lpstr>
      <vt:lpstr>Lucida Sans</vt:lpstr>
      <vt:lpstr>Wingdings</vt:lpstr>
      <vt:lpstr>Wingdings 2</vt:lpstr>
      <vt:lpstr>Wingdings 3</vt:lpstr>
      <vt:lpstr>Spetsigt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Matchschema Knattecupen 2017</dc:title>
  <dc:creator>Jatko Marcus</dc:creator>
  <cp:lastModifiedBy>Karlsson Torbjörn</cp:lastModifiedBy>
  <cp:revision>9</cp:revision>
  <cp:lastPrinted>2017-03-09T08:58:18Z</cp:lastPrinted>
  <dcterms:created xsi:type="dcterms:W3CDTF">2017-03-08T13:30:16Z</dcterms:created>
  <dcterms:modified xsi:type="dcterms:W3CDTF">2017-03-09T13:26:55Z</dcterms:modified>
</cp:coreProperties>
</file>