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6" r:id="rId7"/>
    <p:sldId id="261" r:id="rId8"/>
    <p:sldId id="260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45DBE1-D46E-4BD6-BD70-A0DAC0C9F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46247DE-A7D8-4B7E-87B2-ECB613BE4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61CBD6-5B4E-472F-A81A-8C0E2D312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63CB47-95E5-4C98-ACA4-55BC30325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F68100-0586-4A1D-A589-653C0755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5898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AE38DC-4A89-4620-A692-571DD99FD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F626472-1A22-446F-8E24-2D983CAB1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B46F96-6161-4BEF-A344-1EA69738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8B1C8C-D978-4427-9889-A73303BAB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D07587-3CF9-49C9-94B9-78E2CEF2E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008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6180DC2-40CF-458F-AF10-160D12A1FE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7CCC168-324A-41EA-AD92-346867556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C3594F-D2C1-4AF9-BB17-594299A53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1DC9575-9EAF-4278-AA53-24E9990D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9EDF3D-4C04-4948-8083-AD2D55DC4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836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5A3CAA-B457-403C-B172-8E1C6554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8AF953-D768-498B-8EC7-5D3899B68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FFEB7C1-1155-4BFD-AA79-A48E63854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13ADAB-C289-4E0C-B8E5-5D10E4D9B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FE5DE4-6F96-405E-A8B7-68F00473D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161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3929F2-7AD4-409B-AABA-6DC9D914D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3F9FAE8-E1C2-4944-B789-4E7963C41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CC250D2-4F9B-482C-A3D0-EFA6F512A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4E6834-93C5-4C81-AF42-F431B86B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CEBC3D-1A42-416F-A190-42898C3CD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273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167CD1-5130-402E-ADEC-41E3963F0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690853-B5AD-48C6-963F-6051840AB5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D86B35-E6F4-4D34-8210-DF005F169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23EC70-BCEE-4EFF-BF23-5D53C094E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AE6E7A-B53B-46EF-B62C-582DA8EA3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B7BDBCC-7499-4768-9317-725F4951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803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D6C4AD-6D27-4670-99F6-9211D33CD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E8F778-6E71-46FC-8CF7-206A394DA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A56912-6337-4B79-A2BA-9AD6DA258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0CBD718-2B2A-407A-BDA7-270600595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1C902A4-B998-410A-B8C5-022D9414E7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2F4F798-A88C-4404-990D-D56405319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EF47842-8DAC-41A2-971E-DC9FEC29D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4E39745-78E4-40AA-A750-DA74C472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337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7D60F1-38D8-47A7-8DF3-2348CE938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52581B5-8E7F-46BE-BECF-CEE8CC086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CAB3150-94C4-4FC4-8EA7-22B0442F7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0D5D4B4-8C76-45D6-B26C-46229B80A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091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6136925-AABF-4B67-A348-EFD2E7567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35C8E0F-C3D9-4DCD-9A94-3B22A271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909DF09-ADDD-4A1F-9B4A-C40C4F32F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163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5FC34F-2ECE-449A-A974-A461AF788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292FED-B058-41DB-8CCD-8BF36B31B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D4B097-DF6F-4943-96B9-240FDDA4B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419936-0D58-44DE-8EE4-4BFD95508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7697CDB-274A-4B60-BE53-FD048E76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06A7CC2-EAA6-4969-9494-C68455D10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78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1BA72D-59BA-4FD6-B245-B12BF37E5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243BE12-153C-46C7-9F58-1CA3A0C9ED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EA83AE-6BC0-4810-B027-5B6AA94FD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7E0068-5A25-41DD-9A31-CE8392F2B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6ABFD1A-D99C-4DA6-98C6-0370A9530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D58763C-2790-436F-ADC1-39EB16EBE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331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E274B9C-6417-4A5D-81F5-637BF51B8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E342EC-83DE-45CF-8F1A-640F2BEFA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037677-1CD9-4824-8DD9-8D5A35744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BB7B2-B975-4A44-A78F-C027FC9F06BB}" type="datetimeFigureOut">
              <a:rPr lang="sv-SE" smtClean="0"/>
              <a:t>2024-03-17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F8EFC-CE2F-4430-88F7-A81BADDD8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C66AF8-C76C-4DA3-8E90-C3C9C2C17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60865-E003-4BF3-B1E7-672B3E9D4E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911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4D3C58-E590-447A-85FB-E669D3D29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3550" y="1189038"/>
            <a:ext cx="9144000" cy="23876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33CCA6-07BB-44C2-8DFA-2CD29DC6B7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 descr="Klubbmärke">
            <a:extLst>
              <a:ext uri="{FF2B5EF4-FFF2-40B4-BE49-F238E27FC236}">
                <a16:creationId xmlns:a16="http://schemas.microsoft.com/office/drawing/2014/main" id="{CA96CB94-072D-4EDF-9C64-DDF6A7B64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42277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9A7B0BEA-2559-4169-B1C7-EA6DC737941A}"/>
              </a:ext>
            </a:extLst>
          </p:cNvPr>
          <p:cNvSpPr txBox="1">
            <a:spLocks/>
          </p:cNvSpPr>
          <p:nvPr/>
        </p:nvSpPr>
        <p:spPr>
          <a:xfrm>
            <a:off x="542925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Upptaktsmöte F13 F14</a:t>
            </a:r>
          </a:p>
        </p:txBody>
      </p:sp>
    </p:spTree>
    <p:extLst>
      <p:ext uri="{BB962C8B-B14F-4D97-AF65-F5344CB8AC3E}">
        <p14:creationId xmlns:p14="http://schemas.microsoft.com/office/powerpoint/2010/main" val="3626637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LF Cup 2024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618" y="8731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AA477EE-C639-4D42-BE46-434EEDE6A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2C390D20-1679-43E1-8B1C-D5C4851C5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0118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888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Laget.se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6225"/>
            <a:ext cx="10515600" cy="4351338"/>
          </a:xfrm>
        </p:spPr>
        <p:txBody>
          <a:bodyPr/>
          <a:lstStyle/>
          <a:p>
            <a:r>
              <a:rPr lang="sv-SE" dirty="0"/>
              <a:t>Lagkalender och information</a:t>
            </a:r>
          </a:p>
          <a:p>
            <a:endParaRPr lang="sv-SE" dirty="0"/>
          </a:p>
          <a:p>
            <a:r>
              <a:rPr lang="sv-SE" dirty="0"/>
              <a:t>Anmälan till matcher, viktigt att ni tackar ja och nej till kallelser</a:t>
            </a:r>
          </a:p>
          <a:p>
            <a:endParaRPr lang="sv-SE" dirty="0"/>
          </a:p>
          <a:p>
            <a:r>
              <a:rPr lang="sv-SE" dirty="0"/>
              <a:t>Anmälan LF Cup kommer ikväll, viktigt att kommentera med </a:t>
            </a:r>
            <a:r>
              <a:rPr lang="sv-SE" dirty="0" err="1"/>
              <a:t>ev</a:t>
            </a:r>
            <a:r>
              <a:rPr lang="sv-SE" dirty="0"/>
              <a:t> allergier. 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6865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Lagorganisation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Tränare</a:t>
            </a:r>
          </a:p>
          <a:p>
            <a:r>
              <a:rPr lang="sv-SE" dirty="0"/>
              <a:t>Clara Eriksson</a:t>
            </a:r>
          </a:p>
          <a:p>
            <a:r>
              <a:rPr lang="sv-SE" dirty="0"/>
              <a:t>Josef Romhagen</a:t>
            </a:r>
          </a:p>
          <a:p>
            <a:r>
              <a:rPr lang="sv-SE" dirty="0"/>
              <a:t>Robert Eriksson</a:t>
            </a:r>
          </a:p>
          <a:p>
            <a:r>
              <a:rPr lang="sv-SE" dirty="0"/>
              <a:t>Mikael Ådén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359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Profilkläder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6225"/>
            <a:ext cx="10515600" cy="4351338"/>
          </a:xfrm>
        </p:spPr>
        <p:txBody>
          <a:bodyPr/>
          <a:lstStyle/>
          <a:p>
            <a:r>
              <a:rPr lang="sv-SE" dirty="0"/>
              <a:t>Kommer finnas möjlighet att beställas och provas på </a:t>
            </a:r>
            <a:r>
              <a:rPr lang="sv-SE" dirty="0" err="1"/>
              <a:t>Önnemo</a:t>
            </a:r>
            <a:r>
              <a:rPr lang="sv-SE" dirty="0"/>
              <a:t> 15/5 </a:t>
            </a:r>
            <a:r>
              <a:rPr lang="sv-SE" dirty="0" err="1"/>
              <a:t>kl</a:t>
            </a:r>
            <a:r>
              <a:rPr lang="sv-SE" dirty="0"/>
              <a:t> 17:30</a:t>
            </a:r>
          </a:p>
          <a:p>
            <a:r>
              <a:rPr lang="sv-SE" dirty="0"/>
              <a:t>Kan alltid beställas genoms MIFs egna </a:t>
            </a:r>
            <a:r>
              <a:rPr lang="sv-SE" dirty="0" err="1"/>
              <a:t>föreningssida</a:t>
            </a:r>
            <a:r>
              <a:rPr lang="sv-SE" dirty="0"/>
              <a:t> ”team.intersport.se” välj därefter förening. (Malmbäcks IF)</a:t>
            </a:r>
          </a:p>
          <a:p>
            <a:r>
              <a:rPr lang="sv-SE" dirty="0"/>
              <a:t>Finns även i vår ”hörna” på teamavdelningen på </a:t>
            </a:r>
            <a:r>
              <a:rPr lang="sv-SE" dirty="0" err="1"/>
              <a:t>intersport</a:t>
            </a:r>
            <a:r>
              <a:rPr lang="sv-SE" dirty="0"/>
              <a:t> på </a:t>
            </a:r>
            <a:r>
              <a:rPr lang="sv-SE" dirty="0" err="1"/>
              <a:t>Asecs</a:t>
            </a:r>
            <a:endParaRPr lang="sv-SE" dirty="0"/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35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Spelaravgift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1849437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Spelare födda 2008-2017 500kr</a:t>
            </a:r>
          </a:p>
          <a:p>
            <a:r>
              <a:rPr lang="sv-SE" dirty="0"/>
              <a:t>Bankgiro 5898-0970</a:t>
            </a:r>
          </a:p>
          <a:p>
            <a:r>
              <a:rPr lang="sv-SE" dirty="0" err="1"/>
              <a:t>Swish</a:t>
            </a:r>
            <a:r>
              <a:rPr lang="sv-SE" dirty="0"/>
              <a:t>: 1232266633</a:t>
            </a:r>
          </a:p>
          <a:p>
            <a:r>
              <a:rPr lang="sv-SE" dirty="0"/>
              <a:t>Senast 15 maj</a:t>
            </a:r>
          </a:p>
          <a:p>
            <a:endParaRPr lang="sv-SE" dirty="0"/>
          </a:p>
          <a:p>
            <a:r>
              <a:rPr lang="sv-SE" b="1" dirty="0"/>
              <a:t>Medlemsavgift MIF</a:t>
            </a:r>
          </a:p>
          <a:p>
            <a:r>
              <a:rPr lang="sv-SE" dirty="0"/>
              <a:t>Barn 70kr</a:t>
            </a:r>
          </a:p>
          <a:p>
            <a:r>
              <a:rPr lang="sv-SE" dirty="0"/>
              <a:t>Vuxen 120kr</a:t>
            </a:r>
          </a:p>
          <a:p>
            <a:r>
              <a:rPr lang="sv-SE" dirty="0"/>
              <a:t>Familj 250kr</a:t>
            </a:r>
          </a:p>
          <a:p>
            <a:endParaRPr lang="sv-SE" dirty="0"/>
          </a:p>
          <a:p>
            <a:r>
              <a:rPr lang="sv-SE" dirty="0"/>
              <a:t>Bankgiro: 144-6905 </a:t>
            </a:r>
          </a:p>
          <a:p>
            <a:r>
              <a:rPr lang="sv-SE" dirty="0"/>
              <a:t>Märk inbetalningen med namn/familj. 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68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Uppdrag förälder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Tvätt av matchställ</a:t>
            </a:r>
          </a:p>
          <a:p>
            <a:endParaRPr lang="sv-SE" dirty="0"/>
          </a:p>
          <a:p>
            <a:r>
              <a:rPr lang="sv-SE" dirty="0"/>
              <a:t>Kiosk vid hemmamatch</a:t>
            </a:r>
          </a:p>
          <a:p>
            <a:endParaRPr lang="sv-SE" dirty="0"/>
          </a:p>
          <a:p>
            <a:r>
              <a:rPr lang="sv-SE" dirty="0"/>
              <a:t>Körning bortamatch</a:t>
            </a:r>
          </a:p>
          <a:p>
            <a:endParaRPr lang="sv-SE" dirty="0"/>
          </a:p>
          <a:p>
            <a:r>
              <a:rPr lang="sv-SE" dirty="0"/>
              <a:t>Schema komma när matchdatum är klart</a:t>
            </a:r>
          </a:p>
          <a:p>
            <a:endParaRPr lang="sv-SE" dirty="0"/>
          </a:p>
          <a:p>
            <a:r>
              <a:rPr lang="sv-SE" dirty="0"/>
              <a:t>Försäljning från Ravelli samt Smaklöken under maj/juni</a:t>
            </a:r>
          </a:p>
          <a:p>
            <a:r>
              <a:rPr lang="sv-SE" dirty="0"/>
              <a:t>I augusti säljer vi kakor och godis från kakservice.</a:t>
            </a:r>
          </a:p>
          <a:p>
            <a:endParaRPr lang="sv-SE" dirty="0"/>
          </a:p>
          <a:p>
            <a:r>
              <a:rPr lang="sv-SE" dirty="0" err="1"/>
              <a:t>Bollisor</a:t>
            </a:r>
            <a:r>
              <a:rPr lang="sv-SE" dirty="0"/>
              <a:t> vid </a:t>
            </a:r>
            <a:r>
              <a:rPr lang="sv-SE" dirty="0" err="1"/>
              <a:t>a-lagsmatcher</a:t>
            </a:r>
            <a:r>
              <a:rPr lang="sv-SE" dirty="0"/>
              <a:t>, datum kommer i laget.se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317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 på våra barn och deras föräldrar.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Visa respekt och hänsyn till med och motspelare i med och motgång</a:t>
            </a:r>
          </a:p>
          <a:p>
            <a:endParaRPr lang="sv-SE" dirty="0"/>
          </a:p>
          <a:p>
            <a:r>
              <a:rPr lang="sv-SE" dirty="0"/>
              <a:t>Vårda ert språk, både vid match och träning. Vi accepterar inte </a:t>
            </a:r>
            <a:r>
              <a:rPr lang="sv-SE" dirty="0" err="1"/>
              <a:t>glopord</a:t>
            </a:r>
            <a:r>
              <a:rPr lang="sv-SE" dirty="0"/>
              <a:t> eller svordomar. </a:t>
            </a:r>
            <a:r>
              <a:rPr lang="sv-SE" u="sng" dirty="0"/>
              <a:t>Vi är trevliga mot varandra.</a:t>
            </a:r>
          </a:p>
          <a:p>
            <a:endParaRPr lang="sv-SE" dirty="0"/>
          </a:p>
          <a:p>
            <a:r>
              <a:rPr lang="sv-SE" dirty="0"/>
              <a:t>Hjälp ditt barn att komma i tid. Pusha dem att komma iväg till träning och match. Det är viktigt att de fullföljer hela säsongen. Även viktigt att alla accepterar ledarnas beslut. </a:t>
            </a:r>
          </a:p>
          <a:p>
            <a:endParaRPr lang="sv-SE" dirty="0"/>
          </a:p>
          <a:p>
            <a:r>
              <a:rPr lang="sv-SE" dirty="0"/>
              <a:t>Kom och stötta ditt barn vid matcher och var en god förebild vid sidan av planen. </a:t>
            </a:r>
          </a:p>
          <a:p>
            <a:endParaRPr lang="sv-SE" dirty="0"/>
          </a:p>
          <a:p>
            <a:r>
              <a:rPr lang="sv-SE" dirty="0"/>
              <a:t>Om barnet spelar i matcher ska du hjälpa till med kiosk, körning och tvättning. Byt med någon om du inte kan på utsatt tid. </a:t>
            </a:r>
          </a:p>
          <a:p>
            <a:r>
              <a:rPr lang="sv-SE" dirty="0"/>
              <a:t>Det är viktigt att ditt barn känner glädje över att spela fotboll. Om det skulle uppstå problem eller frågor kring ditt barns fotbollsspelande, kontakta lagets ledare eller MIF-sektionen genom Paula Sundling på      070-422 53 57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570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Inomhus sporthallen måndagar</a:t>
            </a:r>
          </a:p>
          <a:p>
            <a:endParaRPr lang="sv-SE" dirty="0"/>
          </a:p>
          <a:p>
            <a:r>
              <a:rPr lang="sv-SE" dirty="0"/>
              <a:t>1830-1945</a:t>
            </a:r>
          </a:p>
          <a:p>
            <a:endParaRPr lang="sv-SE" dirty="0"/>
          </a:p>
          <a:p>
            <a:r>
              <a:rPr lang="sv-SE" dirty="0"/>
              <a:t>När vi börjar utomhus:</a:t>
            </a:r>
          </a:p>
          <a:p>
            <a:r>
              <a:rPr lang="sv-SE" dirty="0"/>
              <a:t>Måndagar 1800-1915</a:t>
            </a:r>
          </a:p>
          <a:p>
            <a:r>
              <a:rPr lang="sv-SE" dirty="0"/>
              <a:t>Onsdagar 1715-1830</a:t>
            </a:r>
          </a:p>
          <a:p>
            <a:endParaRPr lang="sv-SE" dirty="0"/>
          </a:p>
          <a:p>
            <a:r>
              <a:rPr lang="sv-SE" dirty="0"/>
              <a:t>Kommer kommuniceras i aktivitetskalendern på laget.se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0873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F2013			F2014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Matchschema sätts 24/3, kommuniceras på laget.se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40C85ABF-DB5F-4A5D-BD60-E1823917E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2752577"/>
            <a:ext cx="1457528" cy="2114845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70E6B9C8-BBA3-45E1-9D6F-23A31473D5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7470" y="2738287"/>
            <a:ext cx="1505160" cy="21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220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62D3B-8A55-46D5-87D7-250A65461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56F2ED-B457-42F1-AD6E-A935DC999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6225"/>
            <a:ext cx="10515600" cy="4351338"/>
          </a:xfrm>
        </p:spPr>
        <p:txBody>
          <a:bodyPr/>
          <a:lstStyle/>
          <a:p>
            <a:r>
              <a:rPr lang="sv-SE" dirty="0"/>
              <a:t>Fokusmål</a:t>
            </a:r>
          </a:p>
          <a:p>
            <a:endParaRPr lang="sv-SE" dirty="0"/>
          </a:p>
          <a:p>
            <a:r>
              <a:rPr lang="sv-SE" dirty="0"/>
              <a:t>Samling före och efter match i omklädningsrum</a:t>
            </a:r>
          </a:p>
          <a:p>
            <a:endParaRPr lang="sv-SE" dirty="0"/>
          </a:p>
          <a:p>
            <a:r>
              <a:rPr lang="sv-SE" dirty="0"/>
              <a:t>Alla kommer få ett matchställ utdelat som ska med till match rent och snyggt.</a:t>
            </a:r>
          </a:p>
        </p:txBody>
      </p:sp>
      <p:pic>
        <p:nvPicPr>
          <p:cNvPr id="4" name="Picture 4" descr="Malmbäcks IF emblem">
            <a:extLst>
              <a:ext uri="{FF2B5EF4-FFF2-40B4-BE49-F238E27FC236}">
                <a16:creationId xmlns:a16="http://schemas.microsoft.com/office/drawing/2014/main" id="{67FAE4C0-6298-45F8-8C9C-2B9C9124B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0" y="206376"/>
            <a:ext cx="4190364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8272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392</Words>
  <Application>Microsoft Office PowerPoint</Application>
  <PresentationFormat>Bredbild</PresentationFormat>
  <Paragraphs>80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PowerPoint-presentation</vt:lpstr>
      <vt:lpstr>Lagorganisation</vt:lpstr>
      <vt:lpstr>Profilkläder</vt:lpstr>
      <vt:lpstr>Spelaravgift</vt:lpstr>
      <vt:lpstr>Uppdrag förälder</vt:lpstr>
      <vt:lpstr>Förväntningar på våra barn och deras föräldrar.</vt:lpstr>
      <vt:lpstr>Träningstider</vt:lpstr>
      <vt:lpstr>Seriespel</vt:lpstr>
      <vt:lpstr>Matcher</vt:lpstr>
      <vt:lpstr>LF Cup 2024</vt:lpstr>
      <vt:lpstr>Laget.se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Ådén Mikael, ILlv</dc:creator>
  <cp:lastModifiedBy>Ådén Mikael, ILlv</cp:lastModifiedBy>
  <cp:revision>6</cp:revision>
  <dcterms:created xsi:type="dcterms:W3CDTF">2024-03-17T13:24:30Z</dcterms:created>
  <dcterms:modified xsi:type="dcterms:W3CDTF">2024-03-17T17:21:05Z</dcterms:modified>
</cp:coreProperties>
</file>