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59" r:id="rId3"/>
    <p:sldId id="261" r:id="rId4"/>
    <p:sldId id="274" r:id="rId5"/>
    <p:sldId id="275" r:id="rId6"/>
    <p:sldId id="262" r:id="rId7"/>
    <p:sldId id="276" r:id="rId8"/>
    <p:sldId id="277" r:id="rId9"/>
    <p:sldId id="278" r:id="rId10"/>
    <p:sldId id="279" r:id="rId11"/>
    <p:sldId id="280" r:id="rId12"/>
    <p:sldId id="263" r:id="rId13"/>
    <p:sldId id="264" r:id="rId14"/>
    <p:sldId id="265" r:id="rId15"/>
    <p:sldId id="266" r:id="rId16"/>
    <p:sldId id="267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21A"/>
    <a:srgbClr val="1515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4155" autoAdjust="0"/>
  </p:normalViewPr>
  <p:slideViewPr>
    <p:cSldViewPr snapToGrid="0">
      <p:cViewPr varScale="1">
        <p:scale>
          <a:sx n="57" d="100"/>
          <a:sy n="57" d="100"/>
        </p:scale>
        <p:origin x="101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B599DB-5626-48D3-8963-BF63EAF97E72}" type="datetimeFigureOut">
              <a:rPr lang="sv-SE" smtClean="0"/>
              <a:t>2025-11-04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09367-F6B0-45A2-B2AA-745EB18B65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4299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09367-F6B0-45A2-B2AA-745EB18B65C6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2095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09367-F6B0-45A2-B2AA-745EB18B65C6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5374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För</a:t>
            </a:r>
            <a:r>
              <a:rPr lang="sv-SE" baseline="0" dirty="0" smtClean="0"/>
              <a:t> att lägga en bra grund, främst i de yngre lagen kan dessa bilder vara en bra start att diskutera utifrån. 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09367-F6B0-45A2-B2AA-745EB18B65C6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4907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09367-F6B0-45A2-B2AA-745EB18B65C6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5558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AA201A-89B4-1736-AEF2-0F66731C3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76280E1-C94D-4367-FDD9-02B7F6317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806DFCA-C0F5-15C4-E739-95D07A359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C889-AD76-40E2-B41C-A03D54C3321C}" type="datetimeFigureOut">
              <a:rPr lang="sv-SE" smtClean="0"/>
              <a:t>2025-11-04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CACF770-B517-E35E-68DD-F44E71166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EE92DFB-1F02-D189-70D7-76F74FD5B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D09A-1B3A-42CA-98FE-9088678049F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7162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3A7827-B9E2-D776-9EFD-EC98E7F84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A7CF40E-4416-9C02-AA23-F20E606E6F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C057A4E-6E72-4BE3-5080-8898FF89F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C889-AD76-40E2-B41C-A03D54C3321C}" type="datetimeFigureOut">
              <a:rPr lang="sv-SE" smtClean="0"/>
              <a:t>2025-11-04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3E0FA1A-F170-E774-FF6F-583FA2DB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54DCEFA-2AB2-BF95-18D4-22E44EBCA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D09A-1B3A-42CA-98FE-9088678049F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0068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4B499D3-A856-EA41-FF32-20D27FA4AE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E554E66-4FAB-3AE5-842E-4377F0BB2A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AF896ED-4433-6C04-0558-D177A3B4A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C889-AD76-40E2-B41C-A03D54C3321C}" type="datetimeFigureOut">
              <a:rPr lang="sv-SE" smtClean="0"/>
              <a:t>2025-11-04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72803A2-D794-8139-827D-F6873746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A6B2A92-C425-912E-95B6-8D7DF5C6A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D09A-1B3A-42CA-98FE-9088678049F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5210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A1313B-9352-B49E-A7A0-EC5D17839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4643586-1CED-C1AF-2666-DF7891CF4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BC97AEE-C0E4-0E4E-1990-8F8CE5AF7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C889-AD76-40E2-B41C-A03D54C3321C}" type="datetimeFigureOut">
              <a:rPr lang="sv-SE" smtClean="0"/>
              <a:t>2025-11-04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2795114-B451-3F7E-7125-742771282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642E8A4-6EA2-9664-339C-39655D7F3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D09A-1B3A-42CA-98FE-9088678049F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7937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4AA43F-1BDE-D6E2-7453-ECD32B742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705A892-7946-E991-9B34-E9D7E064E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D553A26-E354-B296-A02A-36E30FA48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C889-AD76-40E2-B41C-A03D54C3321C}" type="datetimeFigureOut">
              <a:rPr lang="sv-SE" smtClean="0"/>
              <a:t>2025-11-04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E8F416F-E452-A00F-8F83-FDF4C6D66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B3DFCEE-0CD5-7ED8-7595-A5C318767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D09A-1B3A-42CA-98FE-9088678049F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6400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E69A91-7368-D2E2-3FF9-6A1802E6A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EA5812E-2EF2-0D2F-B1C6-A10B8168A3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CCF12E3-83B1-9FAB-774C-8DEEEC5EF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F7449E7-5DB2-009A-9982-C81A64A88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C889-AD76-40E2-B41C-A03D54C3321C}" type="datetimeFigureOut">
              <a:rPr lang="sv-SE" smtClean="0"/>
              <a:t>2025-11-04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ADCFC69-AB12-B504-7499-A0DD2E4E9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5D93A76-9F7D-868D-023D-F0AAA0A92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D09A-1B3A-42CA-98FE-9088678049F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8900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8DEC3F-4667-A386-CB93-54B4B3570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5AF66A2-6431-453A-34B1-7A9D28767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6619FC8-903A-69EB-3A20-09C6F9EC4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FDC21B2-8D2F-C03A-B205-5CBF03B135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0B9BA3C-43DB-1AE7-F2D6-5644C50AF6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C6C892DA-6D75-A888-6B66-0D00DFEE9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C889-AD76-40E2-B41C-A03D54C3321C}" type="datetimeFigureOut">
              <a:rPr lang="sv-SE" smtClean="0"/>
              <a:t>2025-11-04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95E26F8F-C099-3D31-CC71-336D7D4DD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155E7C0-4508-6B3E-9AFF-7E459191F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D09A-1B3A-42CA-98FE-9088678049F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9933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775C2C-FE10-C941-F5C0-AD07DC630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5669855-752E-2130-8567-0400B8B1E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C889-AD76-40E2-B41C-A03D54C3321C}" type="datetimeFigureOut">
              <a:rPr lang="sv-SE" smtClean="0"/>
              <a:t>2025-11-04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F5DC7AD-4A53-9A79-712D-8A3A90140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8533C0F-23D1-1B4C-2C07-400D35943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D09A-1B3A-42CA-98FE-9088678049F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9078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7D82EAC-CE1E-0C3D-B5C4-183C20F26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C889-AD76-40E2-B41C-A03D54C3321C}" type="datetimeFigureOut">
              <a:rPr lang="sv-SE" smtClean="0"/>
              <a:t>2025-11-04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1B4B406-619D-8DB0-B794-C810AC7F2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568D258-7AFD-F87B-3A98-0F7C66A50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D09A-1B3A-42CA-98FE-9088678049F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8400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A15ADB-FCEB-60A6-E926-C6289D71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8FFBEF5-7238-EEFD-7647-E8B6870D8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560D68B-1A45-66E2-6426-D7E07D2673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E50078F-6A27-5D8A-1AC4-7D254C086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C889-AD76-40E2-B41C-A03D54C3321C}" type="datetimeFigureOut">
              <a:rPr lang="sv-SE" smtClean="0"/>
              <a:t>2025-11-04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F5AE0C0-B786-F9FB-39D8-3FE4BFB7A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E5412E5-731A-A44F-695F-73CF3697B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D09A-1B3A-42CA-98FE-9088678049F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3948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89F32EF-0A80-A437-D8C5-081C68E16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B3B05D4-4CAB-BB6F-33BB-5958AE6FD4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9FD7C57-E67D-DD36-C791-089AE5C3AC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9C7B690-AE5C-86C4-8800-EF27FA9BE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C889-AD76-40E2-B41C-A03D54C3321C}" type="datetimeFigureOut">
              <a:rPr lang="sv-SE" smtClean="0"/>
              <a:t>2025-11-04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20D37EF-3C74-7755-38C2-C296CBC54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31EE91C-DC0B-DE07-4CAA-8F45E98DB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9D09A-1B3A-42CA-98FE-9088678049F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51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665432F-560B-6B78-A758-56D1753B9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47D864F-9311-E36A-9BFE-4B1378896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C993067-5770-E29A-F9D7-3FB0CC9EE6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EC889-AD76-40E2-B41C-A03D54C3321C}" type="datetimeFigureOut">
              <a:rPr lang="sv-SE" smtClean="0"/>
              <a:t>2025-11-04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7FE59A5-CA77-0A1D-D44E-B652A9190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9B1C412-5FC6-06EA-2980-D295BC675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9D09A-1B3A-42CA-98FE-9088678049F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9439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chysstinnebandy.nu/schysstla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nnebandy.se/media/ijtmrece/pantamera_schysst-match.pdf" TargetMode="External"/><Relationship Id="rId4" Type="http://schemas.openxmlformats.org/officeDocument/2006/relationships/hyperlink" Target="https://www.rfsisu.se/download/18.718614e0183c57884c5124f/1665491919622/Del%204.pd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logotyp&#10;&#10;Automatiskt genererad beskrivning">
            <a:extLst>
              <a:ext uri="{FF2B5EF4-FFF2-40B4-BE49-F238E27FC236}">
                <a16:creationId xmlns:a16="http://schemas.microsoft.com/office/drawing/2014/main" id="{91E75BBC-4167-3BB6-6188-4E3931E52A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664" y="5895975"/>
            <a:ext cx="541387" cy="733048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F93CBB17-3F41-B3FC-5193-1EF73699CC9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10705" y="6296386"/>
            <a:ext cx="10303497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6F181835-1A1C-2C94-6BA9-522D3CDD89E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10705" y="6392226"/>
            <a:ext cx="10303497" cy="0"/>
          </a:xfrm>
          <a:prstGeom prst="line">
            <a:avLst/>
          </a:prstGeom>
          <a:ln w="15875">
            <a:solidFill>
              <a:srgbClr val="F08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46E0B31D-C7B1-DEBE-17CD-5336EA4D68C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18561" y="6197269"/>
            <a:ext cx="10303497" cy="0"/>
          </a:xfrm>
          <a:prstGeom prst="line">
            <a:avLst/>
          </a:prstGeom>
          <a:ln w="22225">
            <a:solidFill>
              <a:srgbClr val="F08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ubrik 3">
            <a:extLst>
              <a:ext uri="{FF2B5EF4-FFF2-40B4-BE49-F238E27FC236}">
                <a16:creationId xmlns:a16="http://schemas.microsoft.com/office/drawing/2014/main" id="{4FC423D9-E7ED-49E0-C151-06A444931A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b="1" dirty="0">
                <a:solidFill>
                  <a:schemeClr val="bg1"/>
                </a:solidFill>
              </a:rPr>
              <a:t>Ledarträff 3/11-2025</a:t>
            </a:r>
          </a:p>
        </p:txBody>
      </p:sp>
    </p:spTree>
    <p:extLst>
      <p:ext uri="{BB962C8B-B14F-4D97-AF65-F5344CB8AC3E}">
        <p14:creationId xmlns:p14="http://schemas.microsoft.com/office/powerpoint/2010/main" val="2640228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2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296FB-0B07-D3B9-AAD0-E4364BEDB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logotyp&#10;&#10;Automatiskt genererad beskrivning">
            <a:extLst>
              <a:ext uri="{FF2B5EF4-FFF2-40B4-BE49-F238E27FC236}">
                <a16:creationId xmlns:a16="http://schemas.microsoft.com/office/drawing/2014/main" id="{EB274BA9-9FB6-B2FB-0356-8188E35758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664" y="5895975"/>
            <a:ext cx="541387" cy="733048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19608F53-C46E-9A33-DBA6-D2FEED770C3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10705" y="6296386"/>
            <a:ext cx="10303497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4CB0EBE0-5E7D-A828-2440-610258C5AC6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10705" y="6392226"/>
            <a:ext cx="10303497" cy="0"/>
          </a:xfrm>
          <a:prstGeom prst="line">
            <a:avLst/>
          </a:prstGeom>
          <a:ln w="15875">
            <a:solidFill>
              <a:srgbClr val="F08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521C1BC3-8A2D-098C-2C76-B8A72718A4D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18561" y="6197269"/>
            <a:ext cx="10303497" cy="0"/>
          </a:xfrm>
          <a:prstGeom prst="line">
            <a:avLst/>
          </a:prstGeom>
          <a:ln w="22225">
            <a:solidFill>
              <a:srgbClr val="F08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objek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230" y="1170244"/>
            <a:ext cx="8697539" cy="423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23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2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296FB-0B07-D3B9-AAD0-E4364BEDB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logotyp&#10;&#10;Automatiskt genererad beskrivning">
            <a:extLst>
              <a:ext uri="{FF2B5EF4-FFF2-40B4-BE49-F238E27FC236}">
                <a16:creationId xmlns:a16="http://schemas.microsoft.com/office/drawing/2014/main" id="{EB274BA9-9FB6-B2FB-0356-8188E35758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664" y="5895975"/>
            <a:ext cx="541387" cy="733048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19608F53-C46E-9A33-DBA6-D2FEED770C3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10705" y="6296386"/>
            <a:ext cx="10303497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4CB0EBE0-5E7D-A828-2440-610258C5AC6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10705" y="6392226"/>
            <a:ext cx="10303497" cy="0"/>
          </a:xfrm>
          <a:prstGeom prst="line">
            <a:avLst/>
          </a:prstGeom>
          <a:ln w="15875">
            <a:solidFill>
              <a:srgbClr val="F08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521C1BC3-8A2D-098C-2C76-B8A72718A4D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18561" y="6197269"/>
            <a:ext cx="10303497" cy="0"/>
          </a:xfrm>
          <a:prstGeom prst="line">
            <a:avLst/>
          </a:prstGeom>
          <a:ln w="22225">
            <a:solidFill>
              <a:srgbClr val="F08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Tips på bra länkar </a:t>
            </a:r>
          </a:p>
        </p:txBody>
      </p:sp>
      <p:sp>
        <p:nvSpPr>
          <p:cNvPr id="10" name="Platshållare för innehåll 9"/>
          <p:cNvSpPr>
            <a:spLocks noGrp="1"/>
          </p:cNvSpPr>
          <p:nvPr>
            <p:ph idx="1"/>
          </p:nvPr>
        </p:nvSpPr>
        <p:spPr>
          <a:xfrm>
            <a:off x="838200" y="1825625"/>
            <a:ext cx="691766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3"/>
              </a:rPr>
              <a:t>SchysstLag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3"/>
              </a:rPr>
              <a:t> – Schysst </a:t>
            </a: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3"/>
              </a:rPr>
              <a:t>Innebandy</a:t>
            </a:r>
            <a:endParaRPr kumimoji="0" lang="sv-S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sv-SE" sz="2400" dirty="0" smtClean="0">
                <a:hlinkClick r:id="rId4"/>
              </a:rPr>
              <a:t>Skippa attityden - börja göra, fortsätta göra, sluta göra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838200" y="3521090"/>
            <a:ext cx="3953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5"/>
              </a:rPr>
              <a:t>pantamera_schysst-match.pdf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364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2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9CF883-20DC-4A3F-2596-C32635A9E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logotyp&#10;&#10;Automatiskt genererad beskrivning">
            <a:extLst>
              <a:ext uri="{FF2B5EF4-FFF2-40B4-BE49-F238E27FC236}">
                <a16:creationId xmlns:a16="http://schemas.microsoft.com/office/drawing/2014/main" id="{8E38127E-5361-4E46-4264-411F9C7F5A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664" y="5895975"/>
            <a:ext cx="541387" cy="733048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F4AEE5FE-C8F2-E897-137B-BC03888F655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10705" y="6296386"/>
            <a:ext cx="10303497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F78698F5-1E2D-8A86-9B0F-70D7C6A7A22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10705" y="6392226"/>
            <a:ext cx="10303497" cy="0"/>
          </a:xfrm>
          <a:prstGeom prst="line">
            <a:avLst/>
          </a:prstGeom>
          <a:ln w="15875">
            <a:solidFill>
              <a:srgbClr val="F08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9BCD1B23-3187-E4CE-C6C4-D0D5A916B0B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18561" y="6197269"/>
            <a:ext cx="10303497" cy="0"/>
          </a:xfrm>
          <a:prstGeom prst="line">
            <a:avLst/>
          </a:prstGeom>
          <a:ln w="22225">
            <a:solidFill>
              <a:srgbClr val="F08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ubrik 3">
            <a:extLst>
              <a:ext uri="{FF2B5EF4-FFF2-40B4-BE49-F238E27FC236}">
                <a16:creationId xmlns:a16="http://schemas.microsoft.com/office/drawing/2014/main" id="{AF23BA32-C8A2-7DEB-740D-DADD23AB0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5453" y="2676842"/>
            <a:ext cx="7874000" cy="970596"/>
          </a:xfrm>
        </p:spPr>
        <p:txBody>
          <a:bodyPr/>
          <a:lstStyle/>
          <a:p>
            <a:r>
              <a:rPr lang="sv-SE" b="1" dirty="0">
                <a:solidFill>
                  <a:schemeClr val="bg1"/>
                </a:solidFill>
              </a:rPr>
              <a:t>Mat/Diskussioner</a:t>
            </a:r>
          </a:p>
        </p:txBody>
      </p:sp>
    </p:spTree>
    <p:extLst>
      <p:ext uri="{BB962C8B-B14F-4D97-AF65-F5344CB8AC3E}">
        <p14:creationId xmlns:p14="http://schemas.microsoft.com/office/powerpoint/2010/main" val="3274212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2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6D7384-7737-3D36-D4D9-FB7C7DA60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logotyp&#10;&#10;Automatiskt genererad beskrivning">
            <a:extLst>
              <a:ext uri="{FF2B5EF4-FFF2-40B4-BE49-F238E27FC236}">
                <a16:creationId xmlns:a16="http://schemas.microsoft.com/office/drawing/2014/main" id="{BF2650D8-EDA3-39C0-374D-8AD910CD35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664" y="5895975"/>
            <a:ext cx="541387" cy="733048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7DFAEDB8-54B9-1644-8578-B9357D13536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10705" y="6296386"/>
            <a:ext cx="10303497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E916EB32-5AAC-E345-8087-51A32E0F240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10705" y="6392226"/>
            <a:ext cx="10303497" cy="0"/>
          </a:xfrm>
          <a:prstGeom prst="line">
            <a:avLst/>
          </a:prstGeom>
          <a:ln w="15875">
            <a:solidFill>
              <a:srgbClr val="F08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0BCD0169-D57F-9273-F4B8-D67793B03E5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18561" y="6197269"/>
            <a:ext cx="10303497" cy="0"/>
          </a:xfrm>
          <a:prstGeom prst="line">
            <a:avLst/>
          </a:prstGeom>
          <a:ln w="22225">
            <a:solidFill>
              <a:srgbClr val="F08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ubrik 3">
            <a:extLst>
              <a:ext uri="{FF2B5EF4-FFF2-40B4-BE49-F238E27FC236}">
                <a16:creationId xmlns:a16="http://schemas.microsoft.com/office/drawing/2014/main" id="{2BB6D81C-540B-0013-794A-F80BAFE58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3309" y="1599882"/>
            <a:ext cx="7874000" cy="970596"/>
          </a:xfrm>
        </p:spPr>
        <p:txBody>
          <a:bodyPr/>
          <a:lstStyle/>
          <a:p>
            <a:r>
              <a:rPr lang="sv-SE" b="1" dirty="0">
                <a:solidFill>
                  <a:schemeClr val="bg1"/>
                </a:solidFill>
              </a:rPr>
              <a:t>RF-SISU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F0A90CC5-B939-E23F-B33B-4B27578738EF}"/>
              </a:ext>
            </a:extLst>
          </p:cNvPr>
          <p:cNvSpPr txBox="1"/>
          <p:nvPr/>
        </p:nvSpPr>
        <p:spPr>
          <a:xfrm>
            <a:off x="5080000" y="2570478"/>
            <a:ext cx="3525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solidFill>
                  <a:schemeClr val="bg1"/>
                </a:solidFill>
              </a:rPr>
              <a:t>Maria Hill</a:t>
            </a:r>
          </a:p>
        </p:txBody>
      </p:sp>
    </p:spTree>
    <p:extLst>
      <p:ext uri="{BB962C8B-B14F-4D97-AF65-F5344CB8AC3E}">
        <p14:creationId xmlns:p14="http://schemas.microsoft.com/office/powerpoint/2010/main" val="436211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2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D8DD43-C1C3-284C-A415-85C00926F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logotyp&#10;&#10;Automatiskt genererad beskrivning">
            <a:extLst>
              <a:ext uri="{FF2B5EF4-FFF2-40B4-BE49-F238E27FC236}">
                <a16:creationId xmlns:a16="http://schemas.microsoft.com/office/drawing/2014/main" id="{9985E6FC-59EF-8370-F5A3-A1CAA1009A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664" y="5895975"/>
            <a:ext cx="541387" cy="733048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CF1D6779-2EED-6C8A-97A2-48F45CB982B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10705" y="6296386"/>
            <a:ext cx="10303497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4C48F2DE-9926-72AE-9305-01865896FD6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10705" y="6392226"/>
            <a:ext cx="10303497" cy="0"/>
          </a:xfrm>
          <a:prstGeom prst="line">
            <a:avLst/>
          </a:prstGeom>
          <a:ln w="15875">
            <a:solidFill>
              <a:srgbClr val="F08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529C9467-F49E-18EF-BF3B-FC193B1F2AD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18561" y="6197269"/>
            <a:ext cx="10303497" cy="0"/>
          </a:xfrm>
          <a:prstGeom prst="line">
            <a:avLst/>
          </a:prstGeom>
          <a:ln w="22225">
            <a:solidFill>
              <a:srgbClr val="F08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ubrik 3">
            <a:extLst>
              <a:ext uri="{FF2B5EF4-FFF2-40B4-BE49-F238E27FC236}">
                <a16:creationId xmlns:a16="http://schemas.microsoft.com/office/drawing/2014/main" id="{53D10A61-F72F-5E50-54E9-8FD869296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9000" y="1559242"/>
            <a:ext cx="7874000" cy="970596"/>
          </a:xfrm>
        </p:spPr>
        <p:txBody>
          <a:bodyPr>
            <a:norm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Spelarutvecklingstrappan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F3DD0CE1-8CD1-0C33-363C-BD509ABEDE05}"/>
              </a:ext>
            </a:extLst>
          </p:cNvPr>
          <p:cNvSpPr txBox="1"/>
          <p:nvPr/>
        </p:nvSpPr>
        <p:spPr>
          <a:xfrm>
            <a:off x="4428795" y="2545078"/>
            <a:ext cx="3067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>
                <a:solidFill>
                  <a:schemeClr val="bg1"/>
                </a:solidFill>
              </a:rPr>
              <a:t>Christian Bergström</a:t>
            </a:r>
          </a:p>
        </p:txBody>
      </p:sp>
    </p:spTree>
    <p:extLst>
      <p:ext uri="{BB962C8B-B14F-4D97-AF65-F5344CB8AC3E}">
        <p14:creationId xmlns:p14="http://schemas.microsoft.com/office/powerpoint/2010/main" val="2224959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2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1C493C-EBB7-4039-B810-266C1470E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logotyp&#10;&#10;Automatiskt genererad beskrivning">
            <a:extLst>
              <a:ext uri="{FF2B5EF4-FFF2-40B4-BE49-F238E27FC236}">
                <a16:creationId xmlns:a16="http://schemas.microsoft.com/office/drawing/2014/main" id="{455608DD-0037-3CD7-D5DA-44E844E80D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664" y="5895975"/>
            <a:ext cx="541387" cy="733048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27EB1B66-7A0D-1A12-6323-63CC18E1F46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10705" y="6296386"/>
            <a:ext cx="10303497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27974927-3BFA-410C-4A33-A01E134A58A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10705" y="6392226"/>
            <a:ext cx="10303497" cy="0"/>
          </a:xfrm>
          <a:prstGeom prst="line">
            <a:avLst/>
          </a:prstGeom>
          <a:ln w="15875">
            <a:solidFill>
              <a:srgbClr val="F08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2479B0A1-20FF-62E8-F297-E3A78A2FAB3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18561" y="6197269"/>
            <a:ext cx="10303497" cy="0"/>
          </a:xfrm>
          <a:prstGeom prst="line">
            <a:avLst/>
          </a:prstGeom>
          <a:ln w="22225">
            <a:solidFill>
              <a:srgbClr val="F08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ubrik 3">
            <a:extLst>
              <a:ext uri="{FF2B5EF4-FFF2-40B4-BE49-F238E27FC236}">
                <a16:creationId xmlns:a16="http://schemas.microsoft.com/office/drawing/2014/main" id="{68804FE1-8221-EB4F-1C19-853CA2175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9000" y="2554922"/>
            <a:ext cx="7874000" cy="970596"/>
          </a:xfrm>
        </p:spPr>
        <p:txBody>
          <a:bodyPr>
            <a:norm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Gruppdiskussioner </a:t>
            </a:r>
          </a:p>
        </p:txBody>
      </p:sp>
    </p:spTree>
    <p:extLst>
      <p:ext uri="{BB962C8B-B14F-4D97-AF65-F5344CB8AC3E}">
        <p14:creationId xmlns:p14="http://schemas.microsoft.com/office/powerpoint/2010/main" val="1559276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2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EAA813-94BD-D071-C385-A33F28A67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logotyp&#10;&#10;Automatiskt genererad beskrivning">
            <a:extLst>
              <a:ext uri="{FF2B5EF4-FFF2-40B4-BE49-F238E27FC236}">
                <a16:creationId xmlns:a16="http://schemas.microsoft.com/office/drawing/2014/main" id="{8C7F053B-6709-F1C9-D8CC-21D428A110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664" y="5895975"/>
            <a:ext cx="541387" cy="733048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7F2BBB35-296A-B86F-5F9A-2181C6F3DD3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10705" y="6296386"/>
            <a:ext cx="10303497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A0CFF939-AC77-1F9C-8B7C-780CF852E6D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10705" y="6392226"/>
            <a:ext cx="10303497" cy="0"/>
          </a:xfrm>
          <a:prstGeom prst="line">
            <a:avLst/>
          </a:prstGeom>
          <a:ln w="15875">
            <a:solidFill>
              <a:srgbClr val="F08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44CFDD72-7B8B-E13F-FD0F-A493DBBB6AB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18561" y="6197269"/>
            <a:ext cx="10303497" cy="0"/>
          </a:xfrm>
          <a:prstGeom prst="line">
            <a:avLst/>
          </a:prstGeom>
          <a:ln w="22225">
            <a:solidFill>
              <a:srgbClr val="F08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ubrik 3">
            <a:extLst>
              <a:ext uri="{FF2B5EF4-FFF2-40B4-BE49-F238E27FC236}">
                <a16:creationId xmlns:a16="http://schemas.microsoft.com/office/drawing/2014/main" id="{9A53CA05-291C-1A9D-63FB-23B3DCEFC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9000" y="2577079"/>
            <a:ext cx="7874000" cy="970596"/>
          </a:xfrm>
        </p:spPr>
        <p:txBody>
          <a:bodyPr>
            <a:norm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Övrigt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88851277-49DB-1B5C-79F2-85B6D667ADBE}"/>
              </a:ext>
            </a:extLst>
          </p:cNvPr>
          <p:cNvSpPr txBox="1"/>
          <p:nvPr/>
        </p:nvSpPr>
        <p:spPr>
          <a:xfrm>
            <a:off x="5016013" y="3643514"/>
            <a:ext cx="39767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Vad behöver ni?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Vad vill ni fokusera på</a:t>
            </a:r>
            <a:r>
              <a:rPr lang="sv-SE" dirty="0" smtClean="0">
                <a:solidFill>
                  <a:schemeClr val="bg1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Representanter i </a:t>
            </a:r>
            <a:r>
              <a:rPr lang="sv-SE" dirty="0" smtClean="0">
                <a:solidFill>
                  <a:schemeClr val="bg1"/>
                </a:solidFill>
              </a:rPr>
              <a:t>ungdomssektionen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566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2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C51A5C-FE6F-26E4-3773-BE5B6A5A5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logotyp&#10;&#10;Automatiskt genererad beskrivning">
            <a:extLst>
              <a:ext uri="{FF2B5EF4-FFF2-40B4-BE49-F238E27FC236}">
                <a16:creationId xmlns:a16="http://schemas.microsoft.com/office/drawing/2014/main" id="{ECEA0C4C-C1AA-F250-1234-7DCEACF20C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664" y="5895975"/>
            <a:ext cx="541387" cy="733048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83FC66E8-A15E-D26F-E503-91A6E63DAA5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10705" y="6296386"/>
            <a:ext cx="10303497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9F5D972C-746A-C083-1002-A2B14542EE5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10705" y="6392226"/>
            <a:ext cx="10303497" cy="0"/>
          </a:xfrm>
          <a:prstGeom prst="line">
            <a:avLst/>
          </a:prstGeom>
          <a:ln w="15875">
            <a:solidFill>
              <a:srgbClr val="F08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B3B7D2AB-8611-AC37-81CD-86109FC4954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18561" y="6197269"/>
            <a:ext cx="10303497" cy="0"/>
          </a:xfrm>
          <a:prstGeom prst="line">
            <a:avLst/>
          </a:prstGeom>
          <a:ln w="22225">
            <a:solidFill>
              <a:srgbClr val="F08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ubrik 3">
            <a:extLst>
              <a:ext uri="{FF2B5EF4-FFF2-40B4-BE49-F238E27FC236}">
                <a16:creationId xmlns:a16="http://schemas.microsoft.com/office/drawing/2014/main" id="{9775A0AA-AA3B-6BA7-C8D8-8E444C9F7B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9000" y="1122362"/>
            <a:ext cx="7874000" cy="970596"/>
          </a:xfrm>
        </p:spPr>
        <p:txBody>
          <a:bodyPr/>
          <a:lstStyle/>
          <a:p>
            <a:r>
              <a:rPr lang="sv-SE" b="1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9FE3B30-28D4-51FE-3504-9711BB249497}"/>
              </a:ext>
            </a:extLst>
          </p:cNvPr>
          <p:cNvSpPr txBox="1"/>
          <p:nvPr/>
        </p:nvSpPr>
        <p:spPr>
          <a:xfrm>
            <a:off x="1889760" y="2346963"/>
            <a:ext cx="5496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>
                <a:solidFill>
                  <a:schemeClr val="bg1"/>
                </a:solidFill>
              </a:rPr>
              <a:t>Välkomna </a:t>
            </a:r>
            <a:r>
              <a:rPr lang="sv-SE" sz="2400" dirty="0">
                <a:solidFill>
                  <a:schemeClr val="bg1"/>
                </a:solidFill>
              </a:rPr>
              <a:t>(</a:t>
            </a:r>
            <a:r>
              <a:rPr lang="sv-SE" sz="2400" dirty="0" smtClean="0">
                <a:solidFill>
                  <a:schemeClr val="bg1"/>
                </a:solidFill>
              </a:rPr>
              <a:t>Lucinda &amp; Pernilla)</a:t>
            </a:r>
            <a:endParaRPr lang="sv-SE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>
                <a:solidFill>
                  <a:schemeClr val="bg1"/>
                </a:solidFill>
              </a:rPr>
              <a:t>Skippa attityden (Josefine</a:t>
            </a:r>
            <a:r>
              <a:rPr lang="sv-SE" sz="2400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>
                <a:solidFill>
                  <a:schemeClr val="bg1"/>
                </a:solidFill>
              </a:rPr>
              <a:t>Mat/diskussioner </a:t>
            </a:r>
            <a:r>
              <a:rPr lang="sv-SE" sz="2400" dirty="0">
                <a:solidFill>
                  <a:schemeClr val="bg1"/>
                </a:solidFill>
              </a:rPr>
              <a:t>(Alla)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</a:rPr>
              <a:t>RF-SISU (Maria Hill)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</a:rPr>
              <a:t>Spelarutvecklingstrappan (Christian)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>
                <a:solidFill>
                  <a:schemeClr val="bg1"/>
                </a:solidFill>
              </a:rPr>
              <a:t>Gruppdiskussioner </a:t>
            </a:r>
            <a:endParaRPr lang="sv-SE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>
                <a:solidFill>
                  <a:schemeClr val="bg1"/>
                </a:solidFill>
              </a:rPr>
              <a:t>Övrigt</a:t>
            </a:r>
            <a:endParaRPr lang="sv-S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403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2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296FB-0B07-D3B9-AAD0-E4364BEDB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logotyp&#10;&#10;Automatiskt genererad beskrivning">
            <a:extLst>
              <a:ext uri="{FF2B5EF4-FFF2-40B4-BE49-F238E27FC236}">
                <a16:creationId xmlns:a16="http://schemas.microsoft.com/office/drawing/2014/main" id="{EB274BA9-9FB6-B2FB-0356-8188E35758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664" y="5895975"/>
            <a:ext cx="541387" cy="733048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19608F53-C46E-9A33-DBA6-D2FEED770C3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10705" y="6296386"/>
            <a:ext cx="10303497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4CB0EBE0-5E7D-A828-2440-610258C5AC6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10705" y="6392226"/>
            <a:ext cx="10303497" cy="0"/>
          </a:xfrm>
          <a:prstGeom prst="line">
            <a:avLst/>
          </a:prstGeom>
          <a:ln w="15875">
            <a:solidFill>
              <a:srgbClr val="F08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521C1BC3-8A2D-098C-2C76-B8A72718A4D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18561" y="6197269"/>
            <a:ext cx="10303497" cy="0"/>
          </a:xfrm>
          <a:prstGeom prst="line">
            <a:avLst/>
          </a:prstGeom>
          <a:ln w="22225">
            <a:solidFill>
              <a:srgbClr val="F08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ubrik 3">
            <a:extLst>
              <a:ext uri="{FF2B5EF4-FFF2-40B4-BE49-F238E27FC236}">
                <a16:creationId xmlns:a16="http://schemas.microsoft.com/office/drawing/2014/main" id="{2EC09B2F-7F2E-482E-ADA2-96B31BCB2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9000" y="2554922"/>
            <a:ext cx="7874000" cy="970596"/>
          </a:xfrm>
        </p:spPr>
        <p:txBody>
          <a:bodyPr/>
          <a:lstStyle/>
          <a:p>
            <a:r>
              <a:rPr lang="sv-SE" b="1" dirty="0" smtClean="0">
                <a:solidFill>
                  <a:schemeClr val="bg1"/>
                </a:solidFill>
              </a:rPr>
              <a:t>Skippa attityden </a:t>
            </a:r>
            <a:endParaRPr lang="sv-S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278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2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296FB-0B07-D3B9-AAD0-E4364BEDB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logotyp&#10;&#10;Automatiskt genererad beskrivning">
            <a:extLst>
              <a:ext uri="{FF2B5EF4-FFF2-40B4-BE49-F238E27FC236}">
                <a16:creationId xmlns:a16="http://schemas.microsoft.com/office/drawing/2014/main" id="{EB274BA9-9FB6-B2FB-0356-8188E35758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664" y="5895975"/>
            <a:ext cx="541387" cy="733048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19608F53-C46E-9A33-DBA6-D2FEED770C3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10705" y="6296386"/>
            <a:ext cx="10303497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4CB0EBE0-5E7D-A828-2440-610258C5AC6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10705" y="6392226"/>
            <a:ext cx="10303497" cy="0"/>
          </a:xfrm>
          <a:prstGeom prst="line">
            <a:avLst/>
          </a:prstGeom>
          <a:ln w="15875">
            <a:solidFill>
              <a:srgbClr val="F08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521C1BC3-8A2D-098C-2C76-B8A72718A4D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18561" y="6197269"/>
            <a:ext cx="10303497" cy="0"/>
          </a:xfrm>
          <a:prstGeom prst="line">
            <a:avLst/>
          </a:prstGeom>
          <a:ln w="22225">
            <a:solidFill>
              <a:srgbClr val="F08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ubrik 3">
            <a:extLst>
              <a:ext uri="{FF2B5EF4-FFF2-40B4-BE49-F238E27FC236}">
                <a16:creationId xmlns:a16="http://schemas.microsoft.com/office/drawing/2014/main" id="{2EC09B2F-7F2E-482E-ADA2-96B31BCB2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3600" dirty="0">
                <a:solidFill>
                  <a:schemeClr val="bg1"/>
                </a:solidFill>
              </a:rPr>
              <a:t>”Att det känns bra i magen att komma till träningen är viktigt för att behålla barn och unga inom idrotten</a:t>
            </a:r>
            <a:r>
              <a:rPr lang="sv-SE" sz="3600" dirty="0" smtClean="0">
                <a:solidFill>
                  <a:schemeClr val="bg1"/>
                </a:solidFill>
              </a:rPr>
              <a:t>.”</a:t>
            </a:r>
            <a:endParaRPr lang="sv-SE" sz="3600" b="1" dirty="0">
              <a:solidFill>
                <a:schemeClr val="bg1"/>
              </a:solidFill>
            </a:endParaRPr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sz="2400" dirty="0">
              <a:solidFill>
                <a:schemeClr val="bg1"/>
              </a:solidFill>
            </a:endParaRPr>
          </a:p>
          <a:p>
            <a:r>
              <a:rPr lang="sv-SE" sz="2400" dirty="0" smtClean="0">
                <a:solidFill>
                  <a:schemeClr val="bg1"/>
                </a:solidFill>
              </a:rPr>
              <a:t>Följa </a:t>
            </a:r>
            <a:r>
              <a:rPr lang="sv-SE" sz="2400" dirty="0">
                <a:solidFill>
                  <a:schemeClr val="bg1"/>
                </a:solidFill>
              </a:rPr>
              <a:t>upp det arbete vi påbörjade i slutet på förra säsongen</a:t>
            </a:r>
          </a:p>
          <a:p>
            <a:r>
              <a:rPr lang="sv-SE" sz="2400" dirty="0">
                <a:solidFill>
                  <a:schemeClr val="bg1"/>
                </a:solidFill>
              </a:rPr>
              <a:t>Två områden som vi väljer att fokusera på denna </a:t>
            </a:r>
            <a:r>
              <a:rPr lang="sv-SE" sz="2400" dirty="0" smtClean="0">
                <a:solidFill>
                  <a:schemeClr val="bg1"/>
                </a:solidFill>
              </a:rPr>
              <a:t>säsong: </a:t>
            </a:r>
            <a:endParaRPr lang="sv-SE" sz="2400" dirty="0">
              <a:solidFill>
                <a:schemeClr val="bg1"/>
              </a:solidFill>
            </a:endParaRPr>
          </a:p>
          <a:p>
            <a:pPr lvl="1"/>
            <a:r>
              <a:rPr lang="sv-SE" b="1" dirty="0">
                <a:solidFill>
                  <a:schemeClr val="bg1"/>
                </a:solidFill>
              </a:rPr>
              <a:t>#schysstmatch </a:t>
            </a:r>
          </a:p>
          <a:p>
            <a:pPr lvl="1"/>
            <a:r>
              <a:rPr lang="sv-SE" b="1" dirty="0">
                <a:solidFill>
                  <a:schemeClr val="bg1"/>
                </a:solidFill>
              </a:rPr>
              <a:t>Mais-hjärtat </a:t>
            </a:r>
          </a:p>
          <a:p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036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2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296FB-0B07-D3B9-AAD0-E4364BEDB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logotyp&#10;&#10;Automatiskt genererad beskrivning">
            <a:extLst>
              <a:ext uri="{FF2B5EF4-FFF2-40B4-BE49-F238E27FC236}">
                <a16:creationId xmlns:a16="http://schemas.microsoft.com/office/drawing/2014/main" id="{EB274BA9-9FB6-B2FB-0356-8188E35758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664" y="5895975"/>
            <a:ext cx="541387" cy="733048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19608F53-C46E-9A33-DBA6-D2FEED770C3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10705" y="6296386"/>
            <a:ext cx="10303497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4CB0EBE0-5E7D-A828-2440-610258C5AC6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10705" y="6392226"/>
            <a:ext cx="10303497" cy="0"/>
          </a:xfrm>
          <a:prstGeom prst="line">
            <a:avLst/>
          </a:prstGeom>
          <a:ln w="15875">
            <a:solidFill>
              <a:srgbClr val="F08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521C1BC3-8A2D-098C-2C76-B8A72718A4D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18561" y="6197269"/>
            <a:ext cx="10303497" cy="0"/>
          </a:xfrm>
          <a:prstGeom prst="line">
            <a:avLst/>
          </a:prstGeom>
          <a:ln w="22225">
            <a:solidFill>
              <a:srgbClr val="F08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ubrik 3">
            <a:extLst>
              <a:ext uri="{FF2B5EF4-FFF2-40B4-BE49-F238E27FC236}">
                <a16:creationId xmlns:a16="http://schemas.microsoft.com/office/drawing/2014/main" id="{2EC09B2F-7F2E-482E-ADA2-96B31BCB2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5400" dirty="0">
                <a:solidFill>
                  <a:schemeClr val="bg1"/>
                </a:solidFill>
              </a:rPr>
              <a:t>#schysstmatch</a:t>
            </a:r>
            <a:endParaRPr lang="sv-SE" sz="5400" b="1" dirty="0">
              <a:solidFill>
                <a:schemeClr val="bg1"/>
              </a:solidFill>
            </a:endParaRPr>
          </a:p>
        </p:txBody>
      </p:sp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sz="2400" dirty="0">
              <a:solidFill>
                <a:schemeClr val="bg1"/>
              </a:solidFill>
            </a:endParaRPr>
          </a:p>
          <a:p>
            <a:r>
              <a:rPr lang="sv-SE" sz="2400" dirty="0">
                <a:solidFill>
                  <a:schemeClr val="bg1"/>
                </a:solidFill>
              </a:rPr>
              <a:t>Delas ut av tränaren till en spelare </a:t>
            </a:r>
            <a:endParaRPr lang="sv-SE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v-SE" sz="2400" dirty="0">
                <a:solidFill>
                  <a:schemeClr val="bg1"/>
                </a:solidFill>
              </a:rPr>
              <a:t> </a:t>
            </a:r>
            <a:r>
              <a:rPr lang="sv-SE" sz="2400" dirty="0" smtClean="0">
                <a:solidFill>
                  <a:schemeClr val="bg1"/>
                </a:solidFill>
              </a:rPr>
              <a:t>   </a:t>
            </a:r>
            <a:r>
              <a:rPr lang="sv-SE" sz="2400" dirty="0" smtClean="0">
                <a:solidFill>
                  <a:schemeClr val="bg1"/>
                </a:solidFill>
              </a:rPr>
              <a:t>i </a:t>
            </a:r>
            <a:r>
              <a:rPr lang="sv-SE" sz="2400" dirty="0">
                <a:solidFill>
                  <a:schemeClr val="bg1"/>
                </a:solidFill>
              </a:rPr>
              <a:t>motståndarlaget</a:t>
            </a:r>
          </a:p>
          <a:p>
            <a:endParaRPr lang="sv-SE" sz="2400" dirty="0">
              <a:solidFill>
                <a:schemeClr val="bg1"/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/>
          <a:srcRect l="2431" t="515"/>
          <a:stretch/>
        </p:blipFill>
        <p:spPr>
          <a:xfrm>
            <a:off x="5907429" y="1027906"/>
            <a:ext cx="2712466" cy="417815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4"/>
          <a:srcRect r="1066" b="484"/>
          <a:stretch/>
        </p:blipFill>
        <p:spPr>
          <a:xfrm>
            <a:off x="8924533" y="919274"/>
            <a:ext cx="2795399" cy="426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03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2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D37D64-3824-8634-F7A4-6328E74B2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logotyp&#10;&#10;Automatiskt genererad beskrivning">
            <a:extLst>
              <a:ext uri="{FF2B5EF4-FFF2-40B4-BE49-F238E27FC236}">
                <a16:creationId xmlns:a16="http://schemas.microsoft.com/office/drawing/2014/main" id="{42CAFB04-C5CA-8680-15B8-C5C53DEA23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664" y="5895975"/>
            <a:ext cx="541387" cy="733048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10F3D447-1906-12DF-E088-09B0DACDAD7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10705" y="6296386"/>
            <a:ext cx="10303497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9BC865A7-F316-BA75-86B2-DEE58B8C4EB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10705" y="6392226"/>
            <a:ext cx="10303497" cy="0"/>
          </a:xfrm>
          <a:prstGeom prst="line">
            <a:avLst/>
          </a:prstGeom>
          <a:ln w="15875">
            <a:solidFill>
              <a:srgbClr val="F08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AB74478D-E268-36A1-4642-54E09AB00BD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18561" y="6197269"/>
            <a:ext cx="10303497" cy="0"/>
          </a:xfrm>
          <a:prstGeom prst="line">
            <a:avLst/>
          </a:prstGeom>
          <a:ln w="22225">
            <a:solidFill>
              <a:srgbClr val="F08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ubrik 3">
            <a:extLst>
              <a:ext uri="{FF2B5EF4-FFF2-40B4-BE49-F238E27FC236}">
                <a16:creationId xmlns:a16="http://schemas.microsoft.com/office/drawing/2014/main" id="{6142C7F7-0C6F-81CB-D1FA-F4BC84BF12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9000" y="1122362"/>
            <a:ext cx="7874000" cy="970596"/>
          </a:xfrm>
        </p:spPr>
        <p:txBody>
          <a:bodyPr/>
          <a:lstStyle/>
          <a:p>
            <a:r>
              <a:rPr lang="sv-SE" b="1" dirty="0" smtClean="0">
                <a:solidFill>
                  <a:schemeClr val="bg1"/>
                </a:solidFill>
              </a:rPr>
              <a:t>Mais-hjärtat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1199320" y="2667785"/>
            <a:ext cx="883367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sv-SE" sz="2000" dirty="0" smtClean="0">
                <a:solidFill>
                  <a:schemeClr val="bg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Mais-hjärtat </a:t>
            </a:r>
            <a:r>
              <a:rPr lang="sv-SE" sz="2000" dirty="0">
                <a:solidFill>
                  <a:schemeClr val="bg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står för vilka vi vill vara - på plan, i omklädningsrummet och utanför planen.”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Jobba tillsammans med barnen och låt dem vara med och bygga lagets egna Mais-hjärta.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bg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Publiceras på </a:t>
            </a:r>
            <a:r>
              <a:rPr lang="sv-SE" sz="2000" dirty="0" err="1">
                <a:solidFill>
                  <a:schemeClr val="bg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lagsidorna</a:t>
            </a:r>
            <a:r>
              <a:rPr lang="sv-SE" sz="2000" dirty="0">
                <a:solidFill>
                  <a:schemeClr val="bg1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</a:rPr>
              <a:t> på laget.se</a:t>
            </a:r>
          </a:p>
        </p:txBody>
      </p:sp>
      <p:sp>
        <p:nvSpPr>
          <p:cNvPr id="10" name="Hjärta 9"/>
          <p:cNvSpPr/>
          <p:nvPr/>
        </p:nvSpPr>
        <p:spPr>
          <a:xfrm>
            <a:off x="7263080" y="4299540"/>
            <a:ext cx="1103970" cy="11485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378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2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296FB-0B07-D3B9-AAD0-E4364BEDB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logotyp&#10;&#10;Automatiskt genererad beskrivning">
            <a:extLst>
              <a:ext uri="{FF2B5EF4-FFF2-40B4-BE49-F238E27FC236}">
                <a16:creationId xmlns:a16="http://schemas.microsoft.com/office/drawing/2014/main" id="{EB274BA9-9FB6-B2FB-0356-8188E35758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664" y="5895975"/>
            <a:ext cx="541387" cy="733048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19608F53-C46E-9A33-DBA6-D2FEED770C3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10705" y="6296386"/>
            <a:ext cx="10303497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4CB0EBE0-5E7D-A828-2440-610258C5AC6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10705" y="6392226"/>
            <a:ext cx="10303497" cy="0"/>
          </a:xfrm>
          <a:prstGeom prst="line">
            <a:avLst/>
          </a:prstGeom>
          <a:ln w="15875">
            <a:solidFill>
              <a:srgbClr val="F08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521C1BC3-8A2D-098C-2C76-B8A72718A4D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18561" y="6197269"/>
            <a:ext cx="10303497" cy="0"/>
          </a:xfrm>
          <a:prstGeom prst="line">
            <a:avLst/>
          </a:prstGeom>
          <a:ln w="22225">
            <a:solidFill>
              <a:srgbClr val="F08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objekt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6264" y="419006"/>
            <a:ext cx="4712378" cy="547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55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2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296FB-0B07-D3B9-AAD0-E4364BEDB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logotyp&#10;&#10;Automatiskt genererad beskrivning">
            <a:extLst>
              <a:ext uri="{FF2B5EF4-FFF2-40B4-BE49-F238E27FC236}">
                <a16:creationId xmlns:a16="http://schemas.microsoft.com/office/drawing/2014/main" id="{EB274BA9-9FB6-B2FB-0356-8188E35758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664" y="5895975"/>
            <a:ext cx="541387" cy="733048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19608F53-C46E-9A33-DBA6-D2FEED770C3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10705" y="6296386"/>
            <a:ext cx="10303497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4CB0EBE0-5E7D-A828-2440-610258C5AC6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10705" y="6392226"/>
            <a:ext cx="10303497" cy="0"/>
          </a:xfrm>
          <a:prstGeom prst="line">
            <a:avLst/>
          </a:prstGeom>
          <a:ln w="15875">
            <a:solidFill>
              <a:srgbClr val="F08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521C1BC3-8A2D-098C-2C76-B8A72718A4D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18561" y="6197269"/>
            <a:ext cx="10303497" cy="0"/>
          </a:xfrm>
          <a:prstGeom prst="line">
            <a:avLst/>
          </a:prstGeom>
          <a:ln w="22225">
            <a:solidFill>
              <a:srgbClr val="F08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objek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460" y="1243395"/>
            <a:ext cx="3697625" cy="4758918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7460" y="381146"/>
            <a:ext cx="3697625" cy="8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42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152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296FB-0B07-D3B9-AAD0-E4364BEDB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logotyp&#10;&#10;Automatiskt genererad beskrivning">
            <a:extLst>
              <a:ext uri="{FF2B5EF4-FFF2-40B4-BE49-F238E27FC236}">
                <a16:creationId xmlns:a16="http://schemas.microsoft.com/office/drawing/2014/main" id="{EB274BA9-9FB6-B2FB-0356-8188E35758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664" y="5895975"/>
            <a:ext cx="541387" cy="733048"/>
          </a:xfrm>
          <a:prstGeom prst="rect">
            <a:avLst/>
          </a:prstGeom>
        </p:spPr>
      </p:pic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19608F53-C46E-9A33-DBA6-D2FEED770C3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10705" y="6296386"/>
            <a:ext cx="10303497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4CB0EBE0-5E7D-A828-2440-610258C5AC6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10705" y="6392226"/>
            <a:ext cx="10303497" cy="0"/>
          </a:xfrm>
          <a:prstGeom prst="line">
            <a:avLst/>
          </a:prstGeom>
          <a:ln w="15875">
            <a:solidFill>
              <a:srgbClr val="F08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521C1BC3-8A2D-098C-2C76-B8A72718A4D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818561" y="6197269"/>
            <a:ext cx="10303497" cy="0"/>
          </a:xfrm>
          <a:prstGeom prst="line">
            <a:avLst/>
          </a:prstGeom>
          <a:ln w="22225">
            <a:solidFill>
              <a:srgbClr val="F082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objekt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984" y="728706"/>
            <a:ext cx="7493207" cy="498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69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198</Words>
  <Application>Microsoft Office PowerPoint</Application>
  <PresentationFormat>Bredbild</PresentationFormat>
  <Paragraphs>44</Paragraphs>
  <Slides>16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Century Gothic</vt:lpstr>
      <vt:lpstr>Office-tema</vt:lpstr>
      <vt:lpstr>Ledarträff 3/11-2025</vt:lpstr>
      <vt:lpstr>Agenda</vt:lpstr>
      <vt:lpstr>Skippa attityden </vt:lpstr>
      <vt:lpstr>”Att det känns bra i magen att komma till träningen är viktigt för att behålla barn och unga inom idrotten.”</vt:lpstr>
      <vt:lpstr>#schysstmatch</vt:lpstr>
      <vt:lpstr>Mais-hjärtat</vt:lpstr>
      <vt:lpstr>PowerPoint-presentation</vt:lpstr>
      <vt:lpstr>PowerPoint-presentation</vt:lpstr>
      <vt:lpstr>PowerPoint-presentation</vt:lpstr>
      <vt:lpstr>PowerPoint-presentation</vt:lpstr>
      <vt:lpstr>Tips på bra länkar </vt:lpstr>
      <vt:lpstr>Mat/Diskussioner</vt:lpstr>
      <vt:lpstr>RF-SISU</vt:lpstr>
      <vt:lpstr>Spelarutvecklingstrappan</vt:lpstr>
      <vt:lpstr>Gruppdiskussioner </vt:lpstr>
      <vt:lpstr>Övrigt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Jessica Lagerstrand</dc:creator>
  <cp:lastModifiedBy>Burensjö Josefine</cp:lastModifiedBy>
  <cp:revision>36</cp:revision>
  <dcterms:created xsi:type="dcterms:W3CDTF">2023-03-20T11:32:14Z</dcterms:created>
  <dcterms:modified xsi:type="dcterms:W3CDTF">2025-11-04T18:51:02Z</dcterms:modified>
</cp:coreProperties>
</file>