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301" r:id="rId3"/>
    <p:sldId id="302" r:id="rId4"/>
    <p:sldId id="307" r:id="rId5"/>
    <p:sldId id="277" r:id="rId6"/>
    <p:sldId id="286" r:id="rId7"/>
    <p:sldId id="281" r:id="rId8"/>
    <p:sldId id="306" r:id="rId9"/>
    <p:sldId id="296" r:id="rId10"/>
    <p:sldId id="303" r:id="rId11"/>
    <p:sldId id="304" r:id="rId12"/>
    <p:sldId id="305" r:id="rId13"/>
    <p:sldId id="285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E5D7C-4955-4E0D-B45C-A69FB3F57734}" v="228" dt="2025-02-26T15:45:32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4" autoAdjust="0"/>
    <p:restoredTop sz="85851" autoAdjust="0"/>
  </p:normalViewPr>
  <p:slideViewPr>
    <p:cSldViewPr snapToGrid="0" snapToObjects="1">
      <p:cViewPr>
        <p:scale>
          <a:sx n="90" d="100"/>
          <a:sy n="90" d="100"/>
        </p:scale>
        <p:origin x="1854" y="216"/>
      </p:cViewPr>
      <p:guideLst>
        <p:guide orient="horz" pos="2160"/>
        <p:guide pos="2880"/>
      </p:guideLst>
    </p:cSldViewPr>
  </p:slid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per Larm" userId="f5ac8d0f-a1b3-4be8-97ef-cf55cc5cdc8a" providerId="ADAL" clId="{22BE5D7C-4955-4E0D-B45C-A69FB3F57734}"/>
    <pc:docChg chg="undo custSel addSld delSld modSld sldOrd">
      <pc:chgData name="Kasper Larm" userId="f5ac8d0f-a1b3-4be8-97ef-cf55cc5cdc8a" providerId="ADAL" clId="{22BE5D7C-4955-4E0D-B45C-A69FB3F57734}" dt="2025-02-26T15:50:04.872" v="11864" actId="20577"/>
      <pc:docMkLst>
        <pc:docMk/>
      </pc:docMkLst>
      <pc:sldChg chg="delSp modSp mod">
        <pc:chgData name="Kasper Larm" userId="f5ac8d0f-a1b3-4be8-97ef-cf55cc5cdc8a" providerId="ADAL" clId="{22BE5D7C-4955-4E0D-B45C-A69FB3F57734}" dt="2025-02-17T18:12:42.004" v="78" actId="20577"/>
        <pc:sldMkLst>
          <pc:docMk/>
          <pc:sldMk cId="1518481572" sldId="276"/>
        </pc:sldMkLst>
        <pc:spChg chg="mod">
          <ac:chgData name="Kasper Larm" userId="f5ac8d0f-a1b3-4be8-97ef-cf55cc5cdc8a" providerId="ADAL" clId="{22BE5D7C-4955-4E0D-B45C-A69FB3F57734}" dt="2025-02-17T18:12:42.004" v="78" actId="20577"/>
          <ac:spMkLst>
            <pc:docMk/>
            <pc:sldMk cId="1518481572" sldId="276"/>
            <ac:spMk id="4" creationId="{00000000-0000-0000-0000-000000000000}"/>
          </ac:spMkLst>
        </pc:spChg>
      </pc:sldChg>
      <pc:sldChg chg="modSp mod">
        <pc:chgData name="Kasper Larm" userId="f5ac8d0f-a1b3-4be8-97ef-cf55cc5cdc8a" providerId="ADAL" clId="{22BE5D7C-4955-4E0D-B45C-A69FB3F57734}" dt="2025-02-18T17:24:23.617" v="8504" actId="20577"/>
        <pc:sldMkLst>
          <pc:docMk/>
          <pc:sldMk cId="2070472307" sldId="277"/>
        </pc:sldMkLst>
        <pc:spChg chg="mod">
          <ac:chgData name="Kasper Larm" userId="f5ac8d0f-a1b3-4be8-97ef-cf55cc5cdc8a" providerId="ADAL" clId="{22BE5D7C-4955-4E0D-B45C-A69FB3F57734}" dt="2025-02-18T17:24:23.617" v="8504" actId="20577"/>
          <ac:spMkLst>
            <pc:docMk/>
            <pc:sldMk cId="2070472307" sldId="277"/>
            <ac:spMk id="9" creationId="{00000000-0000-0000-0000-000000000000}"/>
          </ac:spMkLst>
        </pc:spChg>
      </pc:sldChg>
      <pc:sldChg chg="modSp mod">
        <pc:chgData name="Kasper Larm" userId="f5ac8d0f-a1b3-4be8-97ef-cf55cc5cdc8a" providerId="ADAL" clId="{22BE5D7C-4955-4E0D-B45C-A69FB3F57734}" dt="2025-02-24T17:35:05.113" v="9962" actId="20577"/>
        <pc:sldMkLst>
          <pc:docMk/>
          <pc:sldMk cId="785458240" sldId="281"/>
        </pc:sldMkLst>
        <pc:spChg chg="mod">
          <ac:chgData name="Kasper Larm" userId="f5ac8d0f-a1b3-4be8-97ef-cf55cc5cdc8a" providerId="ADAL" clId="{22BE5D7C-4955-4E0D-B45C-A69FB3F57734}" dt="2025-02-24T17:35:05.113" v="9962" actId="20577"/>
          <ac:spMkLst>
            <pc:docMk/>
            <pc:sldMk cId="785458240" sldId="281"/>
            <ac:spMk id="2" creationId="{143A4A69-F8A6-4BDA-B5ED-64944AE37E3F}"/>
          </ac:spMkLst>
        </pc:spChg>
        <pc:spChg chg="mod">
          <ac:chgData name="Kasper Larm" userId="f5ac8d0f-a1b3-4be8-97ef-cf55cc5cdc8a" providerId="ADAL" clId="{22BE5D7C-4955-4E0D-B45C-A69FB3F57734}" dt="2025-02-17T19:29:01.325" v="4017" actId="20577"/>
          <ac:spMkLst>
            <pc:docMk/>
            <pc:sldMk cId="785458240" sldId="281"/>
            <ac:spMk id="4" creationId="{00000000-0000-0000-0000-000000000000}"/>
          </ac:spMkLst>
        </pc:spChg>
      </pc:sldChg>
      <pc:sldChg chg="modSp mod">
        <pc:chgData name="Kasper Larm" userId="f5ac8d0f-a1b3-4be8-97ef-cf55cc5cdc8a" providerId="ADAL" clId="{22BE5D7C-4955-4E0D-B45C-A69FB3F57734}" dt="2025-02-18T17:29:25.220" v="8704" actId="20577"/>
        <pc:sldMkLst>
          <pc:docMk/>
          <pc:sldMk cId="2682131406" sldId="285"/>
        </pc:sldMkLst>
        <pc:spChg chg="mod">
          <ac:chgData name="Kasper Larm" userId="f5ac8d0f-a1b3-4be8-97ef-cf55cc5cdc8a" providerId="ADAL" clId="{22BE5D7C-4955-4E0D-B45C-A69FB3F57734}" dt="2025-02-18T17:28:25.729" v="8687" actId="255"/>
          <ac:spMkLst>
            <pc:docMk/>
            <pc:sldMk cId="2682131406" sldId="285"/>
            <ac:spMk id="3" creationId="{00000000-0000-0000-0000-000000000000}"/>
          </ac:spMkLst>
        </pc:spChg>
        <pc:spChg chg="mod">
          <ac:chgData name="Kasper Larm" userId="f5ac8d0f-a1b3-4be8-97ef-cf55cc5cdc8a" providerId="ADAL" clId="{22BE5D7C-4955-4E0D-B45C-A69FB3F57734}" dt="2025-02-18T17:29:25.220" v="8704" actId="20577"/>
          <ac:spMkLst>
            <pc:docMk/>
            <pc:sldMk cId="2682131406" sldId="285"/>
            <ac:spMk id="4" creationId="{00000000-0000-0000-0000-000000000000}"/>
          </ac:spMkLst>
        </pc:spChg>
      </pc:sldChg>
      <pc:sldChg chg="modSp mod">
        <pc:chgData name="Kasper Larm" userId="f5ac8d0f-a1b3-4be8-97ef-cf55cc5cdc8a" providerId="ADAL" clId="{22BE5D7C-4955-4E0D-B45C-A69FB3F57734}" dt="2025-02-24T17:11:52.623" v="9958" actId="20577"/>
        <pc:sldMkLst>
          <pc:docMk/>
          <pc:sldMk cId="3542576505" sldId="286"/>
        </pc:sldMkLst>
        <pc:spChg chg="mod">
          <ac:chgData name="Kasper Larm" userId="f5ac8d0f-a1b3-4be8-97ef-cf55cc5cdc8a" providerId="ADAL" clId="{22BE5D7C-4955-4E0D-B45C-A69FB3F57734}" dt="2025-02-17T19:28:50.698" v="4001" actId="20577"/>
          <ac:spMkLst>
            <pc:docMk/>
            <pc:sldMk cId="3542576505" sldId="286"/>
            <ac:spMk id="24" creationId="{12D179C2-A2C6-4715-954F-C54BCBBAA5C7}"/>
          </ac:spMkLst>
        </pc:spChg>
        <pc:spChg chg="mod">
          <ac:chgData name="Kasper Larm" userId="f5ac8d0f-a1b3-4be8-97ef-cf55cc5cdc8a" providerId="ADAL" clId="{22BE5D7C-4955-4E0D-B45C-A69FB3F57734}" dt="2025-02-24T17:11:52.623" v="9958" actId="20577"/>
          <ac:spMkLst>
            <pc:docMk/>
            <pc:sldMk cId="3542576505" sldId="286"/>
            <ac:spMk id="25" creationId="{7694B7D3-9297-4CC2-8482-79524B57CC84}"/>
          </ac:spMkLst>
        </pc:spChg>
      </pc:sldChg>
      <pc:sldChg chg="modSp del mod ord">
        <pc:chgData name="Kasper Larm" userId="f5ac8d0f-a1b3-4be8-97ef-cf55cc5cdc8a" providerId="ADAL" clId="{22BE5D7C-4955-4E0D-B45C-A69FB3F57734}" dt="2025-02-24T17:41:00.802" v="9963" actId="2696"/>
        <pc:sldMkLst>
          <pc:docMk/>
          <pc:sldMk cId="1624467811" sldId="295"/>
        </pc:sldMkLst>
      </pc:sldChg>
      <pc:sldChg chg="addSp delSp modSp mod modAnim modNotesTx">
        <pc:chgData name="Kasper Larm" userId="f5ac8d0f-a1b3-4be8-97ef-cf55cc5cdc8a" providerId="ADAL" clId="{22BE5D7C-4955-4E0D-B45C-A69FB3F57734}" dt="2025-02-26T15:26:29.358" v="11484" actId="20577"/>
        <pc:sldMkLst>
          <pc:docMk/>
          <pc:sldMk cId="3015627890" sldId="296"/>
        </pc:sldMkLst>
        <pc:spChg chg="add mod">
          <ac:chgData name="Kasper Larm" userId="f5ac8d0f-a1b3-4be8-97ef-cf55cc5cdc8a" providerId="ADAL" clId="{22BE5D7C-4955-4E0D-B45C-A69FB3F57734}" dt="2025-02-18T09:56:23.586" v="5558" actId="1076"/>
          <ac:spMkLst>
            <pc:docMk/>
            <pc:sldMk cId="3015627890" sldId="296"/>
            <ac:spMk id="2" creationId="{DF962089-9BA8-F41A-4422-40CC22F15272}"/>
          </ac:spMkLst>
        </pc:spChg>
        <pc:spChg chg="mod">
          <ac:chgData name="Kasper Larm" userId="f5ac8d0f-a1b3-4be8-97ef-cf55cc5cdc8a" providerId="ADAL" clId="{22BE5D7C-4955-4E0D-B45C-A69FB3F57734}" dt="2025-02-18T09:57:05.842" v="5578" actId="20577"/>
          <ac:spMkLst>
            <pc:docMk/>
            <pc:sldMk cId="3015627890" sldId="296"/>
            <ac:spMk id="4" creationId="{A3D7411C-C18A-42FA-BE43-D3144F3C4AAD}"/>
          </ac:spMkLst>
        </pc:spChg>
        <pc:spChg chg="add mod">
          <ac:chgData name="Kasper Larm" userId="f5ac8d0f-a1b3-4be8-97ef-cf55cc5cdc8a" providerId="ADAL" clId="{22BE5D7C-4955-4E0D-B45C-A69FB3F57734}" dt="2025-02-26T15:26:29.358" v="11484" actId="20577"/>
          <ac:spMkLst>
            <pc:docMk/>
            <pc:sldMk cId="3015627890" sldId="296"/>
            <ac:spMk id="6" creationId="{3BC613DA-4201-F5A6-AD5E-A0567F2B78B7}"/>
          </ac:spMkLst>
        </pc:spChg>
        <pc:spChg chg="mod">
          <ac:chgData name="Kasper Larm" userId="f5ac8d0f-a1b3-4be8-97ef-cf55cc5cdc8a" providerId="ADAL" clId="{22BE5D7C-4955-4E0D-B45C-A69FB3F57734}" dt="2025-02-18T09:41:31.075" v="5006" actId="27636"/>
          <ac:spMkLst>
            <pc:docMk/>
            <pc:sldMk cId="3015627890" sldId="296"/>
            <ac:spMk id="7" creationId="{1ECF4415-737F-4D2A-ABE5-D0D9A4209BC8}"/>
          </ac:spMkLst>
        </pc:spChg>
        <pc:spChg chg="add mod">
          <ac:chgData name="Kasper Larm" userId="f5ac8d0f-a1b3-4be8-97ef-cf55cc5cdc8a" providerId="ADAL" clId="{22BE5D7C-4955-4E0D-B45C-A69FB3F57734}" dt="2025-02-26T15:25:13.167" v="11452" actId="14100"/>
          <ac:spMkLst>
            <pc:docMk/>
            <pc:sldMk cId="3015627890" sldId="296"/>
            <ac:spMk id="16" creationId="{EB6C29CA-AE28-516E-4A09-B600E5033DC5}"/>
          </ac:spMkLst>
        </pc:spChg>
        <pc:picChg chg="add mod">
          <ac:chgData name="Kasper Larm" userId="f5ac8d0f-a1b3-4be8-97ef-cf55cc5cdc8a" providerId="ADAL" clId="{22BE5D7C-4955-4E0D-B45C-A69FB3F57734}" dt="2025-02-18T09:54:40.819" v="5550" actId="1076"/>
          <ac:picMkLst>
            <pc:docMk/>
            <pc:sldMk cId="3015627890" sldId="296"/>
            <ac:picMk id="13" creationId="{412B296B-54A7-0E2E-657F-2B2B1CB92C25}"/>
          </ac:picMkLst>
        </pc:picChg>
        <pc:picChg chg="add mod">
          <ac:chgData name="Kasper Larm" userId="f5ac8d0f-a1b3-4be8-97ef-cf55cc5cdc8a" providerId="ADAL" clId="{22BE5D7C-4955-4E0D-B45C-A69FB3F57734}" dt="2025-02-25T16:26:53.176" v="11326" actId="14100"/>
          <ac:picMkLst>
            <pc:docMk/>
            <pc:sldMk cId="3015627890" sldId="296"/>
            <ac:picMk id="15" creationId="{9CF2856E-C07A-5DAE-0A7E-2AC9FAC094EB}"/>
          </ac:picMkLst>
        </pc:picChg>
      </pc:sldChg>
      <pc:sldChg chg="addSp delSp modSp del mod modNotesTx">
        <pc:chgData name="Kasper Larm" userId="f5ac8d0f-a1b3-4be8-97ef-cf55cc5cdc8a" providerId="ADAL" clId="{22BE5D7C-4955-4E0D-B45C-A69FB3F57734}" dt="2025-02-24T19:45:59.959" v="10168" actId="2696"/>
        <pc:sldMkLst>
          <pc:docMk/>
          <pc:sldMk cId="2596870983" sldId="299"/>
        </pc:sldMkLst>
      </pc:sldChg>
      <pc:sldChg chg="del">
        <pc:chgData name="Kasper Larm" userId="f5ac8d0f-a1b3-4be8-97ef-cf55cc5cdc8a" providerId="ADAL" clId="{22BE5D7C-4955-4E0D-B45C-A69FB3F57734}" dt="2025-02-20T06:50:15.562" v="9651" actId="2696"/>
        <pc:sldMkLst>
          <pc:docMk/>
          <pc:sldMk cId="3457895002" sldId="300"/>
        </pc:sldMkLst>
      </pc:sldChg>
      <pc:sldChg chg="modSp add mod ord">
        <pc:chgData name="Kasper Larm" userId="f5ac8d0f-a1b3-4be8-97ef-cf55cc5cdc8a" providerId="ADAL" clId="{22BE5D7C-4955-4E0D-B45C-A69FB3F57734}" dt="2025-02-24T20:01:03.691" v="10313" actId="20577"/>
        <pc:sldMkLst>
          <pc:docMk/>
          <pc:sldMk cId="2938324739" sldId="301"/>
        </pc:sldMkLst>
        <pc:spChg chg="mod">
          <ac:chgData name="Kasper Larm" userId="f5ac8d0f-a1b3-4be8-97ef-cf55cc5cdc8a" providerId="ADAL" clId="{22BE5D7C-4955-4E0D-B45C-A69FB3F57734}" dt="2025-02-24T20:01:03.691" v="10313" actId="20577"/>
          <ac:spMkLst>
            <pc:docMk/>
            <pc:sldMk cId="2938324739" sldId="301"/>
            <ac:spMk id="3" creationId="{32C61085-D58F-74EA-1146-99B91FA5FE48}"/>
          </ac:spMkLst>
        </pc:spChg>
        <pc:spChg chg="mod">
          <ac:chgData name="Kasper Larm" userId="f5ac8d0f-a1b3-4be8-97ef-cf55cc5cdc8a" providerId="ADAL" clId="{22BE5D7C-4955-4E0D-B45C-A69FB3F57734}" dt="2025-02-17T18:18:39.103" v="526" actId="20577"/>
          <ac:spMkLst>
            <pc:docMk/>
            <pc:sldMk cId="2938324739" sldId="301"/>
            <ac:spMk id="4" creationId="{F1591974-3336-03F7-24DF-24DF8BC0B06A}"/>
          </ac:spMkLst>
        </pc:spChg>
      </pc:sldChg>
      <pc:sldChg chg="addSp delSp modSp add mod modClrScheme chgLayout">
        <pc:chgData name="Kasper Larm" userId="f5ac8d0f-a1b3-4be8-97ef-cf55cc5cdc8a" providerId="ADAL" clId="{22BE5D7C-4955-4E0D-B45C-A69FB3F57734}" dt="2025-02-24T17:03:06.231" v="9697" actId="122"/>
        <pc:sldMkLst>
          <pc:docMk/>
          <pc:sldMk cId="348805935" sldId="302"/>
        </pc:sldMkLst>
        <pc:spChg chg="mod ord">
          <ac:chgData name="Kasper Larm" userId="f5ac8d0f-a1b3-4be8-97ef-cf55cc5cdc8a" providerId="ADAL" clId="{22BE5D7C-4955-4E0D-B45C-A69FB3F57734}" dt="2025-02-24T17:03:06.231" v="9697" actId="122"/>
          <ac:spMkLst>
            <pc:docMk/>
            <pc:sldMk cId="348805935" sldId="302"/>
            <ac:spMk id="4" creationId="{704A8C82-FC36-0BC6-709A-9A3AF8E4BEF5}"/>
          </ac:spMkLst>
        </pc:spChg>
      </pc:sldChg>
      <pc:sldChg chg="modSp add mod modNotesTx">
        <pc:chgData name="Kasper Larm" userId="f5ac8d0f-a1b3-4be8-97ef-cf55cc5cdc8a" providerId="ADAL" clId="{22BE5D7C-4955-4E0D-B45C-A69FB3F57734}" dt="2025-02-19T18:44:37.257" v="9650" actId="20577"/>
        <pc:sldMkLst>
          <pc:docMk/>
          <pc:sldMk cId="960465892" sldId="303"/>
        </pc:sldMkLst>
        <pc:spChg chg="mod">
          <ac:chgData name="Kasper Larm" userId="f5ac8d0f-a1b3-4be8-97ef-cf55cc5cdc8a" providerId="ADAL" clId="{22BE5D7C-4955-4E0D-B45C-A69FB3F57734}" dt="2025-02-18T18:50:47.971" v="8913" actId="20577"/>
          <ac:spMkLst>
            <pc:docMk/>
            <pc:sldMk cId="960465892" sldId="303"/>
            <ac:spMk id="4" creationId="{159FF71A-56BA-B689-412D-26C5FA3869C2}"/>
          </ac:spMkLst>
        </pc:spChg>
        <pc:spChg chg="mod">
          <ac:chgData name="Kasper Larm" userId="f5ac8d0f-a1b3-4be8-97ef-cf55cc5cdc8a" providerId="ADAL" clId="{22BE5D7C-4955-4E0D-B45C-A69FB3F57734}" dt="2025-02-18T13:52:09.338" v="6622" actId="20577"/>
          <ac:spMkLst>
            <pc:docMk/>
            <pc:sldMk cId="960465892" sldId="303"/>
            <ac:spMk id="7" creationId="{A47EE3A0-CB58-E0DD-E9E3-4B007ADC6CD8}"/>
          </ac:spMkLst>
        </pc:spChg>
        <pc:picChg chg="mod">
          <ac:chgData name="Kasper Larm" userId="f5ac8d0f-a1b3-4be8-97ef-cf55cc5cdc8a" providerId="ADAL" clId="{22BE5D7C-4955-4E0D-B45C-A69FB3F57734}" dt="2025-02-18T16:43:58.263" v="7500" actId="1076"/>
          <ac:picMkLst>
            <pc:docMk/>
            <pc:sldMk cId="960465892" sldId="303"/>
            <ac:picMk id="5" creationId="{41015B7E-BE22-6A9B-7903-FB267521E658}"/>
          </ac:picMkLst>
        </pc:picChg>
      </pc:sldChg>
      <pc:sldChg chg="new del">
        <pc:chgData name="Kasper Larm" userId="f5ac8d0f-a1b3-4be8-97ef-cf55cc5cdc8a" providerId="ADAL" clId="{22BE5D7C-4955-4E0D-B45C-A69FB3F57734}" dt="2025-02-17T19:44:40.891" v="4522" actId="2696"/>
        <pc:sldMkLst>
          <pc:docMk/>
          <pc:sldMk cId="3226524273" sldId="303"/>
        </pc:sldMkLst>
      </pc:sldChg>
      <pc:sldChg chg="add del">
        <pc:chgData name="Kasper Larm" userId="f5ac8d0f-a1b3-4be8-97ef-cf55cc5cdc8a" providerId="ADAL" clId="{22BE5D7C-4955-4E0D-B45C-A69FB3F57734}" dt="2025-02-18T13:51:26.645" v="6512" actId="2696"/>
        <pc:sldMkLst>
          <pc:docMk/>
          <pc:sldMk cId="2163063308" sldId="304"/>
        </pc:sldMkLst>
      </pc:sldChg>
      <pc:sldChg chg="delSp modSp add mod">
        <pc:chgData name="Kasper Larm" userId="f5ac8d0f-a1b3-4be8-97ef-cf55cc5cdc8a" providerId="ADAL" clId="{22BE5D7C-4955-4E0D-B45C-A69FB3F57734}" dt="2025-02-24T19:53:03.453" v="10277" actId="255"/>
        <pc:sldMkLst>
          <pc:docMk/>
          <pc:sldMk cId="2657343306" sldId="304"/>
        </pc:sldMkLst>
        <pc:spChg chg="mod">
          <ac:chgData name="Kasper Larm" userId="f5ac8d0f-a1b3-4be8-97ef-cf55cc5cdc8a" providerId="ADAL" clId="{22BE5D7C-4955-4E0D-B45C-A69FB3F57734}" dt="2025-02-19T17:05:24.997" v="9075" actId="20577"/>
          <ac:spMkLst>
            <pc:docMk/>
            <pc:sldMk cId="2657343306" sldId="304"/>
            <ac:spMk id="4" creationId="{B33AD2A9-3D17-BF72-7507-9DD667522673}"/>
          </ac:spMkLst>
        </pc:spChg>
        <pc:spChg chg="mod">
          <ac:chgData name="Kasper Larm" userId="f5ac8d0f-a1b3-4be8-97ef-cf55cc5cdc8a" providerId="ADAL" clId="{22BE5D7C-4955-4E0D-B45C-A69FB3F57734}" dt="2025-02-24T19:53:03.453" v="10277" actId="255"/>
          <ac:spMkLst>
            <pc:docMk/>
            <pc:sldMk cId="2657343306" sldId="304"/>
            <ac:spMk id="7" creationId="{E2B747D8-8D14-168A-D62C-B14CF203B097}"/>
          </ac:spMkLst>
        </pc:spChg>
      </pc:sldChg>
      <pc:sldChg chg="modSp add mod modNotesTx">
        <pc:chgData name="Kasper Larm" userId="f5ac8d0f-a1b3-4be8-97ef-cf55cc5cdc8a" providerId="ADAL" clId="{22BE5D7C-4955-4E0D-B45C-A69FB3F57734}" dt="2025-02-26T15:48:53.822" v="11855" actId="114"/>
        <pc:sldMkLst>
          <pc:docMk/>
          <pc:sldMk cId="345867262" sldId="305"/>
        </pc:sldMkLst>
        <pc:spChg chg="mod">
          <ac:chgData name="Kasper Larm" userId="f5ac8d0f-a1b3-4be8-97ef-cf55cc5cdc8a" providerId="ADAL" clId="{22BE5D7C-4955-4E0D-B45C-A69FB3F57734}" dt="2025-02-19T17:06:06.815" v="9118" actId="27636"/>
          <ac:spMkLst>
            <pc:docMk/>
            <pc:sldMk cId="345867262" sldId="305"/>
            <ac:spMk id="4" creationId="{0D2CCEF7-B15A-599C-94E5-31BC8A9939F5}"/>
          </ac:spMkLst>
        </pc:spChg>
        <pc:spChg chg="mod">
          <ac:chgData name="Kasper Larm" userId="f5ac8d0f-a1b3-4be8-97ef-cf55cc5cdc8a" providerId="ADAL" clId="{22BE5D7C-4955-4E0D-B45C-A69FB3F57734}" dt="2025-02-26T15:48:53.822" v="11855" actId="114"/>
          <ac:spMkLst>
            <pc:docMk/>
            <pc:sldMk cId="345867262" sldId="305"/>
            <ac:spMk id="7" creationId="{9DD07678-E354-44CB-F218-05885F4BA074}"/>
          </ac:spMkLst>
        </pc:spChg>
        <pc:picChg chg="mod">
          <ac:chgData name="Kasper Larm" userId="f5ac8d0f-a1b3-4be8-97ef-cf55cc5cdc8a" providerId="ADAL" clId="{22BE5D7C-4955-4E0D-B45C-A69FB3F57734}" dt="2025-02-26T15:47:00.980" v="11535" actId="14100"/>
          <ac:picMkLst>
            <pc:docMk/>
            <pc:sldMk cId="345867262" sldId="305"/>
            <ac:picMk id="5" creationId="{34E07E6E-1F1C-EEB1-E463-1793F186157F}"/>
          </ac:picMkLst>
        </pc:picChg>
      </pc:sldChg>
      <pc:sldChg chg="modSp add mod ord">
        <pc:chgData name="Kasper Larm" userId="f5ac8d0f-a1b3-4be8-97ef-cf55cc5cdc8a" providerId="ADAL" clId="{22BE5D7C-4955-4E0D-B45C-A69FB3F57734}" dt="2025-02-19T16:41:10.344" v="8953"/>
        <pc:sldMkLst>
          <pc:docMk/>
          <pc:sldMk cId="3172565439" sldId="306"/>
        </pc:sldMkLst>
        <pc:spChg chg="mod">
          <ac:chgData name="Kasper Larm" userId="f5ac8d0f-a1b3-4be8-97ef-cf55cc5cdc8a" providerId="ADAL" clId="{22BE5D7C-4955-4E0D-B45C-A69FB3F57734}" dt="2025-02-19T16:41:00.420" v="8951" actId="20577"/>
          <ac:spMkLst>
            <pc:docMk/>
            <pc:sldMk cId="3172565439" sldId="306"/>
            <ac:spMk id="4" creationId="{32D9B34E-3208-03B9-A0CA-D600CB1B0B34}"/>
          </ac:spMkLst>
        </pc:spChg>
      </pc:sldChg>
      <pc:sldChg chg="modSp add mod">
        <pc:chgData name="Kasper Larm" userId="f5ac8d0f-a1b3-4be8-97ef-cf55cc5cdc8a" providerId="ADAL" clId="{22BE5D7C-4955-4E0D-B45C-A69FB3F57734}" dt="2025-02-26T15:50:04.872" v="11864" actId="20577"/>
        <pc:sldMkLst>
          <pc:docMk/>
          <pc:sldMk cId="743573259" sldId="307"/>
        </pc:sldMkLst>
        <pc:spChg chg="mod">
          <ac:chgData name="Kasper Larm" userId="f5ac8d0f-a1b3-4be8-97ef-cf55cc5cdc8a" providerId="ADAL" clId="{22BE5D7C-4955-4E0D-B45C-A69FB3F57734}" dt="2025-02-24T17:05:26.784" v="9732" actId="20577"/>
          <ac:spMkLst>
            <pc:docMk/>
            <pc:sldMk cId="743573259" sldId="307"/>
            <ac:spMk id="4" creationId="{DF0A7A94-C80F-DFA9-8CE6-BD571B9F0C6F}"/>
          </ac:spMkLst>
        </pc:spChg>
        <pc:spChg chg="mod">
          <ac:chgData name="Kasper Larm" userId="f5ac8d0f-a1b3-4be8-97ef-cf55cc5cdc8a" providerId="ADAL" clId="{22BE5D7C-4955-4E0D-B45C-A69FB3F57734}" dt="2025-02-26T15:50:04.872" v="11864" actId="20577"/>
          <ac:spMkLst>
            <pc:docMk/>
            <pc:sldMk cId="743573259" sldId="307"/>
            <ac:spMk id="6" creationId="{A396AED0-29DB-D898-7D6F-958E62335232}"/>
          </ac:spMkLst>
        </pc:spChg>
      </pc:sldChg>
      <pc:sldChg chg="modSp add mod ord">
        <pc:chgData name="Kasper Larm" userId="f5ac8d0f-a1b3-4be8-97ef-cf55cc5cdc8a" providerId="ADAL" clId="{22BE5D7C-4955-4E0D-B45C-A69FB3F57734}" dt="2025-02-26T15:46:06.747" v="11532" actId="20577"/>
        <pc:sldMkLst>
          <pc:docMk/>
          <pc:sldMk cId="726683977" sldId="308"/>
        </pc:sldMkLst>
        <pc:spChg chg="mod">
          <ac:chgData name="Kasper Larm" userId="f5ac8d0f-a1b3-4be8-97ef-cf55cc5cdc8a" providerId="ADAL" clId="{22BE5D7C-4955-4E0D-B45C-A69FB3F57734}" dt="2025-02-26T15:46:06.747" v="11532" actId="20577"/>
          <ac:spMkLst>
            <pc:docMk/>
            <pc:sldMk cId="726683977" sldId="308"/>
            <ac:spMk id="4" creationId="{946DAED6-D39C-4EFD-9936-D4790117A7DA}"/>
          </ac:spMkLst>
        </pc:spChg>
      </pc:sldChg>
      <pc:sldChg chg="modSp add del mod ord">
        <pc:chgData name="Kasper Larm" userId="f5ac8d0f-a1b3-4be8-97ef-cf55cc5cdc8a" providerId="ADAL" clId="{22BE5D7C-4955-4E0D-B45C-A69FB3F57734}" dt="2025-02-24T17:05:17.654" v="9730" actId="2890"/>
        <pc:sldMkLst>
          <pc:docMk/>
          <pc:sldMk cId="837435776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AED4D-52E5-4547-9736-BC2EEF4C408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A653-3C64-4097-B140-E298A50A1E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84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78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E469-255C-821D-0F56-D602D824D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7EED7B9-E19F-B029-E26E-0632999AB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4E13F56-60A9-84FF-6820-A84A5D5FF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Exempel med jag och kim </a:t>
            </a:r>
            <a:r>
              <a:rPr lang="sv-SE" baseline="0" dirty="0" err="1"/>
              <a:t>ganevik</a:t>
            </a:r>
            <a:r>
              <a:rPr lang="sv-SE" baseline="0" dirty="0"/>
              <a:t> i Mais. Olika som personer men enas i ett gemensamt mål och en ömsesidig respekt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2AD269-F216-537B-6249-C752A1265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7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B833-31D4-D670-2BDA-C0DFBE2C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841B519-A103-ABA8-5BF9-844D4773F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5A36B9D-432A-0B3A-509E-A15F1B6F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45BFE7-B95D-346A-4C9B-CBF4E2C65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41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5088-9E4D-BC53-5D58-3394C98C2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F41E66D-88C9-28FB-270A-F9726359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D391102-66F7-81EC-BBA6-63ABB7E06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aseline="0" dirty="0"/>
              <a:t>Gå igenom exempel: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aseline="0" dirty="0"/>
              <a:t>Bra liv: Helhet Kvalité Omtanke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aseline="0" dirty="0"/>
              <a:t>MAIS </a:t>
            </a:r>
            <a:r>
              <a:rPr lang="sv-SE" sz="1600" baseline="0" dirty="0" err="1"/>
              <a:t>A-Lag</a:t>
            </a:r>
            <a:r>
              <a:rPr lang="sv-SE" sz="1600" baseline="0" dirty="0"/>
              <a:t>. Hälsa på alla nya som kommer och tränar.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aseline="0" dirty="0"/>
              <a:t>Aldrig ge upp i underläge. Jobba hårt och spela tufft försvar.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aseline="0" dirty="0"/>
              <a:t>Värdegrund skapas av känslor inom och utanför gruppen 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98E954-72FD-B940-22D8-60CCDE466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799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74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76F0-B3E6-ED63-2364-731D841D8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20336FA-FF88-23C0-9516-034A2BBC2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701A5BA-3FC7-ACFF-8AD1-F2163F4FC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FCCD4B-BDB0-62BF-3DF5-521F5979B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7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ED5F1-8FDF-4294-EE24-E824AEBD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DB230C4-CB07-F9C9-CB29-E3946E4D4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2F3823E-16BA-19C1-D202-6D37EB594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58012-B81F-0464-BA89-49D7A85BD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55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2643-2A64-9323-C5B3-D5F88DB7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65145A7-554C-2E5A-7EFB-8ACA711BB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F0AEBFA-AF4D-44BA-9F8B-0B4D7B03E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031304-EC33-A869-C92B-B301CF018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88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597EF-2FAA-EA6E-7935-A65237309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4279708-F736-A40A-1792-C1AAFBD1D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1B1E33-FEA1-ABA5-0EF6-54B6184E2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3414B9-E74E-3236-3E7B-7E340B404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3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52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r>
              <a:rPr lang="sv-SE" baseline="0" dirty="0"/>
              <a:t>………………………………..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54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83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CD29D-C64C-00E5-6C70-DDD59DEC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70DB7FA-E477-8D5E-8DA1-714B9B85D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5441E6A-CE89-AB49-C405-1AFBDB0E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5B3197-2F34-D798-BE76-9CA4F642C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00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aseline="0" dirty="0"/>
              <a:t>Den som inte känner av normen tillhör sannolikt normen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aseline="0" dirty="0"/>
              <a:t>Synliggörs när de bryts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aseline="0" dirty="0"/>
              <a:t>Norm och kultur skapas av hur våra handlingar uppfattas inom och utanför gruppen.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aseline="0" dirty="0"/>
              <a:t>Allt vi gör och säger skickar signaler till andra människor. Gruppens beteenden som majoriteten av individerna i gruppen agerar efter påverkar normen.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A653-3C64-4097-B140-E298A50A1EC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24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sper.hedlund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877824"/>
            <a:ext cx="8229600" cy="4196937"/>
          </a:xfrm>
        </p:spPr>
        <p:txBody>
          <a:bodyPr>
            <a:noAutofit/>
          </a:bodyPr>
          <a:lstStyle/>
          <a:p>
            <a:br>
              <a:rPr lang="sv-SE" sz="7200" dirty="0"/>
            </a:br>
            <a:r>
              <a:rPr lang="sv-SE" sz="7200" dirty="0"/>
              <a:t>Föreläsning </a:t>
            </a:r>
            <a:br>
              <a:rPr lang="sv-SE" sz="7200" dirty="0"/>
            </a:br>
            <a:r>
              <a:rPr lang="sv-SE" sz="7200" dirty="0"/>
              <a:t>Mullsjö AIS    </a:t>
            </a:r>
            <a:br>
              <a:rPr lang="sv-SE" sz="7200" dirty="0"/>
            </a:br>
            <a:r>
              <a:rPr lang="sv-SE" sz="3600" dirty="0"/>
              <a:t>2025-02-26</a:t>
            </a:r>
            <a:br>
              <a:rPr lang="sv-SE" sz="3600" dirty="0"/>
            </a:b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5184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05754-9836-29CA-842F-07EBAF1E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5051331-9002-2C15-A562-CCD07F60613D}"/>
              </a:ext>
            </a:extLst>
          </p:cNvPr>
          <p:cNvSpPr txBox="1"/>
          <p:nvPr/>
        </p:nvSpPr>
        <p:spPr>
          <a:xfrm>
            <a:off x="1750423" y="940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59FF71A-56BA-B689-412D-26C5FA38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614"/>
            <a:ext cx="8229600" cy="113024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Grundstenar för en bra grupp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47EE3A0-CB58-E0DD-E9E3-4B007ADC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857"/>
            <a:ext cx="4702629" cy="5064049"/>
          </a:xfrm>
        </p:spPr>
        <p:txBody>
          <a:bodyPr>
            <a:normAutofit fontScale="47500" lnSpcReduction="20000"/>
          </a:bodyPr>
          <a:lstStyle/>
          <a:p>
            <a:endParaRPr lang="sv-SE" sz="3800" dirty="0"/>
          </a:p>
          <a:p>
            <a:r>
              <a:rPr lang="sv-SE" sz="3800" dirty="0"/>
              <a:t>Alla är lika mycket värda </a:t>
            </a:r>
          </a:p>
          <a:p>
            <a:pPr marL="0" indent="0">
              <a:buNone/>
            </a:pPr>
            <a:r>
              <a:rPr lang="sv-SE" sz="3800" i="1" dirty="0"/>
              <a:t>        - Olika uppgifter men samma värde </a:t>
            </a:r>
          </a:p>
          <a:p>
            <a:endParaRPr lang="sv-SE" sz="3800" dirty="0"/>
          </a:p>
          <a:p>
            <a:r>
              <a:rPr lang="sv-SE" sz="3800" dirty="0"/>
              <a:t>Alla behöver känna sig trygga inom gruppen</a:t>
            </a:r>
          </a:p>
          <a:p>
            <a:pPr marL="0" indent="0">
              <a:buNone/>
            </a:pPr>
            <a:endParaRPr lang="sv-SE" sz="3800" dirty="0"/>
          </a:p>
          <a:p>
            <a:r>
              <a:rPr lang="sv-SE" sz="3800" dirty="0"/>
              <a:t>Alla har rätt till sin åsikt</a:t>
            </a:r>
          </a:p>
          <a:p>
            <a:endParaRPr lang="sv-SE" sz="3800" dirty="0"/>
          </a:p>
          <a:p>
            <a:r>
              <a:rPr lang="sv-SE" sz="3800" dirty="0"/>
              <a:t>Respektera varandras olikheter</a:t>
            </a:r>
          </a:p>
          <a:p>
            <a:endParaRPr lang="sv-SE" sz="3800" dirty="0"/>
          </a:p>
          <a:p>
            <a:r>
              <a:rPr lang="sv-SE" sz="3800" dirty="0"/>
              <a:t>Gemensamma regler och ramar </a:t>
            </a:r>
          </a:p>
          <a:p>
            <a:endParaRPr lang="sv-SE" sz="3800" dirty="0"/>
          </a:p>
          <a:p>
            <a:r>
              <a:rPr lang="sv-SE" sz="3800" dirty="0"/>
              <a:t>Gemensamma mål på och utanför planen skapar motivation och känsla av gemenskap</a:t>
            </a:r>
          </a:p>
          <a:p>
            <a:pPr marL="0" indent="0">
              <a:buNone/>
            </a:pPr>
            <a:endParaRPr lang="sv-SE" sz="3800" dirty="0"/>
          </a:p>
          <a:p>
            <a:pPr marL="0" indent="0">
              <a:buNone/>
            </a:pPr>
            <a:endParaRPr lang="sv-SE" sz="3800" dirty="0"/>
          </a:p>
          <a:p>
            <a:pPr marL="0" indent="0">
              <a:buNone/>
            </a:pPr>
            <a:r>
              <a:rPr lang="sv-SE" sz="3800" b="1" dirty="0"/>
              <a:t>En individ som trivs  = Bättre prestation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015B7E-BE22-6A9B-7903-FB267521E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2483243"/>
            <a:ext cx="3682092" cy="24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3094C-53AB-B8B0-BCA6-976C54B4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8206326-AE49-3802-CF19-7FAD109FBCA4}"/>
              </a:ext>
            </a:extLst>
          </p:cNvPr>
          <p:cNvSpPr txBox="1"/>
          <p:nvPr/>
        </p:nvSpPr>
        <p:spPr>
          <a:xfrm>
            <a:off x="1750423" y="940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33AD2A9-3D17-BF72-7507-9DD66752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614"/>
            <a:ext cx="8229600" cy="113024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Gruppdiskussion / Paus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2B747D8-8D14-168A-D62C-B14CF203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857"/>
            <a:ext cx="8018060" cy="5064049"/>
          </a:xfrm>
        </p:spPr>
        <p:txBody>
          <a:bodyPr>
            <a:normAutofit/>
          </a:bodyPr>
          <a:lstStyle/>
          <a:p>
            <a:endParaRPr lang="sv-SE" sz="3800" dirty="0"/>
          </a:p>
          <a:p>
            <a:r>
              <a:rPr lang="sv-SE" sz="2800" dirty="0"/>
              <a:t>Ge minst två konkreta exempel på beteende/handlingar som är positiva för en grupp </a:t>
            </a:r>
            <a:r>
              <a:rPr lang="sv-SE" sz="2400" i="1" dirty="0"/>
              <a:t>(på och utanför planen) 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Ge minst två konkreta exempel på beteenden/handlingar som är negativa för en grupp </a:t>
            </a:r>
            <a:r>
              <a:rPr lang="sv-SE" sz="2400" i="1" dirty="0"/>
              <a:t>(på och utanför planen)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3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2468D-6524-CF51-27FF-2AB0C5C81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917CDC8-E3BA-0900-472F-29BC789B0EEF}"/>
              </a:ext>
            </a:extLst>
          </p:cNvPr>
          <p:cNvSpPr txBox="1"/>
          <p:nvPr/>
        </p:nvSpPr>
        <p:spPr>
          <a:xfrm>
            <a:off x="1750423" y="940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D2CCEF7-B15A-599C-94E5-31BC8A99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614"/>
            <a:ext cx="8229600" cy="113024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Värdegrund</a:t>
            </a:r>
            <a:br>
              <a:rPr lang="sv-SE" sz="4000" dirty="0"/>
            </a:br>
            <a:r>
              <a:rPr lang="sv-SE" sz="1800" i="1" dirty="0"/>
              <a:t>Stolthet – Gemenskap - Framåtanda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DD07678-E354-44CB-F218-05885F4BA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857"/>
            <a:ext cx="4702629" cy="4736101"/>
          </a:xfrm>
        </p:spPr>
        <p:txBody>
          <a:bodyPr>
            <a:normAutofit fontScale="92500" lnSpcReduction="20000"/>
          </a:bodyPr>
          <a:lstStyle/>
          <a:p>
            <a:endParaRPr lang="sv-SE" sz="3800" dirty="0"/>
          </a:p>
          <a:p>
            <a:r>
              <a:rPr lang="sv-SE" sz="2600" dirty="0"/>
              <a:t>Hur vill vi uppfattas som lag/grupp? På och utanför planen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i="1" dirty="0"/>
              <a:t>   </a:t>
            </a:r>
            <a:r>
              <a:rPr lang="sv-SE" sz="3200" i="1" dirty="0"/>
              <a:t>-</a:t>
            </a:r>
            <a:r>
              <a:rPr lang="sv-SE" sz="2000" i="1" dirty="0"/>
              <a:t>Motståndare</a:t>
            </a:r>
          </a:p>
          <a:p>
            <a:pPr marL="0" indent="0">
              <a:buNone/>
            </a:pPr>
            <a:r>
              <a:rPr lang="sv-SE" sz="2000" i="1" dirty="0"/>
              <a:t>     - Nya spelare/ledare</a:t>
            </a:r>
          </a:p>
          <a:p>
            <a:pPr marL="0" indent="0">
              <a:buNone/>
            </a:pPr>
            <a:r>
              <a:rPr lang="sv-SE" sz="2000" i="1" dirty="0"/>
              <a:t>     - Publik</a:t>
            </a:r>
          </a:p>
          <a:p>
            <a:pPr marL="0" indent="0">
              <a:buNone/>
            </a:pPr>
            <a:endParaRPr lang="sv-SE" sz="2000" i="1" dirty="0"/>
          </a:p>
          <a:p>
            <a:r>
              <a:rPr lang="sv-SE" sz="2000" dirty="0"/>
              <a:t>Känslor, inte ord </a:t>
            </a:r>
          </a:p>
          <a:p>
            <a:pPr marL="0" indent="0">
              <a:buNone/>
            </a:pPr>
            <a:endParaRPr lang="sv-SE" sz="2000" i="1" dirty="0"/>
          </a:p>
          <a:p>
            <a:r>
              <a:rPr lang="sv-SE" sz="2400" dirty="0"/>
              <a:t>Medbestämmande </a:t>
            </a:r>
            <a:r>
              <a:rPr lang="sv-SE" sz="2400" i="1" dirty="0"/>
              <a:t>(Bra liv) 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Pågår konstant</a:t>
            </a:r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E07E6E-1F1C-EEB1-E463-1793F18615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6" y="2046514"/>
            <a:ext cx="3381153" cy="26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207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Önskvärd kultur </a:t>
            </a:r>
            <a:r>
              <a:rPr lang="sv-SE" sz="4000" dirty="0" err="1"/>
              <a:t>enl</a:t>
            </a:r>
            <a:r>
              <a:rPr lang="sv-SE" sz="4000" dirty="0"/>
              <a:t> mig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419"/>
            <a:ext cx="4359729" cy="52996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100" dirty="0">
              <a:latin typeface="Lato" charset="0"/>
              <a:ea typeface="Lato" charset="0"/>
              <a:cs typeface="Lato" charset="0"/>
            </a:endParaRPr>
          </a:p>
          <a:p>
            <a:r>
              <a:rPr lang="sv-SE" sz="2100" dirty="0"/>
              <a:t>Att göra sitt bästa utifrån sina förutsättningar skall belönas och uppmuntras</a:t>
            </a:r>
          </a:p>
          <a:p>
            <a:endParaRPr lang="sv-SE" sz="2100" dirty="0"/>
          </a:p>
          <a:p>
            <a:r>
              <a:rPr lang="sv-SE" sz="2100" dirty="0"/>
              <a:t>Det är okej att visa känslor (innanför regler och ramar)</a:t>
            </a:r>
          </a:p>
          <a:p>
            <a:endParaRPr lang="sv-SE" sz="2100" dirty="0"/>
          </a:p>
          <a:p>
            <a:r>
              <a:rPr lang="sv-SE" sz="2100" dirty="0"/>
              <a:t>Uppmuntra och stötta, inte klaga </a:t>
            </a:r>
          </a:p>
          <a:p>
            <a:endParaRPr lang="sv-SE" sz="2100" dirty="0"/>
          </a:p>
          <a:p>
            <a:r>
              <a:rPr lang="sv-SE" sz="2100" dirty="0"/>
              <a:t>Fira och gläds åt lagkamraters individuella framgångar. Unna varandra framgång</a:t>
            </a:r>
          </a:p>
          <a:p>
            <a:endParaRPr lang="sv-SE" sz="2100" dirty="0"/>
          </a:p>
          <a:p>
            <a:r>
              <a:rPr lang="sv-SE" sz="2100" dirty="0"/>
              <a:t>En kultur som bygger på omtanke och välvilja 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b="1" dirty="0"/>
              <a:t>Känsla av samhörighet = Långsiktiga resultat  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en-US" sz="240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Bildobjekt 4" descr="En bild som visar person, man, håller, sitter&#10;&#10;Automatiskt genererad beskrivning">
            <a:extLst>
              <a:ext uri="{FF2B5EF4-FFF2-40B4-BE49-F238E27FC236}">
                <a16:creationId xmlns:a16="http://schemas.microsoft.com/office/drawing/2014/main" id="{242E06B8-009E-4F1B-A537-0955F4AB13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9" y="1860903"/>
            <a:ext cx="3559266" cy="38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0C959-772F-1219-5A42-07EB9D72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46DAED6-D39C-4EFD-9936-D4790117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7824"/>
            <a:ext cx="8229600" cy="4196937"/>
          </a:xfrm>
        </p:spPr>
        <p:txBody>
          <a:bodyPr>
            <a:noAutofit/>
          </a:bodyPr>
          <a:lstStyle/>
          <a:p>
            <a:r>
              <a:rPr lang="sv-SE" sz="7200" dirty="0"/>
              <a:t>Tack för mig! </a:t>
            </a:r>
            <a:br>
              <a:rPr lang="sv-SE" sz="7200" dirty="0"/>
            </a:br>
            <a:r>
              <a:rPr lang="sv-SE" sz="7200" dirty="0"/>
              <a:t>Frågor/Diskussion </a:t>
            </a:r>
            <a:br>
              <a:rPr lang="sv-SE" sz="3600" dirty="0"/>
            </a:br>
            <a:br>
              <a:rPr lang="sv-SE" sz="1800" dirty="0"/>
            </a:br>
            <a:r>
              <a:rPr lang="sv-SE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Kasper.hedlund@gmail.com</a:t>
            </a: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7266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C67FED-BAC5-F0AD-661E-96773CF2E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1591974-3336-03F7-24DF-24DF8BC0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207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Dagens Schema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1085-D58F-74EA-1146-99B91FA5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0419"/>
            <a:ext cx="8229600" cy="44900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7400" dirty="0"/>
          </a:p>
          <a:p>
            <a:endParaRPr lang="sv-SE" sz="7400" dirty="0"/>
          </a:p>
          <a:p>
            <a:pPr>
              <a:lnSpc>
                <a:spcPct val="220000"/>
              </a:lnSpc>
            </a:pPr>
            <a:r>
              <a:rPr lang="sv-SE" sz="7400" dirty="0"/>
              <a:t>18.10-18.30: Vem är jag och varför står jag här? </a:t>
            </a:r>
          </a:p>
          <a:p>
            <a:pPr>
              <a:lnSpc>
                <a:spcPct val="220000"/>
              </a:lnSpc>
            </a:pPr>
            <a:r>
              <a:rPr lang="sv-SE" sz="7400" dirty="0"/>
              <a:t>18.30-18.50: Norm och kultur</a:t>
            </a:r>
          </a:p>
          <a:p>
            <a:pPr>
              <a:lnSpc>
                <a:spcPct val="220000"/>
              </a:lnSpc>
            </a:pPr>
            <a:r>
              <a:rPr lang="sv-SE" sz="7400" dirty="0"/>
              <a:t>18.50-19.05: Gruppövning/Paus</a:t>
            </a:r>
          </a:p>
          <a:p>
            <a:pPr>
              <a:lnSpc>
                <a:spcPct val="220000"/>
              </a:lnSpc>
            </a:pPr>
            <a:r>
              <a:rPr lang="sv-SE" sz="7400" dirty="0"/>
              <a:t>19.05-19.25:  Värdegrund </a:t>
            </a:r>
          </a:p>
          <a:p>
            <a:pPr>
              <a:lnSpc>
                <a:spcPct val="220000"/>
              </a:lnSpc>
            </a:pPr>
            <a:r>
              <a:rPr lang="sv-SE" sz="7400"/>
              <a:t>19.25-19.30</a:t>
            </a:r>
            <a:r>
              <a:rPr lang="sv-SE" sz="7400" dirty="0"/>
              <a:t>:  Frågor/Diskussion </a:t>
            </a:r>
          </a:p>
          <a:p>
            <a:endParaRPr lang="sv-SE" sz="7400" dirty="0"/>
          </a:p>
          <a:p>
            <a:endParaRPr lang="sv-SE" sz="7400" dirty="0"/>
          </a:p>
          <a:p>
            <a:endParaRPr lang="sv-SE" sz="7400" dirty="0"/>
          </a:p>
          <a:p>
            <a:endParaRPr lang="sv-SE" sz="7400" dirty="0"/>
          </a:p>
          <a:p>
            <a:pPr marL="0" indent="0">
              <a:buNone/>
            </a:pPr>
            <a:endParaRPr lang="sv-SE" sz="7400" dirty="0"/>
          </a:p>
          <a:p>
            <a:endParaRPr lang="sv-SE" sz="7400" dirty="0"/>
          </a:p>
          <a:p>
            <a:endParaRPr lang="sv-SE" sz="7400" dirty="0"/>
          </a:p>
          <a:p>
            <a:pPr marL="0" indent="0">
              <a:buNone/>
            </a:pPr>
            <a:endParaRPr lang="sv-SE" sz="7400" dirty="0"/>
          </a:p>
          <a:p>
            <a:pPr marL="0" indent="0">
              <a:buNone/>
            </a:pPr>
            <a:endParaRPr lang="sv-SE" sz="7400" dirty="0"/>
          </a:p>
          <a:p>
            <a:endParaRPr lang="sv-SE" sz="7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 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en-US" sz="2400" dirty="0"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466B9F-2FBA-C7F7-221B-A3E6B6ED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04A8C82-FC36-0BC6-709A-9A3AF8E4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027"/>
            <a:ext cx="8229600" cy="2920620"/>
          </a:xfrm>
        </p:spPr>
        <p:txBody>
          <a:bodyPr>
            <a:noAutofit/>
          </a:bodyPr>
          <a:lstStyle/>
          <a:p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4000" dirty="0"/>
              <a:t>Era förväntningar? 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88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21898-399D-F94F-D478-255980FA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0A7A94-C80F-DFA9-8CE6-BD571B9F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1319"/>
            <a:ext cx="8229600" cy="1528550"/>
          </a:xfrm>
        </p:spPr>
        <p:txBody>
          <a:bodyPr>
            <a:noAutofit/>
          </a:bodyPr>
          <a:lstStyle/>
          <a:p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4000" dirty="0"/>
              <a:t>Mina förväntningar 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396AED0-29DB-D898-7D6F-958E62335232}"/>
              </a:ext>
            </a:extLst>
          </p:cNvPr>
          <p:cNvSpPr txBox="1"/>
          <p:nvPr/>
        </p:nvSpPr>
        <p:spPr>
          <a:xfrm>
            <a:off x="457199" y="2807522"/>
            <a:ext cx="8086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Att ni fått med </a:t>
            </a:r>
            <a:r>
              <a:rPr lang="sv-SE" sz="1800" b="1" dirty="0"/>
              <a:t>konkreta</a:t>
            </a:r>
            <a:r>
              <a:rPr lang="sv-SE" sz="1800" dirty="0"/>
              <a:t> verktyg </a:t>
            </a:r>
            <a:r>
              <a:rPr lang="sv-SE" sz="1800"/>
              <a:t>hur </a:t>
            </a:r>
            <a:r>
              <a:rPr lang="sv-SE"/>
              <a:t>ni kan</a:t>
            </a:r>
            <a:r>
              <a:rPr lang="sv-SE" sz="1800"/>
              <a:t> bidra </a:t>
            </a:r>
            <a:r>
              <a:rPr lang="sv-SE" sz="1800" dirty="0"/>
              <a:t>till en hälsosam grupp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Att ni lärt er vad norm och kultur är och varför den viktig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Att ni alla ska känna stolthet över att vara ledare och spelare i Mullsjö AIS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5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6680" y="311374"/>
            <a:ext cx="8184422" cy="84795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Kasper Larm (Hedlund) 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32789" y="1899753"/>
            <a:ext cx="3939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32 år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Född och uppvuxen i Mullsjö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14 säsonger i Mullsjö A-lag  (13 SSL)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9 Slutspel (5 bronsmedaljer)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392 Poäng 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39 </a:t>
            </a:r>
            <a:r>
              <a:rPr lang="sv-SE" sz="2000" dirty="0" err="1"/>
              <a:t>A-Landskamper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2 </a:t>
            </a:r>
            <a:r>
              <a:rPr lang="sv-SE" sz="2000" dirty="0" err="1"/>
              <a:t>VM-Silver</a:t>
            </a:r>
            <a:r>
              <a:rPr lang="sv-SE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9 U19-Landskamper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1  U19-VM Silver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Vinnare av årets </a:t>
            </a:r>
            <a:r>
              <a:rPr lang="sv-SE" sz="2000" dirty="0" err="1"/>
              <a:t>årets</a:t>
            </a:r>
            <a:r>
              <a:rPr lang="sv-SE" sz="2000" dirty="0"/>
              <a:t> </a:t>
            </a:r>
            <a:r>
              <a:rPr lang="sv-SE" sz="2000" dirty="0" err="1"/>
              <a:t>fairplay</a:t>
            </a:r>
            <a:r>
              <a:rPr lang="sv-SE" sz="2000" dirty="0"/>
              <a:t>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Fifty/Fifty ambassadör för svensk innebandy</a:t>
            </a:r>
            <a:endParaRPr lang="sv-SE" dirty="0">
              <a:solidFill>
                <a:srgbClr val="FFC00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717235" y="1510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46FC17C-E8B1-491D-A255-385B6B0DA4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8" y="1695414"/>
            <a:ext cx="2908788" cy="34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23">
            <a:extLst>
              <a:ext uri="{FF2B5EF4-FFF2-40B4-BE49-F238E27FC236}">
                <a16:creationId xmlns:a16="http://schemas.microsoft.com/office/drawing/2014/main" id="{12D179C2-A2C6-4715-954F-C54BCBBA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06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 err="1"/>
              <a:t>Från</a:t>
            </a:r>
            <a:r>
              <a:rPr lang="en-US" sz="4000" dirty="0"/>
              <a:t> 7 till 30 </a:t>
            </a:r>
            <a:endParaRPr lang="sv-SE" sz="4000" dirty="0"/>
          </a:p>
        </p:txBody>
      </p:sp>
      <p:sp>
        <p:nvSpPr>
          <p:cNvPr id="25" name="Platshållare för innehåll 24">
            <a:extLst>
              <a:ext uri="{FF2B5EF4-FFF2-40B4-BE49-F238E27FC236}">
                <a16:creationId xmlns:a16="http://schemas.microsoft.com/office/drawing/2014/main" id="{7694B7D3-9297-4CC2-8482-79524B57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1941"/>
            <a:ext cx="4767943" cy="4787153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Många olika idrotter 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Innebandy 100% från 16 års ålder</a:t>
            </a:r>
          </a:p>
          <a:p>
            <a:endParaRPr lang="sv-SE" sz="1800" dirty="0"/>
          </a:p>
          <a:p>
            <a:r>
              <a:rPr lang="sv-SE" sz="1800" dirty="0"/>
              <a:t>Innebandygymnasiet </a:t>
            </a:r>
          </a:p>
          <a:p>
            <a:endParaRPr lang="sv-SE" sz="1800" dirty="0"/>
          </a:p>
          <a:p>
            <a:r>
              <a:rPr lang="sv-SE" sz="1800" dirty="0"/>
              <a:t>Mentalt inte elit. Talangfull men omogen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Blev elit mentalt</a:t>
            </a:r>
            <a:br>
              <a:rPr lang="sv-SE" sz="1800" dirty="0"/>
            </a:br>
            <a:r>
              <a:rPr lang="sv-SE" sz="1800" dirty="0"/>
              <a:t>- Bestämde mig för att nå min fulla potential</a:t>
            </a:r>
            <a:br>
              <a:rPr lang="sv-SE" sz="1800" dirty="0"/>
            </a:br>
            <a:r>
              <a:rPr lang="sv-SE" sz="1800" dirty="0"/>
              <a:t>- Engagemang för den tråkiga träningen</a:t>
            </a:r>
          </a:p>
          <a:p>
            <a:pPr marL="0" indent="0">
              <a:buNone/>
            </a:pPr>
            <a:r>
              <a:rPr lang="sv-SE" sz="1800" dirty="0"/>
              <a:t>       - Försvar är lika viktigt som anfall</a:t>
            </a:r>
          </a:p>
          <a:p>
            <a:pPr marL="0" indent="0">
              <a:buNone/>
            </a:pPr>
            <a:r>
              <a:rPr lang="sv-SE" sz="1800" dirty="0"/>
              <a:t>       - Laget före jaget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Goda vanor belönades med Landslagsplats och Mulljös första slutspel </a:t>
            </a:r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2EE346-098D-486D-B4E0-7172A82141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1600201"/>
            <a:ext cx="3331027" cy="222068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76C95B0-C865-4DF1-AB03-45B1DF420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3820886"/>
            <a:ext cx="3331026" cy="22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508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Mina drivkrafter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43A4A69-F8A6-4BDA-B5ED-64944AE3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24951"/>
            <a:ext cx="4114801" cy="42541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Kärlek till sporten</a:t>
            </a:r>
          </a:p>
          <a:p>
            <a:r>
              <a:rPr lang="sv-SE" sz="2400" dirty="0"/>
              <a:t>Tävla</a:t>
            </a:r>
          </a:p>
          <a:p>
            <a:r>
              <a:rPr lang="sv-SE" sz="2400" dirty="0"/>
              <a:t>Utvecklas mot gemensamma mål</a:t>
            </a:r>
          </a:p>
          <a:p>
            <a:r>
              <a:rPr lang="sv-SE" sz="2400" dirty="0"/>
              <a:t>Vinna som ett lag</a:t>
            </a:r>
          </a:p>
          <a:p>
            <a:r>
              <a:rPr lang="sv-SE" sz="2400" dirty="0"/>
              <a:t>Lagidrott - Gemenskap</a:t>
            </a:r>
          </a:p>
          <a:p>
            <a:r>
              <a:rPr lang="sv-SE" sz="2400" dirty="0"/>
              <a:t>Föreningens ideella krafter</a:t>
            </a:r>
          </a:p>
          <a:p>
            <a:r>
              <a:rPr lang="sv-SE" sz="2400" dirty="0"/>
              <a:t>Motgångar</a:t>
            </a:r>
            <a:br>
              <a:rPr lang="sv-SE" sz="2400" dirty="0"/>
            </a:b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b="1" dirty="0"/>
              <a:t>Hitta din drivkraft </a:t>
            </a:r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Bildresultat fÃ¶r MullsjÃ¶ storvreta semifinal 6">
            <a:extLst>
              <a:ext uri="{FF2B5EF4-FFF2-40B4-BE49-F238E27FC236}">
                <a16:creationId xmlns:a16="http://schemas.microsoft.com/office/drawing/2014/main" id="{54DD8AF7-A260-4217-8468-D2104E91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2" y="3429000"/>
            <a:ext cx="3801677" cy="20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4B060EE-D9D4-4008-BE37-F82A6558D7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1082450"/>
            <a:ext cx="3801677" cy="2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D4907-897D-039F-D3C7-1EFF912FA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2D9B34E-3208-03B9-A0CA-D600CB1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7824"/>
            <a:ext cx="8229600" cy="4196937"/>
          </a:xfrm>
        </p:spPr>
        <p:txBody>
          <a:bodyPr>
            <a:noAutofit/>
          </a:bodyPr>
          <a:lstStyle/>
          <a:p>
            <a:br>
              <a:rPr lang="sv-SE" sz="7200" dirty="0"/>
            </a:br>
            <a:r>
              <a:rPr lang="sv-SE" sz="7200" dirty="0"/>
              <a:t>Frågor? </a:t>
            </a:r>
            <a:br>
              <a:rPr lang="sv-SE" sz="3600" dirty="0"/>
            </a:b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1725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750423" y="940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3D7411C-C18A-42FA-BE43-D3144F3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614"/>
            <a:ext cx="8229600" cy="91440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v-SE" sz="4000" dirty="0"/>
              <a:t>Norm och Kultur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ECF4415-737F-4D2A-ABE5-D0D9A420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09858"/>
            <a:ext cx="4019265" cy="736658"/>
          </a:xfrm>
        </p:spPr>
        <p:txBody>
          <a:bodyPr>
            <a:normAutofit/>
          </a:bodyPr>
          <a:lstStyle/>
          <a:p>
            <a:r>
              <a:rPr lang="sv-SE" sz="2400" dirty="0"/>
              <a:t>Vad är norm egentligen?</a:t>
            </a:r>
          </a:p>
          <a:p>
            <a:pPr lvl="1"/>
            <a:endParaRPr lang="sv-SE" sz="2000" dirty="0"/>
          </a:p>
          <a:p>
            <a:pPr marL="0" indent="0">
              <a:buNone/>
            </a:pPr>
            <a:endParaRPr lang="sv-SE" sz="2400" dirty="0"/>
          </a:p>
          <a:p>
            <a:endParaRPr lang="sv-SE" sz="3800" baseline="-25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innehåll 6">
            <a:extLst>
              <a:ext uri="{FF2B5EF4-FFF2-40B4-BE49-F238E27FC236}">
                <a16:creationId xmlns:a16="http://schemas.microsoft.com/office/drawing/2014/main" id="{DF962089-9BA8-F41A-4422-40CC22F15272}"/>
              </a:ext>
            </a:extLst>
          </p:cNvPr>
          <p:cNvSpPr txBox="1">
            <a:spLocks/>
          </p:cNvSpPr>
          <p:nvPr/>
        </p:nvSpPr>
        <p:spPr>
          <a:xfrm>
            <a:off x="400335" y="2070770"/>
            <a:ext cx="4171665" cy="73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dirty="0"/>
          </a:p>
          <a:p>
            <a:pPr marL="0" indent="0">
              <a:buFont typeface="Arial" pitchFamily="34" charset="0"/>
              <a:buNone/>
            </a:pPr>
            <a:endParaRPr lang="sv-SE" sz="2400" dirty="0"/>
          </a:p>
          <a:p>
            <a:endParaRPr lang="sv-SE" sz="3800" baseline="-25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3BC613DA-4201-F5A6-AD5E-A0567F2B78B7}"/>
              </a:ext>
            </a:extLst>
          </p:cNvPr>
          <p:cNvSpPr txBox="1">
            <a:spLocks/>
          </p:cNvSpPr>
          <p:nvPr/>
        </p:nvSpPr>
        <p:spPr>
          <a:xfrm>
            <a:off x="457201" y="2262360"/>
            <a:ext cx="4171665" cy="2532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Osynliga regler och ramar som vi förhåller oss till i olika grupper (Utseende, beteende, språk)</a:t>
            </a:r>
          </a:p>
          <a:p>
            <a:pPr marL="0" indent="0">
              <a:buNone/>
            </a:pPr>
            <a:r>
              <a:rPr lang="sv-SE" sz="1600" i="1" dirty="0"/>
              <a:t>   </a:t>
            </a:r>
          </a:p>
          <a:p>
            <a:pPr marL="0" indent="0">
              <a:buNone/>
            </a:pPr>
            <a:r>
              <a:rPr lang="sv-SE" sz="1600" i="1" dirty="0"/>
              <a:t>    - Familj</a:t>
            </a:r>
          </a:p>
          <a:p>
            <a:pPr marL="0" indent="0">
              <a:buNone/>
            </a:pPr>
            <a:r>
              <a:rPr lang="sv-SE" sz="1600" i="1" dirty="0"/>
              <a:t>    - Kompisgäng</a:t>
            </a:r>
          </a:p>
          <a:p>
            <a:pPr marL="0" indent="0">
              <a:buNone/>
            </a:pPr>
            <a:r>
              <a:rPr lang="sv-SE" sz="1600" i="1" dirty="0"/>
              <a:t>    - Skolklass</a:t>
            </a:r>
          </a:p>
          <a:p>
            <a:pPr marL="0" indent="0">
              <a:buNone/>
            </a:pPr>
            <a:r>
              <a:rPr lang="sv-SE" sz="1600" i="1" dirty="0"/>
              <a:t>    - Idrottslag</a:t>
            </a:r>
          </a:p>
          <a:p>
            <a:pPr marL="0" indent="0">
              <a:buNone/>
            </a:pPr>
            <a:r>
              <a:rPr lang="sv-SE" sz="1600" i="1" dirty="0"/>
              <a:t>    - Arbetsplats </a:t>
            </a:r>
          </a:p>
          <a:p>
            <a:pPr marL="0" indent="0">
              <a:buNone/>
            </a:pPr>
            <a:r>
              <a:rPr lang="sv-SE" sz="1600" i="1" dirty="0"/>
              <a:t>    - Kön</a:t>
            </a:r>
          </a:p>
          <a:p>
            <a:pPr marL="0" indent="0">
              <a:buNone/>
            </a:pPr>
            <a:r>
              <a:rPr lang="sv-SE" sz="1600" i="1" dirty="0"/>
              <a:t>    - Etnicitet </a:t>
            </a:r>
          </a:p>
          <a:p>
            <a:pPr marL="0" indent="0">
              <a:buNone/>
            </a:pPr>
            <a:r>
              <a:rPr lang="sv-SE" sz="1600" i="1" dirty="0"/>
              <a:t>      </a:t>
            </a:r>
            <a:endParaRPr lang="sv-SE" sz="2400" dirty="0"/>
          </a:p>
          <a:p>
            <a:pPr marL="0" indent="0">
              <a:buFont typeface="Arial" pitchFamily="34" charset="0"/>
              <a:buNone/>
            </a:pPr>
            <a:endParaRPr lang="sv-SE" sz="2400" dirty="0"/>
          </a:p>
          <a:p>
            <a:pPr marL="0" indent="0">
              <a:buFont typeface="Arial" pitchFamily="34" charset="0"/>
              <a:buNone/>
            </a:pPr>
            <a:endParaRPr lang="sv-SE" sz="2400" dirty="0"/>
          </a:p>
          <a:p>
            <a:endParaRPr lang="sv-SE" sz="3800" baseline="-25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12B296B-54A7-0E2E-657F-2B2B1CB92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266" y="1524995"/>
            <a:ext cx="4062496" cy="206436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CF2856E-C07A-5DAE-0A7E-2AC9FAC09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266" y="3589361"/>
            <a:ext cx="4062496" cy="2309192"/>
          </a:xfrm>
          <a:prstGeom prst="rect">
            <a:avLst/>
          </a:prstGeom>
        </p:spPr>
      </p:pic>
      <p:sp>
        <p:nvSpPr>
          <p:cNvPr id="16" name="Platshållare för innehåll 6">
            <a:extLst>
              <a:ext uri="{FF2B5EF4-FFF2-40B4-BE49-F238E27FC236}">
                <a16:creationId xmlns:a16="http://schemas.microsoft.com/office/drawing/2014/main" id="{EB6C29CA-AE28-516E-4A09-B600E5033DC5}"/>
              </a:ext>
            </a:extLst>
          </p:cNvPr>
          <p:cNvSpPr txBox="1">
            <a:spLocks/>
          </p:cNvSpPr>
          <p:nvPr/>
        </p:nvSpPr>
        <p:spPr>
          <a:xfrm>
            <a:off x="400335" y="4720856"/>
            <a:ext cx="4228531" cy="129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dirty="0"/>
              <a:t>Skapar struktur och social förutsägbarhet men kan bli begränsande/diskriminerande</a:t>
            </a:r>
          </a:p>
          <a:p>
            <a:pPr lvl="1"/>
            <a:endParaRPr lang="sv-SE" sz="2000" dirty="0"/>
          </a:p>
          <a:p>
            <a:pPr marL="0" indent="0">
              <a:buFont typeface="Arial" pitchFamily="34" charset="0"/>
              <a:buNone/>
            </a:pPr>
            <a:endParaRPr lang="sv-SE" sz="2400" dirty="0"/>
          </a:p>
          <a:p>
            <a:endParaRPr lang="sv-SE" sz="3800" baseline="-25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56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16" grpId="0"/>
    </p:bldLst>
  </p:timing>
</p:sld>
</file>

<file path=ppt/theme/theme1.xml><?xml version="1.0" encoding="utf-8"?>
<a:theme xmlns:a="http://schemas.openxmlformats.org/drawingml/2006/main" name="Blac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73096d4-104c-4836-8c7d-3623d00f79ae}" enabled="0" method="" siteId="{473096d4-104c-4836-8c7d-3623d00f79a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34877</TotalTime>
  <Words>667</Words>
  <Application>Microsoft Office PowerPoint</Application>
  <PresentationFormat>Bildspel på skärmen (4:3)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Lato</vt:lpstr>
      <vt:lpstr>Wingdings</vt:lpstr>
      <vt:lpstr>Black</vt:lpstr>
      <vt:lpstr> Föreläsning  Mullsjö AIS     2025-02-26  </vt:lpstr>
      <vt:lpstr>Dagens Schema  </vt:lpstr>
      <vt:lpstr>   Era förväntningar?      </vt:lpstr>
      <vt:lpstr>     Mina förväntningar      </vt:lpstr>
      <vt:lpstr>Kasper Larm (Hedlund)  </vt:lpstr>
      <vt:lpstr> Från 7 till 30 </vt:lpstr>
      <vt:lpstr>Mina drivkrafter</vt:lpstr>
      <vt:lpstr> Frågor?   </vt:lpstr>
      <vt:lpstr>Norm och Kultur</vt:lpstr>
      <vt:lpstr>Grundstenar för en bra grupp</vt:lpstr>
      <vt:lpstr>Gruppdiskussion / Paus</vt:lpstr>
      <vt:lpstr>Värdegrund Stolthet – Gemenskap - Framåtanda</vt:lpstr>
      <vt:lpstr>Önskvärd kultur enl mig </vt:lpstr>
      <vt:lpstr>Tack för mig!  Frågor/Diskussion   Kasper.hedlund@gmail.com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Genomgång Ettan</dc:title>
  <dc:creator>Johan Kihlblom</dc:creator>
  <cp:lastModifiedBy>Kasper Larm</cp:lastModifiedBy>
  <cp:revision>1136</cp:revision>
  <dcterms:created xsi:type="dcterms:W3CDTF">2015-05-27T19:51:54Z</dcterms:created>
  <dcterms:modified xsi:type="dcterms:W3CDTF">2025-02-26T15:50:06Z</dcterms:modified>
</cp:coreProperties>
</file>