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3" d="100"/>
          <a:sy n="73" d="100"/>
        </p:scale>
        <p:origin x="41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FCBDB3-6D98-44CA-9BD9-502D316044DC}" type="datetimeFigureOut">
              <a:rPr lang="sv-SE" smtClean="0"/>
              <a:t>2020-02-18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F1B32E-D96C-41B8-B697-2774AF6D2DE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625132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F1B32E-D96C-41B8-B697-2774AF6D2DE3}" type="slidenum">
              <a:rPr lang="sv-SE" smtClean="0"/>
              <a:t>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530762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3BA2D-AACA-4BFA-9E58-292396701527}" type="datetimeFigureOut">
              <a:rPr lang="sv-SE" smtClean="0"/>
              <a:t>2020-02-18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6D148-5906-4ED3-818E-EE03C2B24E9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211286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3BA2D-AACA-4BFA-9E58-292396701527}" type="datetimeFigureOut">
              <a:rPr lang="sv-SE" smtClean="0"/>
              <a:t>2020-02-18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6D148-5906-4ED3-818E-EE03C2B24E9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966476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3BA2D-AACA-4BFA-9E58-292396701527}" type="datetimeFigureOut">
              <a:rPr lang="sv-SE" smtClean="0"/>
              <a:t>2020-02-18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6D148-5906-4ED3-818E-EE03C2B24E9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056376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3BA2D-AACA-4BFA-9E58-292396701527}" type="datetimeFigureOut">
              <a:rPr lang="sv-SE" smtClean="0"/>
              <a:t>2020-02-18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6D148-5906-4ED3-818E-EE03C2B24E9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568339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3BA2D-AACA-4BFA-9E58-292396701527}" type="datetimeFigureOut">
              <a:rPr lang="sv-SE" smtClean="0"/>
              <a:t>2020-02-18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6D148-5906-4ED3-818E-EE03C2B24E9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645280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3BA2D-AACA-4BFA-9E58-292396701527}" type="datetimeFigureOut">
              <a:rPr lang="sv-SE" smtClean="0"/>
              <a:t>2020-02-18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6D148-5906-4ED3-818E-EE03C2B24E9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752534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3BA2D-AACA-4BFA-9E58-292396701527}" type="datetimeFigureOut">
              <a:rPr lang="sv-SE" smtClean="0"/>
              <a:t>2020-02-18</a:t>
            </a:fld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6D148-5906-4ED3-818E-EE03C2B24E9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882632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3BA2D-AACA-4BFA-9E58-292396701527}" type="datetimeFigureOut">
              <a:rPr lang="sv-SE" smtClean="0"/>
              <a:t>2020-02-18</a:t>
            </a:fld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6D148-5906-4ED3-818E-EE03C2B24E9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479871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3BA2D-AACA-4BFA-9E58-292396701527}" type="datetimeFigureOut">
              <a:rPr lang="sv-SE" smtClean="0"/>
              <a:t>2020-02-18</a:t>
            </a:fld>
            <a:endParaRPr lang="sv-S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6D148-5906-4ED3-818E-EE03C2B24E9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380034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3BA2D-AACA-4BFA-9E58-292396701527}" type="datetimeFigureOut">
              <a:rPr lang="sv-SE" smtClean="0"/>
              <a:t>2020-02-18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6D148-5906-4ED3-818E-EE03C2B24E9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342518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3BA2D-AACA-4BFA-9E58-292396701527}" type="datetimeFigureOut">
              <a:rPr lang="sv-SE" smtClean="0"/>
              <a:t>2020-02-18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6D148-5906-4ED3-818E-EE03C2B24E9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95745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B3BA2D-AACA-4BFA-9E58-292396701527}" type="datetimeFigureOut">
              <a:rPr lang="sv-SE" smtClean="0"/>
              <a:t>2020-02-18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56D148-5906-4ED3-818E-EE03C2B24E9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237483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ktangel 9">
            <a:extLst>
              <a:ext uri="{FF2B5EF4-FFF2-40B4-BE49-F238E27FC236}">
                <a16:creationId xmlns:a16="http://schemas.microsoft.com/office/drawing/2014/main" xmlns="" id="{C18D3719-6732-4C0C-B7DC-52CB2C38AAC3}"/>
              </a:ext>
            </a:extLst>
          </p:cNvPr>
          <p:cNvSpPr/>
          <p:nvPr/>
        </p:nvSpPr>
        <p:spPr>
          <a:xfrm>
            <a:off x="1048019" y="257387"/>
            <a:ext cx="7170893" cy="497619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v-SE" sz="2000" b="1" u="sng" dirty="0">
                <a:solidFill>
                  <a:schemeClr val="tx1"/>
                </a:solidFill>
              </a:rPr>
              <a:t>Välkomna till årets skokväll på Sportringen Piteå!</a:t>
            </a:r>
          </a:p>
          <a:p>
            <a:pPr algn="ctr"/>
            <a:endParaRPr lang="sv-SE" b="1" u="sng" dirty="0"/>
          </a:p>
          <a:p>
            <a:r>
              <a:rPr lang="sv-SE" sz="1200" b="1" dirty="0"/>
              <a:t>TISDAG DEN 18/2</a:t>
            </a:r>
            <a:r>
              <a:rPr lang="sv-SE" sz="1200" dirty="0"/>
              <a:t> har spelare &amp; ledare möjlighet att prova ut och beställa sina nya Adidas fotbollsskor.</a:t>
            </a:r>
          </a:p>
          <a:p>
            <a:r>
              <a:rPr lang="sv-SE" sz="1200" dirty="0"/>
              <a:t>Vi bjuder in senior-, junior- och ungdomsspelare ner till årskullarna -06. </a:t>
            </a:r>
          </a:p>
          <a:p>
            <a:r>
              <a:rPr lang="sv-SE" sz="1200" dirty="0"/>
              <a:t>Adidas klubbrepresentant Janne Hägg finns på plats hos oss under eftermiddagen/kvällen för att visa nyheter på fotbollsskor och målvaktshandskar, svara på frågor och hjälpa till med utprovning.</a:t>
            </a:r>
          </a:p>
          <a:p>
            <a:r>
              <a:rPr lang="sv-SE" sz="1200" dirty="0"/>
              <a:t> </a:t>
            </a:r>
          </a:p>
          <a:p>
            <a:r>
              <a:rPr lang="sv-SE" sz="1200" b="1" dirty="0"/>
              <a:t>ENDAST PÅ SKOKVÄLLEN! </a:t>
            </a:r>
            <a:r>
              <a:rPr lang="sv-SE" sz="1200" b="1" dirty="0">
                <a:solidFill>
                  <a:srgbClr val="FF0000"/>
                </a:solidFill>
              </a:rPr>
              <a:t>20% rabatt </a:t>
            </a:r>
            <a:r>
              <a:rPr lang="sv-SE" sz="1200" dirty="0"/>
              <a:t>på ordinarie priser på alla beställningar/köp som görs under kvällen. Detta gäller Adidas fotbollsskor, målvaktshandskar samt löparskor (gällande löparskor finns inga extra prover på plats dock).  </a:t>
            </a:r>
          </a:p>
          <a:p>
            <a:r>
              <a:rPr lang="sv-SE" sz="1200" dirty="0"/>
              <a:t> </a:t>
            </a:r>
          </a:p>
          <a:p>
            <a:r>
              <a:rPr lang="sv-SE" sz="1200" dirty="0"/>
              <a:t>Är ni i akut behov av skor finns det såklart möjligt att fynda bland kvarvarande skomodeller och vissa lagermodeller.</a:t>
            </a:r>
          </a:p>
          <a:p>
            <a:r>
              <a:rPr lang="sv-SE" sz="1200" dirty="0"/>
              <a:t> </a:t>
            </a:r>
          </a:p>
          <a:p>
            <a:r>
              <a:rPr lang="sv-SE" sz="1200" dirty="0"/>
              <a:t>Se nedan för tidsindelning och mera information. Vi är tacksamma att ni försöker hålla tiderna för att vi ska kunna erbjuda er bästa möjliga service!</a:t>
            </a:r>
          </a:p>
          <a:p>
            <a:endParaRPr lang="sv-SE" sz="1200" dirty="0"/>
          </a:p>
          <a:p>
            <a:r>
              <a:rPr lang="sv-SE" sz="1200" b="1" dirty="0"/>
              <a:t>KL.16-18</a:t>
            </a:r>
            <a:r>
              <a:rPr lang="sv-SE" sz="1200" dirty="0"/>
              <a:t>    </a:t>
            </a:r>
            <a:r>
              <a:rPr lang="sv-SE" sz="1200" b="1" dirty="0"/>
              <a:t>STORFORS AIK, SIKFORS SK: </a:t>
            </a:r>
            <a:r>
              <a:rPr lang="sv-SE" sz="1200" dirty="0"/>
              <a:t>DAM, HERR, UTV.LAG SAMT UNGDOMSLAG NER TILL FÖDDA -06 </a:t>
            </a:r>
          </a:p>
          <a:p>
            <a:r>
              <a:rPr lang="sv-SE" sz="1200" dirty="0"/>
              <a:t> </a:t>
            </a:r>
          </a:p>
          <a:p>
            <a:r>
              <a:rPr lang="sv-SE" sz="1200" b="1" dirty="0"/>
              <a:t>KL.18-19 </a:t>
            </a:r>
            <a:r>
              <a:rPr lang="sv-SE" sz="1200" dirty="0"/>
              <a:t>   </a:t>
            </a:r>
            <a:r>
              <a:rPr lang="sv-SE" sz="1200" b="1" dirty="0"/>
              <a:t>PITEÅ IF DAMFOTBOLL:</a:t>
            </a:r>
            <a:r>
              <a:rPr lang="sv-SE" sz="1200" dirty="0"/>
              <a:t> DAMER &amp; F19 SAMT </a:t>
            </a:r>
            <a:r>
              <a:rPr lang="sv-SE" sz="1200" b="1" dirty="0"/>
              <a:t>PITEÅ IF FF </a:t>
            </a:r>
            <a:r>
              <a:rPr lang="sv-SE" sz="1200" dirty="0"/>
              <a:t>FLICKLAG NER TILL F-06</a:t>
            </a:r>
          </a:p>
          <a:p>
            <a:r>
              <a:rPr lang="sv-SE" sz="1200" dirty="0"/>
              <a:t> </a:t>
            </a:r>
          </a:p>
          <a:p>
            <a:r>
              <a:rPr lang="sv-SE" sz="1200" b="1" dirty="0"/>
              <a:t>KL.19-20</a:t>
            </a:r>
            <a:r>
              <a:rPr lang="sv-SE" sz="1200" dirty="0"/>
              <a:t>    </a:t>
            </a:r>
            <a:r>
              <a:rPr lang="sv-SE" sz="1200" b="1" dirty="0"/>
              <a:t>PITEÅ IF FF: </a:t>
            </a:r>
            <a:r>
              <a:rPr lang="sv-SE" sz="1200" dirty="0"/>
              <a:t>HERRAR &amp; JUNIORER SAMT PITEÅ IF POJKLAG NER TILL P-06</a:t>
            </a:r>
          </a:p>
          <a:p>
            <a:endParaRPr lang="sv-SE" sz="1200" dirty="0"/>
          </a:p>
          <a:p>
            <a:r>
              <a:rPr lang="sv-SE" sz="1200" b="1" dirty="0"/>
              <a:t>KL.19.30    NOTVIKENS IK DAM</a:t>
            </a:r>
          </a:p>
          <a:p>
            <a:r>
              <a:rPr lang="sv-SE" sz="1200" dirty="0"/>
              <a:t> </a:t>
            </a:r>
          </a:p>
          <a:p>
            <a:r>
              <a:rPr lang="sv-SE" sz="1200" b="1" dirty="0"/>
              <a:t>KL.20-21 </a:t>
            </a:r>
            <a:r>
              <a:rPr lang="sv-SE" sz="1200" dirty="0"/>
              <a:t>   </a:t>
            </a:r>
            <a:r>
              <a:rPr lang="sv-SE" sz="1200" b="1" dirty="0"/>
              <a:t>HEMMINGSMARKS IF, BLÅSMARKS SK, MSSK, SÖDRA UTD, IBFF </a:t>
            </a:r>
            <a:r>
              <a:rPr lang="sv-SE" sz="1200" dirty="0"/>
              <a:t>SENIOR- &amp; UNGDOMSLAG NER TILL FÖDDA -06</a:t>
            </a:r>
            <a:endParaRPr lang="sv-SE" sz="1200" b="1" dirty="0"/>
          </a:p>
        </p:txBody>
      </p:sp>
      <p:pic>
        <p:nvPicPr>
          <p:cNvPr id="6" name="Picture 6" descr="http://blogs.salleurl.edu/emprendedores/files/2012/04/logo-adidas-antiguo2-300x202.jpg">
            <a:extLst>
              <a:ext uri="{FF2B5EF4-FFF2-40B4-BE49-F238E27FC236}">
                <a16:creationId xmlns:a16="http://schemas.microsoft.com/office/drawing/2014/main" xmlns="" id="{2ACCED8D-90ED-4433-959C-88FB57BD362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78210" y="5637535"/>
            <a:ext cx="1402729" cy="9454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Bildobjekt 6">
            <a:extLst>
              <a:ext uri="{FF2B5EF4-FFF2-40B4-BE49-F238E27FC236}">
                <a16:creationId xmlns:a16="http://schemas.microsoft.com/office/drawing/2014/main" xmlns="" id="{40716405-C220-4F20-91BC-858DECEAB1D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28098" y="5684406"/>
            <a:ext cx="1543902" cy="916207"/>
          </a:xfrm>
          <a:prstGeom prst="rect">
            <a:avLst/>
          </a:prstGeom>
        </p:spPr>
      </p:pic>
      <p:sp>
        <p:nvSpPr>
          <p:cNvPr id="13" name="Rektangel 12">
            <a:extLst>
              <a:ext uri="{FF2B5EF4-FFF2-40B4-BE49-F238E27FC236}">
                <a16:creationId xmlns:a16="http://schemas.microsoft.com/office/drawing/2014/main" xmlns="" id="{738363B9-6052-4F24-B3C4-1B03D3924410}"/>
              </a:ext>
            </a:extLst>
          </p:cNvPr>
          <p:cNvSpPr/>
          <p:nvPr/>
        </p:nvSpPr>
        <p:spPr>
          <a:xfrm>
            <a:off x="0" y="0"/>
            <a:ext cx="941810" cy="68580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7" name="Rektangel 16">
            <a:extLst>
              <a:ext uri="{FF2B5EF4-FFF2-40B4-BE49-F238E27FC236}">
                <a16:creationId xmlns:a16="http://schemas.microsoft.com/office/drawing/2014/main" xmlns="" id="{0D68165E-173D-4253-B492-42D92E4617E0}"/>
              </a:ext>
            </a:extLst>
          </p:cNvPr>
          <p:cNvSpPr/>
          <p:nvPr/>
        </p:nvSpPr>
        <p:spPr>
          <a:xfrm>
            <a:off x="8218913" y="0"/>
            <a:ext cx="941810" cy="68580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766681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-t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t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109</TotalTime>
  <Words>12</Words>
  <Application>Microsoft Office PowerPoint</Application>
  <PresentationFormat>Bildspel på skärmen (4:3)</PresentationFormat>
  <Paragraphs>22</Paragraphs>
  <Slides>1</Slides>
  <Notes>1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Office-tema</vt:lpstr>
      <vt:lpstr>PowerPoint-presentation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Fredrik</dc:creator>
  <cp:lastModifiedBy>Eva Risberg</cp:lastModifiedBy>
  <cp:revision>12</cp:revision>
  <dcterms:created xsi:type="dcterms:W3CDTF">2019-02-06T14:22:28Z</dcterms:created>
  <dcterms:modified xsi:type="dcterms:W3CDTF">2020-02-18T09:10:32Z</dcterms:modified>
</cp:coreProperties>
</file>