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77" r:id="rId4"/>
    <p:sldId id="279" r:id="rId5"/>
    <p:sldId id="261" r:id="rId6"/>
    <p:sldId id="260" r:id="rId7"/>
    <p:sldId id="259" r:id="rId8"/>
    <p:sldId id="256" r:id="rId9"/>
    <p:sldId id="269" r:id="rId10"/>
    <p:sldId id="278" r:id="rId11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EDD33-37FF-4B2C-AE83-B2FF67B2491B}" v="1" dt="2025-04-05T05:07:47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694"/>
  </p:normalViewPr>
  <p:slideViewPr>
    <p:cSldViewPr>
      <p:cViewPr varScale="1">
        <p:scale>
          <a:sx n="59" d="100"/>
          <a:sy n="59" d="100"/>
        </p:scale>
        <p:origin x="174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58EAE25-B45E-5788-32CC-333FDAF2388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D147285-92D7-5197-471D-B64CCBC2B31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0A47442-7854-074C-9616-F9F089C81D9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553EEF-9874-DA57-377E-756B99E1C4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C706427-FDC1-941E-1A9B-85A603C958A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5C3086A-EF39-5A47-F6D5-035F7D149D2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03BB3E7E-19C9-8E46-95D5-FEDF4390327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438E90D3-F037-006B-8A23-6E716C2CE6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4D2D66-4EA8-6E49-B8F1-683119EE83EF}" type="slidenum">
              <a:rPr lang="sv-SE" altLang="sv-SE" sz="1400" smtClean="0"/>
              <a:pPr>
                <a:spcBef>
                  <a:spcPct val="0"/>
                </a:spcBef>
              </a:pPr>
              <a:t>5</a:t>
            </a:fld>
            <a:endParaRPr lang="sv-SE" altLang="sv-SE" sz="1400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5EF00A9A-49BA-92C6-A23D-EB26459C8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5F4A82EE-D6DB-2EE8-F70D-DC27DEF06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7EA5F47A-5E0C-DEDF-A0C0-61F1018AD0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2E0AB4-7035-BA41-A7C9-AD0D9FD63552}" type="slidenum">
              <a:rPr lang="sv-SE" altLang="sv-SE" sz="1400" smtClean="0"/>
              <a:pPr>
                <a:spcBef>
                  <a:spcPct val="0"/>
                </a:spcBef>
              </a:pPr>
              <a:t>6</a:t>
            </a:fld>
            <a:endParaRPr lang="sv-SE" altLang="sv-SE" sz="1400"/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F24DC192-303C-7985-8F30-01053BBB0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B377E788-CFE9-9E87-0B21-138690059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5E1588F7-0945-A784-71CE-E8BFE21251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57A332-1AFD-AB4B-84FE-9F8C7DCA27EC}" type="slidenum">
              <a:rPr lang="sv-SE" altLang="sv-SE" sz="1400" smtClean="0"/>
              <a:pPr>
                <a:spcBef>
                  <a:spcPct val="0"/>
                </a:spcBef>
              </a:pPr>
              <a:t>7</a:t>
            </a:fld>
            <a:endParaRPr lang="sv-SE" altLang="sv-SE" sz="1400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182F6477-01D9-9578-A366-A3C9714AB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8BEED4C5-742B-97CB-7AF9-6ADC65744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/>
              <a:t>Träningsavgifter går till planhyra, material, admin på kansliet samt försäkringar.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CC265D39-0807-0DCF-7899-A8CA616966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EA0725-51E4-8E48-9A64-32DD60FE9A63}" type="slidenum">
              <a:rPr lang="sv-SE" altLang="sv-SE" sz="1400" smtClean="0"/>
              <a:pPr>
                <a:spcBef>
                  <a:spcPct val="0"/>
                </a:spcBef>
              </a:pPr>
              <a:t>8</a:t>
            </a:fld>
            <a:endParaRPr lang="sv-SE" altLang="sv-SE" sz="1400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FD1E533-E79C-5345-C766-E1F1810225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7FF98186-B3A1-55CB-44E0-AABBFE165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C1B93C-F243-5E7B-9F2A-4449DE3325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759-36D4-E641-8A38-7A2A4E80314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8636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58CD27-4806-BECD-6A5F-2540DC68E06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E4A42-6B2A-3F48-988F-83DF32A2B32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9090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6763" cy="5502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775" y="228600"/>
            <a:ext cx="5962650" cy="55022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FF4777-E269-3DF0-9AD5-830317D71DA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0C7D-472D-A846-9DBE-C6D450DA7F2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96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92734F-7FBC-EDE7-6F13-AF6C38AF61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03EAB-9336-FD49-A47C-D01CD309D35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9452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47B0EA-E1BE-4388-88B5-192BBB8C76B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5ABA-A21A-CC46-A68B-992CD7A3247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4755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3998913" cy="413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1600200"/>
            <a:ext cx="4000500" cy="413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93779-8110-A173-A164-7B36FB092BB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40FC0-3B77-AF45-ABC0-5D90AB9E75A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0037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466939-39C4-A142-B561-331A7A8F33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B91B-BE0D-FD4B-8D42-D51F31FC12E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062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A8AF0B-F4C4-82F8-4ABF-3D6F736FFD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6871-646B-6847-A2C4-82F4F48FA10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1445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0D83AEB-8949-A158-444B-73F346E11D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61635-C725-E34B-98D1-EF2949ACEE0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7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D0782-18D0-A594-EDEE-8DBBA8A382D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EFF7-DAC9-DA4B-AB3E-1FDA2E7F52A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1100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FEF0EC-4542-5CFF-5FC2-884FE2487C0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EDFF-CFFB-324B-96E5-E9DD2CF5AE8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14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FABF55C-F4BA-6357-4D3D-45E63E9A1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576262"/>
          </a:xfrm>
          <a:prstGeom prst="rect">
            <a:avLst/>
          </a:prstGeom>
          <a:solidFill>
            <a:srgbClr val="C00000"/>
          </a:solidFill>
          <a:ln w="4752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906BAD14-CC82-7616-A520-F45B8D602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518150"/>
            <a:ext cx="1123950" cy="1123950"/>
          </a:xfrm>
          <a:prstGeom prst="rect">
            <a:avLst/>
          </a:prstGeom>
          <a:noFill/>
          <a:ln w="8892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194DB4D6-5DFE-CAAE-015E-4A4F71B0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876925"/>
            <a:ext cx="6480175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v-SE" altLang="sv-SE" sz="1600" b="1">
                <a:latin typeface="Tw Cen MT" panose="020B0602020104020603" pitchFamily="34" charset="77"/>
              </a:rPr>
              <a:t>Mail: info@mssk.se | Tele: 0911 – 371 70| Munksundsvägen 47</a:t>
            </a: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1A69AD1C-B548-CBF6-DD48-FCA3823B7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2775" y="228600"/>
            <a:ext cx="81518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rubriktextens formatKlicka här för att ändra format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2E9D2A-BCE1-146D-4D40-46671E431E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0" y="1271588"/>
            <a:ext cx="531813" cy="242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Tw Cen MT" panose="020B0602020104020603" pitchFamily="34" charset="77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65A2F74-CC68-964B-833C-82FEA22A932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CBE8522F-9B93-7365-9113-C50FC7FC4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00200"/>
            <a:ext cx="8151813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dispositionstextens format</a:t>
            </a:r>
          </a:p>
          <a:p>
            <a:pPr lvl="1"/>
            <a:r>
              <a:rPr lang="en-GB" altLang="sv-SE"/>
              <a:t>Andra dispositionsnivån</a:t>
            </a:r>
          </a:p>
          <a:p>
            <a:pPr lvl="2"/>
            <a:r>
              <a:rPr lang="en-GB" altLang="sv-SE"/>
              <a:t>Tredje dispositionsnivån</a:t>
            </a:r>
          </a:p>
          <a:p>
            <a:pPr lvl="3"/>
            <a:r>
              <a:rPr lang="en-GB" altLang="sv-SE"/>
              <a:t>Fjärde dispositionsnivån</a:t>
            </a:r>
          </a:p>
          <a:p>
            <a:pPr lvl="4"/>
            <a:r>
              <a:rPr lang="en-GB" altLang="sv-SE"/>
              <a:t>Femte dispositionsnivån</a:t>
            </a:r>
          </a:p>
          <a:p>
            <a:pPr lvl="4"/>
            <a:r>
              <a:rPr lang="en-GB" altLang="sv-SE"/>
              <a:t>Sjätte dispositionsnivån</a:t>
            </a:r>
          </a:p>
          <a:p>
            <a:pPr lvl="4"/>
            <a:r>
              <a:rPr lang="en-GB" altLang="sv-SE"/>
              <a:t>Sjunde dispositionsnivån</a:t>
            </a:r>
          </a:p>
          <a:p>
            <a:pPr lvl="4"/>
            <a:r>
              <a:rPr lang="en-GB" altLang="sv-SE"/>
              <a:t>Åttonde dispositionsnivån</a:t>
            </a:r>
          </a:p>
          <a:p>
            <a:pPr lvl="0"/>
            <a:r>
              <a:rPr lang="en-GB" altLang="sv-SE"/>
              <a:t>Nionde dispositionsnivånKlicka här för att ändra format på bakgrundstexten</a:t>
            </a:r>
          </a:p>
          <a:p>
            <a:pPr lvl="1"/>
            <a:r>
              <a:rPr lang="en-GB" altLang="sv-SE"/>
              <a:t>Nivå två</a:t>
            </a:r>
          </a:p>
          <a:p>
            <a:pPr lvl="2"/>
            <a:r>
              <a:rPr lang="en-GB" altLang="sv-SE"/>
              <a:t>Nivå tre</a:t>
            </a:r>
          </a:p>
          <a:p>
            <a:pPr lvl="3"/>
            <a:r>
              <a:rPr lang="en-GB" altLang="sv-SE"/>
              <a:t>Nivå fyra</a:t>
            </a:r>
          </a:p>
          <a:p>
            <a:pPr lvl="4"/>
            <a:r>
              <a:rPr lang="en-GB" alt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2E4AC5-3B02-2AA4-85CA-41C23B61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Välkomna till fotbollssäsongen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86B545-EEAD-9A9D-4B29-6FAE125A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556792"/>
            <a:ext cx="8151813" cy="4130675"/>
          </a:xfrm>
        </p:spPr>
        <p:txBody>
          <a:bodyPr/>
          <a:lstStyle/>
          <a:p>
            <a:pPr marL="0" indent="0"/>
            <a:r>
              <a:rPr lang="sv-SE" sz="2400" dirty="0"/>
              <a:t>Truppen 18 spelare</a:t>
            </a:r>
          </a:p>
          <a:p>
            <a:pPr marL="0" indent="0"/>
            <a:r>
              <a:rPr lang="sv-SE" sz="2400" dirty="0"/>
              <a:t>Tränare i år : Lars Linda Jocke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4" name="Picture 2" descr="Artificiell intelligens flyttar in på Fotbollskanalen">
            <a:extLst>
              <a:ext uri="{FF2B5EF4-FFF2-40B4-BE49-F238E27FC236}">
                <a16:creationId xmlns:a16="http://schemas.microsoft.com/office/drawing/2014/main" id="{4F4DE526-2585-F928-56E7-69BBA522FD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9" r="25995" b="2"/>
          <a:stretch/>
        </p:blipFill>
        <p:spPr bwMode="auto">
          <a:xfrm>
            <a:off x="6968115" y="2492896"/>
            <a:ext cx="1577954" cy="234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92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8E616-9851-C7D8-6F0A-71510869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69713E-EEE7-88C6-F545-03373394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1"/>
            <a:ext cx="8151813" cy="989014"/>
          </a:xfrm>
        </p:spPr>
        <p:txBody>
          <a:bodyPr/>
          <a:lstStyle/>
          <a:p>
            <a:pPr marL="0" indent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345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4FB6BD-B535-5B50-D84C-CEFCA9E7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38112"/>
            <a:ext cx="8151813" cy="989013"/>
          </a:xfrm>
        </p:spPr>
        <p:txBody>
          <a:bodyPr/>
          <a:lstStyle/>
          <a:p>
            <a:r>
              <a:rPr lang="sv-SE" sz="6000" dirty="0"/>
              <a:t>Inför 2025</a:t>
            </a:r>
            <a:br>
              <a:rPr lang="sv-SE" sz="6000" dirty="0"/>
            </a:br>
            <a:endParaRPr lang="sv-SE" sz="40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F78CB2-7EFA-BCA4-1619-1BF4FCEB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Eget ansvar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Vem spelar vilka matcher , upplägget från förra året ligger kvar.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Vila inför match ? vad vilar man från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Focus på träning kan komma men ta ett lugnare pass. Meddela i tid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Klara för att börja träningen på den angivna tiden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Laget före jaget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650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D9722-5FE3-C32E-AC85-D5A12693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Vilka cuper ska vi delta i 2025 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A13F0-3AD8-503F-6A93-7AFB78FB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Serien 9x9 (startar 4 maj)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Coop cup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PSG 11x 11 </a:t>
            </a:r>
            <a:endParaRPr lang="sv-SE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Förslag är : Timrå (1-3 aug), Gammelstad, Skellefteå (7-8 juni) – diskutera budget, egen avgifter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/>
              <a:t>Gothia 2026 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0217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CEB995-01E3-9220-151D-2F1EE166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SERIEN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27E79D-7527-0F81-B3E7-DDD522B4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908720"/>
            <a:ext cx="8151813" cy="482215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Alvik lag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Gammelstad grön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Gällivare röd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IBFF /ÖIF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IFK Luleå vit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Lira gul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Luleå 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/>
              <a:t>Piteå lag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220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7F371009-254A-F4D7-5CCC-B0B4FC1F2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150813"/>
            <a:ext cx="81534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 dirty="0" err="1"/>
              <a:t>Föreningsuppgifter</a:t>
            </a:r>
            <a:r>
              <a:rPr lang="en-US" altLang="sv-SE" sz="4400" u="sng" dirty="0"/>
              <a:t> 2024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3983AA21-031B-50D0-9C58-183F2CE5C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797425"/>
            <a:ext cx="5514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36" rIns="0" bIns="0"/>
          <a:lstStyle>
            <a:lvl1pPr marL="431800" indent="-32385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9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3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45000"/>
              <a:buFont typeface="Wingdings" pitchFamily="2" charset="2"/>
              <a:buChar char=""/>
            </a:pPr>
            <a:r>
              <a:rPr lang="en-US" altLang="sv-SE" sz="1800" dirty="0"/>
              <a:t>Andra </a:t>
            </a:r>
            <a:r>
              <a:rPr lang="en-US" altLang="sv-SE" sz="1800" dirty="0" err="1"/>
              <a:t>uppdrag</a:t>
            </a:r>
            <a:r>
              <a:rPr lang="en-US" altLang="sv-SE" sz="1800" dirty="0"/>
              <a:t> </a:t>
            </a:r>
            <a:r>
              <a:rPr lang="en-US" altLang="sv-SE" sz="1800" dirty="0" err="1"/>
              <a:t>som</a:t>
            </a:r>
            <a:r>
              <a:rPr lang="en-US" altLang="sv-SE" sz="1800" dirty="0"/>
              <a:t> </a:t>
            </a:r>
            <a:r>
              <a:rPr lang="en-US" altLang="sv-SE" sz="1800" dirty="0" err="1"/>
              <a:t>styrelsen</a:t>
            </a:r>
            <a:r>
              <a:rPr lang="en-US" altLang="sv-SE" sz="1800" dirty="0"/>
              <a:t> </a:t>
            </a:r>
            <a:r>
              <a:rPr lang="en-US" altLang="sv-SE" sz="1800" dirty="0" err="1"/>
              <a:t>beslutar</a:t>
            </a:r>
            <a:r>
              <a:rPr lang="en-US" altLang="sv-SE" sz="1800" dirty="0"/>
              <a:t> om </a:t>
            </a:r>
            <a:r>
              <a:rPr lang="en-US" altLang="sv-SE" sz="1800" dirty="0" err="1"/>
              <a:t>exempel</a:t>
            </a:r>
            <a:r>
              <a:rPr lang="en-US" altLang="sv-SE" sz="1800" dirty="0"/>
              <a:t> </a:t>
            </a:r>
            <a:r>
              <a:rPr lang="en-US" altLang="sv-SE" sz="1800" dirty="0" err="1"/>
              <a:t>krattning</a:t>
            </a:r>
            <a:r>
              <a:rPr lang="en-US" altLang="sv-SE" sz="1800" dirty="0"/>
              <a:t>, </a:t>
            </a:r>
            <a:r>
              <a:rPr lang="en-US" altLang="sv-SE" sz="1800" dirty="0" err="1"/>
              <a:t>underhåll</a:t>
            </a:r>
            <a:r>
              <a:rPr lang="en-US" altLang="sv-SE" sz="1800" dirty="0"/>
              <a:t> </a:t>
            </a:r>
            <a:r>
              <a:rPr lang="en-US" altLang="sv-SE" sz="1800" dirty="0" err="1"/>
              <a:t>och</a:t>
            </a:r>
            <a:r>
              <a:rPr lang="en-US" altLang="sv-SE" sz="1800" dirty="0"/>
              <a:t> </a:t>
            </a:r>
            <a:r>
              <a:rPr lang="en-US" altLang="sv-SE" sz="1800" dirty="0" err="1"/>
              <a:t>kioskverksamnhet</a:t>
            </a:r>
            <a:r>
              <a:rPr lang="en-US" altLang="sv-SE" sz="1800" dirty="0"/>
              <a:t> mm.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2C2E9C-BD9F-2D44-A66D-B9113AA71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713894"/>
              </p:ext>
            </p:extLst>
          </p:nvPr>
        </p:nvGraphicFramePr>
        <p:xfrm>
          <a:off x="1116013" y="1484312"/>
          <a:ext cx="6840537" cy="2499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Spelare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född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</a:t>
                      </a:r>
                      <a:r>
                        <a:rPr lang="en-US" sz="1600" dirty="0" err="1">
                          <a:effectLst/>
                        </a:rPr>
                        <a:t>Sälja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Toapapper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plastpåsar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Vår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höst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Arbetspass</a:t>
                      </a:r>
                      <a:r>
                        <a:rPr lang="en-US" sz="1600" dirty="0">
                          <a:effectLst/>
                        </a:rPr>
                        <a:t> PSG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Arbetspass</a:t>
                      </a:r>
                      <a:r>
                        <a:rPr lang="en-US" sz="1600" dirty="0">
                          <a:effectLst/>
                        </a:rPr>
                        <a:t> PIA **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Nej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532CED4B-A748-7B6B-8DD0-972EB2517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/>
              <a:t>Inbetalning </a:t>
            </a:r>
            <a:br>
              <a:rPr lang="en-US" altLang="sv-SE" sz="4400"/>
            </a:br>
            <a:r>
              <a:rPr lang="en-US" altLang="sv-SE" sz="4400"/>
              <a:t>av avgifter: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A4309990-CC8D-658E-8817-354B61963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144463"/>
            <a:ext cx="5067300" cy="720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EC0BDE0B-3687-EC18-177C-48610DFA7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/>
              <a:t>Att spela inom föreningen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F479D4D-267F-9E82-EC26-4641B52F6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775" y="1412875"/>
            <a:ext cx="8153400" cy="4319588"/>
          </a:xfrm>
          <a:ln>
            <a:solidFill>
              <a:schemeClr val="tx2"/>
            </a:solidFill>
          </a:ln>
        </p:spPr>
        <p:txBody>
          <a:bodyPr/>
          <a:lstStyle/>
          <a:p>
            <a:pPr marL="215900" indent="-215900" eaLnBrk="1" hangingPunct="1">
              <a:lnSpc>
                <a:spcPct val="100000"/>
              </a:lnSpc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sz="2000" b="1" dirty="0">
                <a:latin typeface="Tahoma" panose="020B0604030504040204" pitchFamily="34" charset="0"/>
                <a:cs typeface="Tahoma" panose="020B0604030504040204" pitchFamily="34" charset="0"/>
              </a:rPr>
              <a:t>Medlemsavgift 200kr/</a:t>
            </a:r>
            <a:r>
              <a:rPr lang="sv-SE" altLang="sv-SE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pp</a:t>
            </a:r>
            <a:r>
              <a:rPr lang="sv-SE" altLang="sv-SE" sz="2000" b="1" dirty="0">
                <a:latin typeface="Tahoma" panose="020B0604030504040204" pitchFamily="34" charset="0"/>
                <a:cs typeface="Tahoma" panose="020B0604030504040204" pitchFamily="34" charset="0"/>
              </a:rPr>
              <a:t> eller 500kr/familj (måste meddela kansliet</a:t>
            </a:r>
            <a:r>
              <a:rPr lang="sv-SE" altLang="sv-SE" sz="2000" dirty="0">
                <a:latin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215900" indent="-215900" eaLnBrk="1" hangingPunct="1">
              <a:lnSpc>
                <a:spcPct val="100000"/>
              </a:lnSpc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sz="2000" b="1" dirty="0"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Deltagaravgift </a:t>
            </a:r>
          </a:p>
          <a:p>
            <a:pPr marL="0" indent="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v-SE" altLang="sv-SE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sv-SE" altLang="sv-SE" dirty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sv-SE" altLang="sv-SE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sz="2000" dirty="0">
                <a:latin typeface="Tahoma" panose="020B0604030504040204" pitchFamily="34" charset="0"/>
                <a:cs typeface="Tahoma" panose="020B0604030504040204" pitchFamily="34" charset="0"/>
              </a:rPr>
              <a:t>Mer info: </a:t>
            </a:r>
            <a:r>
              <a:rPr lang="sv-SE" altLang="sv-SE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www.laget.se</a:t>
            </a:r>
            <a:r>
              <a:rPr lang="sv-SE" altLang="sv-SE" sz="2000" b="1" dirty="0">
                <a:latin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sv-SE" altLang="sv-SE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mssk</a:t>
            </a:r>
            <a:endParaRPr lang="sv-SE" altLang="sv-SE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sv-SE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14F3C9-67A8-2E9E-CBB9-F01C9B487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58552"/>
              </p:ext>
            </p:extLst>
          </p:nvPr>
        </p:nvGraphicFramePr>
        <p:xfrm>
          <a:off x="827584" y="2924944"/>
          <a:ext cx="7344815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1172820831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1494433515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172802386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431673645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403035077"/>
                    </a:ext>
                  </a:extLst>
                </a:gridCol>
              </a:tblGrid>
              <a:tr h="613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effectLst/>
                        </a:rPr>
                        <a:t>Spelare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född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17-15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SE" sz="1000" dirty="0">
                          <a:effectLst/>
                        </a:rPr>
                        <a:t>13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12-till senior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38582"/>
                  </a:ext>
                </a:extLst>
              </a:tr>
              <a:tr h="899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effectLst/>
                        </a:rPr>
                        <a:t>Deltagaravgift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0 </a:t>
                      </a:r>
                      <a:r>
                        <a:rPr lang="en-US" sz="1000" dirty="0" err="1">
                          <a:effectLst/>
                        </a:rPr>
                        <a:t>kr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500 </a:t>
                      </a:r>
                      <a:r>
                        <a:rPr lang="en-US" sz="1000" dirty="0" err="1">
                          <a:effectLst/>
                        </a:rPr>
                        <a:t>kr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900 </a:t>
                      </a:r>
                      <a:r>
                        <a:rPr lang="en-US" sz="1000" dirty="0" err="1">
                          <a:effectLst/>
                        </a:rPr>
                        <a:t>kr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1 000 </a:t>
                      </a:r>
                      <a:r>
                        <a:rPr lang="en-US" sz="1000" dirty="0" err="1">
                          <a:effectLst/>
                        </a:rPr>
                        <a:t>kr</a:t>
                      </a:r>
                      <a:endParaRPr lang="en-SE" sz="1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446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DADD8559-49E4-B22C-11E5-96DAA555C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/>
              <a:t>Om klubben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2BB9433E-B6A2-AEE1-DB5D-2CFE9AEA1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981075"/>
            <a:ext cx="8153400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19088" indent="-319088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3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B2B2B2"/>
              </a:buClr>
              <a:buSzPct val="60000"/>
              <a:buFont typeface="Wingdings" pitchFamily="2" charset="2"/>
              <a:buChar char=""/>
            </a:pPr>
            <a:r>
              <a:rPr lang="sv-SE" altLang="sv-SE" dirty="0"/>
              <a:t> Herrlag, fotboll (1 </a:t>
            </a:r>
            <a:r>
              <a:rPr lang="sv-SE" altLang="sv-SE" dirty="0" err="1"/>
              <a:t>Div</a:t>
            </a:r>
            <a:r>
              <a:rPr lang="sv-SE" altLang="sv-SE"/>
              <a:t> , </a:t>
            </a:r>
            <a:r>
              <a:rPr lang="sv-SE" altLang="sv-SE" dirty="0" err="1"/>
              <a:t>Div</a:t>
            </a:r>
            <a:r>
              <a:rPr lang="sv-SE" altLang="sv-SE" dirty="0"/>
              <a:t> 5)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B2B2B2"/>
              </a:buClr>
              <a:buSzPct val="60000"/>
              <a:buFont typeface="Wingdings" pitchFamily="2" charset="2"/>
              <a:buChar char=""/>
            </a:pPr>
            <a:endParaRPr lang="sv-SE" altLang="sv-SE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B2B2B2"/>
              </a:buClr>
              <a:buSzPct val="60000"/>
              <a:buFont typeface="Wingdings" pitchFamily="2" charset="2"/>
              <a:buChar char=""/>
            </a:pPr>
            <a:r>
              <a:rPr lang="sv-SE" altLang="sv-SE" dirty="0">
                <a:solidFill>
                  <a:schemeClr val="tx1"/>
                </a:solidFill>
              </a:rPr>
              <a:t>14-17 Ungdomslag (varav 1-2st </a:t>
            </a:r>
            <a:r>
              <a:rPr lang="sv-SE" altLang="sv-SE" dirty="0" err="1">
                <a:solidFill>
                  <a:schemeClr val="tx1"/>
                </a:solidFill>
              </a:rPr>
              <a:t>samarbetslag</a:t>
            </a:r>
            <a:r>
              <a:rPr lang="sv-SE" altLang="sv-SE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sv-SE" altLang="sv-SE" dirty="0"/>
              <a:t> </a:t>
            </a:r>
            <a:r>
              <a:rPr lang="sv-SE" altLang="sv-SE" sz="3600" b="1" dirty="0" err="1"/>
              <a:t>www.laget.se</a:t>
            </a:r>
            <a:r>
              <a:rPr lang="sv-SE" altLang="sv-SE" sz="3600" b="1" dirty="0"/>
              <a:t>/</a:t>
            </a:r>
            <a:r>
              <a:rPr lang="sv-SE" altLang="sv-SE" sz="3600" b="1" dirty="0" err="1"/>
              <a:t>mssk</a:t>
            </a:r>
            <a:endParaRPr lang="sv-SE" altLang="sv-SE" sz="3600" b="1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endParaRPr lang="en-US" altLang="sv-S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0FBE67D-A2B7-796B-6C7A-67B905C64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193675"/>
            <a:ext cx="8151813" cy="989013"/>
          </a:xfrm>
        </p:spPr>
        <p:txBody>
          <a:bodyPr/>
          <a:lstStyle/>
          <a:p>
            <a:pPr algn="ctr"/>
            <a:r>
              <a:rPr lang="sv-SE" altLang="sv-SE" sz="4400" u="sng">
                <a:cs typeface="Arial" panose="020B0604020202020204" pitchFamily="34" charset="0"/>
              </a:rPr>
              <a:t>Försäljning till föreningen!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15F21055-2B10-5B82-0F4E-577277067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/>
              <a:t>Olika försäljningar 2ggr/år höst/vår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/>
              <a:t>Här får föräldragruppen ansvara att delegera och fördela. Föräldragruppen fortsätter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sv-SE" altLang="sv-SE" dirty="0"/>
          </a:p>
          <a:p>
            <a:pPr>
              <a:defRPr/>
            </a:pPr>
            <a:endParaRPr lang="sv-SE" altLang="sv-SE" dirty="0"/>
          </a:p>
          <a:p>
            <a:pPr>
              <a:defRPr/>
            </a:pPr>
            <a:endParaRPr lang="sv-SE" alt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w Cen MT"/>
        <a:ea typeface="Microsoft YaHei"/>
        <a:cs typeface=""/>
      </a:majorFont>
      <a:minorFont>
        <a:latin typeface="Tw Cen M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289</Words>
  <Application>Microsoft Office PowerPoint</Application>
  <PresentationFormat>Bildspel på skärmen (4:3)</PresentationFormat>
  <Paragraphs>70</Paragraphs>
  <Slides>10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Tw Cen MT</vt:lpstr>
      <vt:lpstr>Wingdings</vt:lpstr>
      <vt:lpstr>Office Theme</vt:lpstr>
      <vt:lpstr>Välkomna till fotbollssäsongen 2024</vt:lpstr>
      <vt:lpstr>Inför 2025 </vt:lpstr>
      <vt:lpstr>Vilka cuper ska vi delta i 2025 :</vt:lpstr>
      <vt:lpstr>SERIEN 2025</vt:lpstr>
      <vt:lpstr>Föreningsuppgifter 2024</vt:lpstr>
      <vt:lpstr>Inbetalning  av avgifter:</vt:lpstr>
      <vt:lpstr>Att spela inom föreningen</vt:lpstr>
      <vt:lpstr>Om klubben</vt:lpstr>
      <vt:lpstr>Försäljning till föreningen!</vt:lpstr>
      <vt:lpstr>Övriga frågor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klubben</dc:title>
  <dc:creator>Alexandra Renberg</dc:creator>
  <cp:lastModifiedBy>Viktor Karlsson</cp:lastModifiedBy>
  <cp:revision>29</cp:revision>
  <cp:lastPrinted>1601-01-01T00:00:00Z</cp:lastPrinted>
  <dcterms:created xsi:type="dcterms:W3CDTF">1601-01-01T00:00:00Z</dcterms:created>
  <dcterms:modified xsi:type="dcterms:W3CDTF">2025-04-05T05:15:03Z</dcterms:modified>
</cp:coreProperties>
</file>