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75" r:id="rId2"/>
    <p:sldId id="276" r:id="rId3"/>
    <p:sldId id="277" r:id="rId4"/>
    <p:sldId id="261" r:id="rId5"/>
    <p:sldId id="259" r:id="rId6"/>
    <p:sldId id="256" r:id="rId7"/>
    <p:sldId id="269" r:id="rId8"/>
    <p:sldId id="270" r:id="rId9"/>
    <p:sldId id="278" r:id="rId10"/>
  </p:sldIdLst>
  <p:sldSz cx="9144000" cy="6858000" type="screen4x3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A1B0A7-33B8-4CBC-BF76-3CD3AC9CC67C}" v="9" dt="2024-04-07T13:53:18.1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8" autoAdjust="0"/>
    <p:restoredTop sz="94694"/>
  </p:normalViewPr>
  <p:slideViewPr>
    <p:cSldViewPr>
      <p:cViewPr varScale="1">
        <p:scale>
          <a:sx n="64" d="100"/>
          <a:sy n="64" d="100"/>
        </p:scale>
        <p:origin x="1818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458EAE25-B45E-5788-32CC-333FDAF23884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1D147285-92D7-5197-471D-B64CCBC2B31F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v-SE" altLang="sv-SE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0A47442-7854-074C-9616-F9F089C81D9B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A553EEF-9874-DA57-377E-756B99E1C402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FC706427-FDC1-941E-1A9B-85A603C958A5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D5C3086A-EF39-5A47-F6D5-035F7D149D2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03BB3E7E-19C9-8E46-95D5-FEDF4390327E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>
            <a:extLst>
              <a:ext uri="{FF2B5EF4-FFF2-40B4-BE49-F238E27FC236}">
                <a16:creationId xmlns:a16="http://schemas.microsoft.com/office/drawing/2014/main" id="{438E90D3-F037-006B-8A23-6E716C2CE63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C4D2D66-4EA8-6E49-B8F1-683119EE83EF}" type="slidenum">
              <a:rPr lang="sv-SE" altLang="sv-SE" sz="1400" smtClean="0"/>
              <a:pPr>
                <a:spcBef>
                  <a:spcPct val="0"/>
                </a:spcBef>
              </a:pPr>
              <a:t>4</a:t>
            </a:fld>
            <a:endParaRPr lang="sv-SE" altLang="sv-SE" sz="1400"/>
          </a:p>
        </p:txBody>
      </p:sp>
      <p:sp>
        <p:nvSpPr>
          <p:cNvPr id="16387" name="Text Box 1">
            <a:extLst>
              <a:ext uri="{FF2B5EF4-FFF2-40B4-BE49-F238E27FC236}">
                <a16:creationId xmlns:a16="http://schemas.microsoft.com/office/drawing/2014/main" id="{5EF00A9A-49BA-92C6-A23D-EB26459C8A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Text Box 2">
            <a:extLst>
              <a:ext uri="{FF2B5EF4-FFF2-40B4-BE49-F238E27FC236}">
                <a16:creationId xmlns:a16="http://schemas.microsoft.com/office/drawing/2014/main" id="{5F4A82EE-D6DB-2EE8-F70D-DC27DEF061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>
            <a:extLst>
              <a:ext uri="{FF2B5EF4-FFF2-40B4-BE49-F238E27FC236}">
                <a16:creationId xmlns:a16="http://schemas.microsoft.com/office/drawing/2014/main" id="{5E1588F7-0945-A784-71CE-E8BFE212513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C57A332-1AFD-AB4B-84FE-9F8C7DCA27EC}" type="slidenum">
              <a:rPr lang="sv-SE" altLang="sv-SE" sz="1400" smtClean="0"/>
              <a:pPr>
                <a:spcBef>
                  <a:spcPct val="0"/>
                </a:spcBef>
              </a:pPr>
              <a:t>5</a:t>
            </a:fld>
            <a:endParaRPr lang="sv-SE" altLang="sv-SE" sz="1400"/>
          </a:p>
        </p:txBody>
      </p:sp>
      <p:sp>
        <p:nvSpPr>
          <p:cNvPr id="12291" name="Text Box 1">
            <a:extLst>
              <a:ext uri="{FF2B5EF4-FFF2-40B4-BE49-F238E27FC236}">
                <a16:creationId xmlns:a16="http://schemas.microsoft.com/office/drawing/2014/main" id="{182F6477-01D9-9578-A366-A3C9714ABB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2" name="Text Box 2">
            <a:extLst>
              <a:ext uri="{FF2B5EF4-FFF2-40B4-BE49-F238E27FC236}">
                <a16:creationId xmlns:a16="http://schemas.microsoft.com/office/drawing/2014/main" id="{8BEED4C5-742B-97CB-7AF9-6ADC657449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sv-SE" altLang="sv-SE"/>
              <a:t>Träningsavgifter går till planhyra, material, admin på kansliet samt försäkringar.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:a16="http://schemas.microsoft.com/office/drawing/2014/main" id="{CC265D39-0807-0DCF-7899-A8CA6169668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6EA0725-51E4-8E48-9A64-32DD60FE9A63}" type="slidenum">
              <a:rPr lang="sv-SE" altLang="sv-SE" sz="1400" smtClean="0"/>
              <a:pPr>
                <a:spcBef>
                  <a:spcPct val="0"/>
                </a:spcBef>
              </a:pPr>
              <a:t>6</a:t>
            </a:fld>
            <a:endParaRPr lang="sv-SE" altLang="sv-SE" sz="1400"/>
          </a:p>
        </p:txBody>
      </p:sp>
      <p:sp>
        <p:nvSpPr>
          <p:cNvPr id="6147" name="Text Box 1">
            <a:extLst>
              <a:ext uri="{FF2B5EF4-FFF2-40B4-BE49-F238E27FC236}">
                <a16:creationId xmlns:a16="http://schemas.microsoft.com/office/drawing/2014/main" id="{AFD1E533-E79C-5345-C766-E1F1810225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Text Box 2">
            <a:extLst>
              <a:ext uri="{FF2B5EF4-FFF2-40B4-BE49-F238E27FC236}">
                <a16:creationId xmlns:a16="http://schemas.microsoft.com/office/drawing/2014/main" id="{7FF98186-B3A1-55CB-44E0-AABBFE1657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C1B93C-F243-5E7B-9F2A-4449DE33251D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B9759-36D4-E641-8A38-7A2A4E803149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686361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958CD27-4806-BECD-6A5F-2540DC68E06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E4A42-6B2A-3F48-988F-83DF32A2B32C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890903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7825" y="228600"/>
            <a:ext cx="2036763" cy="5502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2775" y="228600"/>
            <a:ext cx="5962650" cy="55022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2FF4777-E269-3DF0-9AD5-830317D71DAA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B0C7D-472D-A846-9DBE-C6D450DA7F27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91966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C92734F-7FBC-EDE7-6F13-AF6C38AF612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03EAB-9336-FD49-A47C-D01CD309D35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994528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C47B0EA-E1BE-4388-88B5-192BBB8C76B1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D5ABA-A21A-CC46-A68B-992CD7A3247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847555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775" y="1600200"/>
            <a:ext cx="3998913" cy="41306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4088" y="1600200"/>
            <a:ext cx="4000500" cy="41306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793779-8110-A173-A164-7B36FB092BB3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40FC0-3B77-AF45-ABC0-5D90AB9E75AE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100373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D466939-39C4-A142-B561-331A7A8F33D3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EB91B-BE0D-FD4B-8D42-D51F31FC12E9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24062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BA8AF0B-F4C4-82F8-4ABF-3D6F736FFDFD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46871-646B-6847-A2C4-82F4F48FA108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51445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D0D83AEB-8949-A158-444B-73F346E11D6A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61635-C725-E34B-98D1-EF2949ACEE09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271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8D0782-18D0-A594-EDEE-8DBBA8A382DA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9EFF7-DAC9-DA4B-AB3E-1FDA2E7F52A1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71100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FEF0EC-4542-5CFF-5FC2-884FE2487C04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9EDFF-CFFB-324B-96E5-E9DD2CF5AE83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01472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5FABF55C-F4BA-6357-4D3D-45E63E9A1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05488"/>
            <a:ext cx="9144000" cy="576262"/>
          </a:xfrm>
          <a:prstGeom prst="rect">
            <a:avLst/>
          </a:prstGeom>
          <a:solidFill>
            <a:srgbClr val="C00000"/>
          </a:solidFill>
          <a:ln w="4752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sv-SE" altLang="sv-SE"/>
          </a:p>
        </p:txBody>
      </p:sp>
      <p:pic>
        <p:nvPicPr>
          <p:cNvPr id="1027" name="Picture 2">
            <a:extLst>
              <a:ext uri="{FF2B5EF4-FFF2-40B4-BE49-F238E27FC236}">
                <a16:creationId xmlns:a16="http://schemas.microsoft.com/office/drawing/2014/main" id="{906BAD14-CC82-7616-A520-F45B8D6021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5518150"/>
            <a:ext cx="1123950" cy="1123950"/>
          </a:xfrm>
          <a:prstGeom prst="rect">
            <a:avLst/>
          </a:prstGeom>
          <a:noFill/>
          <a:ln w="8892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194DB4D6-5DFE-CAAE-015E-4A4F71B08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5876925"/>
            <a:ext cx="6480175" cy="360363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sv-SE" altLang="sv-SE" sz="1600" b="1">
                <a:latin typeface="Tw Cen MT" panose="020B0602020104020603" pitchFamily="34" charset="77"/>
              </a:rPr>
              <a:t>Mail: info@mssk.se | Tele: 0911 – 371 70| Munksundsvägen 47</a:t>
            </a:r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1A69AD1C-B548-CBF6-DD48-FCA3823B7F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12775" y="228600"/>
            <a:ext cx="8151813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/>
              <a:t>Klicka för att redigera rubriktextens formatKlicka här för att ändra format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42E9D2A-BCE1-146D-4D40-46671E431ED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0" y="1271588"/>
            <a:ext cx="531813" cy="242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>
                <a:solidFill>
                  <a:srgbClr val="000000"/>
                </a:solidFill>
                <a:latin typeface="Tw Cen MT" panose="020B0602020104020603" pitchFamily="34" charset="77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D65A2F74-CC68-964B-833C-82FEA22A932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  <p:sp>
        <p:nvSpPr>
          <p:cNvPr id="1031" name="Rectangle 6">
            <a:extLst>
              <a:ext uri="{FF2B5EF4-FFF2-40B4-BE49-F238E27FC236}">
                <a16:creationId xmlns:a16="http://schemas.microsoft.com/office/drawing/2014/main" id="{CBE8522F-9B93-7365-9113-C50FC7FC40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12775" y="1600200"/>
            <a:ext cx="8151813" cy="413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/>
              <a:t>Klicka för att redigera dispositionstextens format</a:t>
            </a:r>
          </a:p>
          <a:p>
            <a:pPr lvl="1"/>
            <a:r>
              <a:rPr lang="en-GB" altLang="sv-SE"/>
              <a:t>Andra dispositionsnivån</a:t>
            </a:r>
          </a:p>
          <a:p>
            <a:pPr lvl="2"/>
            <a:r>
              <a:rPr lang="en-GB" altLang="sv-SE"/>
              <a:t>Tredje dispositionsnivån</a:t>
            </a:r>
          </a:p>
          <a:p>
            <a:pPr lvl="3"/>
            <a:r>
              <a:rPr lang="en-GB" altLang="sv-SE"/>
              <a:t>Fjärde dispositionsnivån</a:t>
            </a:r>
          </a:p>
          <a:p>
            <a:pPr lvl="4"/>
            <a:r>
              <a:rPr lang="en-GB" altLang="sv-SE"/>
              <a:t>Femte dispositionsnivån</a:t>
            </a:r>
          </a:p>
          <a:p>
            <a:pPr lvl="4"/>
            <a:r>
              <a:rPr lang="en-GB" altLang="sv-SE"/>
              <a:t>Sjätte dispositionsnivån</a:t>
            </a:r>
          </a:p>
          <a:p>
            <a:pPr lvl="4"/>
            <a:r>
              <a:rPr lang="en-GB" altLang="sv-SE"/>
              <a:t>Sjunde dispositionsnivån</a:t>
            </a:r>
          </a:p>
          <a:p>
            <a:pPr lvl="4"/>
            <a:r>
              <a:rPr lang="en-GB" altLang="sv-SE"/>
              <a:t>Åttonde dispositionsnivån</a:t>
            </a:r>
          </a:p>
          <a:p>
            <a:pPr lvl="0"/>
            <a:r>
              <a:rPr lang="en-GB" altLang="sv-SE"/>
              <a:t>Nionde dispositionsnivånKlicka här för att ändra format på bakgrundstexten</a:t>
            </a:r>
          </a:p>
          <a:p>
            <a:pPr lvl="1"/>
            <a:r>
              <a:rPr lang="en-GB" altLang="sv-SE"/>
              <a:t>Nivå två</a:t>
            </a:r>
          </a:p>
          <a:p>
            <a:pPr lvl="2"/>
            <a:r>
              <a:rPr lang="en-GB" altLang="sv-SE"/>
              <a:t>Nivå tre</a:t>
            </a:r>
          </a:p>
          <a:p>
            <a:pPr lvl="3"/>
            <a:r>
              <a:rPr lang="en-GB" altLang="sv-SE"/>
              <a:t>Nivå fyra</a:t>
            </a:r>
          </a:p>
          <a:p>
            <a:pPr lvl="4"/>
            <a:r>
              <a:rPr lang="en-GB" altLang="sv-SE"/>
              <a:t>Nivå fem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Tw Cen MT" panose="020B0602020104020603" pitchFamily="34" charset="77"/>
          <a:ea typeface="Microsoft YaHei" panose="020B0503020204020204" pitchFamily="34" charset="-122"/>
        </a:defRPr>
      </a:lvl2pPr>
      <a:lvl3pPr algn="l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Tw Cen MT" panose="020B0602020104020603" pitchFamily="34" charset="77"/>
          <a:ea typeface="Microsoft YaHei" panose="020B0503020204020204" pitchFamily="34" charset="-122"/>
        </a:defRPr>
      </a:lvl3pPr>
      <a:lvl4pPr algn="l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Tw Cen MT" panose="020B0602020104020603" pitchFamily="34" charset="77"/>
          <a:ea typeface="Microsoft YaHei" panose="020B0503020204020204" pitchFamily="34" charset="-122"/>
        </a:defRPr>
      </a:lvl4pPr>
      <a:lvl5pPr algn="l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Tw Cen MT" panose="020B0602020104020603" pitchFamily="34" charset="77"/>
          <a:ea typeface="Microsoft YaHei" panose="020B0503020204020204" pitchFamily="34" charset="-122"/>
        </a:defRPr>
      </a:lvl5pPr>
      <a:lvl6pPr marL="2514600" indent="-228600"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Tw Cen MT" panose="020B0602020104020603" pitchFamily="34" charset="77"/>
          <a:ea typeface="Microsoft YaHei" panose="020B0503020204020204" pitchFamily="34" charset="-122"/>
        </a:defRPr>
      </a:lvl6pPr>
      <a:lvl7pPr marL="2971800" indent="-228600"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Tw Cen MT" panose="020B0602020104020603" pitchFamily="34" charset="77"/>
          <a:ea typeface="Microsoft YaHei" panose="020B0503020204020204" pitchFamily="34" charset="-122"/>
        </a:defRPr>
      </a:lvl7pPr>
      <a:lvl8pPr marL="3429000" indent="-228600"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Tw Cen MT" panose="020B0602020104020603" pitchFamily="34" charset="77"/>
          <a:ea typeface="Microsoft YaHei" panose="020B0503020204020204" pitchFamily="34" charset="-122"/>
        </a:defRPr>
      </a:lvl8pPr>
      <a:lvl9pPr marL="3886200" indent="-228600"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Tw Cen MT" panose="020B0602020104020603" pitchFamily="34" charset="77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98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9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8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3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8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8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8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2E4AC5-3B02-2AA4-85CA-41C23B613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Välkomna till fotbollssäsongen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86B545-EEAD-9A9D-4B29-6FAE125A9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775" y="1556792"/>
            <a:ext cx="8151813" cy="4130675"/>
          </a:xfrm>
        </p:spPr>
        <p:txBody>
          <a:bodyPr/>
          <a:lstStyle/>
          <a:p>
            <a:pPr marL="0" indent="0"/>
            <a:r>
              <a:rPr lang="sv-SE" sz="2400" dirty="0"/>
              <a:t>19 spelare anmälda </a:t>
            </a:r>
          </a:p>
          <a:p>
            <a:pPr marL="0" indent="0"/>
            <a:r>
              <a:rPr lang="sv-SE" sz="2400" dirty="0"/>
              <a:t>Tränare i år : Lars, Linda och Jocke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</p:txBody>
      </p:sp>
      <p:pic>
        <p:nvPicPr>
          <p:cNvPr id="4" name="Picture 2" descr="Artificiell intelligens flyttar in på Fotbollskanalen">
            <a:extLst>
              <a:ext uri="{FF2B5EF4-FFF2-40B4-BE49-F238E27FC236}">
                <a16:creationId xmlns:a16="http://schemas.microsoft.com/office/drawing/2014/main" id="{4F4DE526-2585-F928-56E7-69BBA522FD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29" r="25995" b="2"/>
          <a:stretch/>
        </p:blipFill>
        <p:spPr bwMode="auto">
          <a:xfrm>
            <a:off x="6968115" y="2492896"/>
            <a:ext cx="1577954" cy="2340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0924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4FB6BD-B535-5B50-D84C-CEFCA9E79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138112"/>
            <a:ext cx="8151813" cy="989013"/>
          </a:xfrm>
        </p:spPr>
        <p:txBody>
          <a:bodyPr/>
          <a:lstStyle/>
          <a:p>
            <a:r>
              <a:rPr lang="sv-SE" sz="2800" dirty="0"/>
              <a:t>Inför 2024</a:t>
            </a:r>
            <a:endParaRPr lang="sv-SE" sz="2800" b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F78CB2-7EFA-BCA4-1619-1BF4FCEBC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775" y="692696"/>
            <a:ext cx="8151813" cy="5038179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Ökad eget ansvar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Laget före jaget, peppa varandra , focus på träningen vi ledare bedriver.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Eget ansvar att vara ombytta och klara för träningen på den angivna tiden, meddela giltig frånvaro, lägg gärna till Lagets kalender i era grabbars mobil kalender.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Vem spelar vilka matcher ? Vi testa något nytt – där vi kallar till matchtruppen, berätta syfte.</a:t>
            </a:r>
          </a:p>
        </p:txBody>
      </p:sp>
    </p:spTree>
    <p:extLst>
      <p:ext uri="{BB962C8B-B14F-4D97-AF65-F5344CB8AC3E}">
        <p14:creationId xmlns:p14="http://schemas.microsoft.com/office/powerpoint/2010/main" val="3966505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2D9722-5FE3-C32E-AC85-D5A12693A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/>
              <a:t>Vilka cuper ska vi delta i under 2024 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EA13F0-3AD8-503F-6A93-7AFB78FBC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775" y="1052736"/>
            <a:ext cx="8151813" cy="4678139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Serien- 9x9 ca i match i veckan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Coop cup </a:t>
            </a:r>
            <a:r>
              <a:rPr lang="sv-SE" sz="1800" dirty="0"/>
              <a:t>gruppspelen börjar ca 1/5-18/6.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Skellefteå midnatt cup 8/6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PSG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Övriga cuper ; Alvik / Gammelstad ? Fråga föräldrar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0" indent="0"/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902177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>
            <a:extLst>
              <a:ext uri="{FF2B5EF4-FFF2-40B4-BE49-F238E27FC236}">
                <a16:creationId xmlns:a16="http://schemas.microsoft.com/office/drawing/2014/main" id="{7F371009-254A-F4D7-5CCC-B0B4FC1F2B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150813"/>
            <a:ext cx="8153400" cy="99060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sv-SE" sz="4400" u="sng" dirty="0" err="1"/>
              <a:t>Föreningsuppgifter</a:t>
            </a:r>
            <a:r>
              <a:rPr lang="en-US" altLang="sv-SE" sz="4400" u="sng" dirty="0"/>
              <a:t> 2024</a:t>
            </a: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3983AA21-031B-50D0-9C58-183F2CE5C3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775" y="4797425"/>
            <a:ext cx="55149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536" rIns="0" bIns="0"/>
          <a:lstStyle>
            <a:lvl1pPr marL="431800" indent="-323850"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9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1pPr>
            <a:lvl2pPr>
              <a:lnSpc>
                <a:spcPct val="98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3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2pPr>
            <a:lvl3pPr>
              <a:lnSpc>
                <a:spcPct val="98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3pPr>
            <a:lvl4pPr>
              <a:lnSpc>
                <a:spcPct val="98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4pPr>
            <a:lvl5pPr>
              <a:lnSpc>
                <a:spcPct val="98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9pPr>
          </a:lstStyle>
          <a:p>
            <a:pPr eaLnBrk="1" hangingPunct="1">
              <a:buSzPct val="45000"/>
              <a:buFont typeface="Wingdings" pitchFamily="2" charset="2"/>
              <a:buChar char=""/>
            </a:pPr>
            <a:r>
              <a:rPr lang="en-US" altLang="sv-SE" sz="1800" dirty="0"/>
              <a:t>Andra </a:t>
            </a:r>
            <a:r>
              <a:rPr lang="en-US" altLang="sv-SE" sz="1800" dirty="0" err="1"/>
              <a:t>uppdrag</a:t>
            </a:r>
            <a:r>
              <a:rPr lang="en-US" altLang="sv-SE" sz="1800" dirty="0"/>
              <a:t> </a:t>
            </a:r>
            <a:r>
              <a:rPr lang="en-US" altLang="sv-SE" sz="1800" dirty="0" err="1"/>
              <a:t>som</a:t>
            </a:r>
            <a:r>
              <a:rPr lang="en-US" altLang="sv-SE" sz="1800" dirty="0"/>
              <a:t> </a:t>
            </a:r>
            <a:r>
              <a:rPr lang="en-US" altLang="sv-SE" sz="1800" dirty="0" err="1"/>
              <a:t>styrelsen</a:t>
            </a:r>
            <a:r>
              <a:rPr lang="en-US" altLang="sv-SE" sz="1800" dirty="0"/>
              <a:t> </a:t>
            </a:r>
            <a:r>
              <a:rPr lang="en-US" altLang="sv-SE" sz="1800" dirty="0" err="1"/>
              <a:t>beslutar</a:t>
            </a:r>
            <a:r>
              <a:rPr lang="en-US" altLang="sv-SE" sz="1800" dirty="0"/>
              <a:t> om </a:t>
            </a:r>
            <a:r>
              <a:rPr lang="en-US" altLang="sv-SE" sz="1800" dirty="0" err="1"/>
              <a:t>exempel</a:t>
            </a:r>
            <a:r>
              <a:rPr lang="en-US" altLang="sv-SE" sz="1800" dirty="0"/>
              <a:t> </a:t>
            </a:r>
            <a:r>
              <a:rPr lang="en-US" altLang="sv-SE" sz="1800" dirty="0" err="1"/>
              <a:t>krattning</a:t>
            </a:r>
            <a:r>
              <a:rPr lang="en-US" altLang="sv-SE" sz="1800" dirty="0"/>
              <a:t>, </a:t>
            </a:r>
            <a:r>
              <a:rPr lang="en-US" altLang="sv-SE" sz="1800" dirty="0" err="1"/>
              <a:t>underhåll</a:t>
            </a:r>
            <a:r>
              <a:rPr lang="en-US" altLang="sv-SE" sz="1800" dirty="0"/>
              <a:t> </a:t>
            </a:r>
            <a:r>
              <a:rPr lang="en-US" altLang="sv-SE" sz="1800" dirty="0" err="1"/>
              <a:t>och</a:t>
            </a:r>
            <a:r>
              <a:rPr lang="en-US" altLang="sv-SE" sz="1800" dirty="0"/>
              <a:t> </a:t>
            </a:r>
            <a:r>
              <a:rPr lang="en-US" altLang="sv-SE" sz="1800" dirty="0" err="1"/>
              <a:t>kioskverksamnhet</a:t>
            </a:r>
            <a:r>
              <a:rPr lang="en-US" altLang="sv-SE" sz="1800" dirty="0"/>
              <a:t> mm.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12C2E9C-BD9F-2D44-A66D-B9113AA718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363379"/>
              </p:ext>
            </p:extLst>
          </p:nvPr>
        </p:nvGraphicFramePr>
        <p:xfrm>
          <a:off x="1116013" y="1484312"/>
          <a:ext cx="6840537" cy="14798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8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75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9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49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28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Spelare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född</a:t>
                      </a: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*</a:t>
                      </a:r>
                      <a:r>
                        <a:rPr lang="en-US" sz="1600" dirty="0" err="1">
                          <a:effectLst/>
                        </a:rPr>
                        <a:t>Sälja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Toapapper</a:t>
                      </a:r>
                      <a:r>
                        <a:rPr lang="en-US" sz="1600" dirty="0">
                          <a:effectLst/>
                        </a:rPr>
                        <a:t>/</a:t>
                      </a:r>
                      <a:r>
                        <a:rPr lang="en-US" sz="1600" dirty="0" err="1">
                          <a:effectLst/>
                        </a:rPr>
                        <a:t>plastpåsar</a:t>
                      </a:r>
                      <a:endParaRPr lang="en-US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Vår</a:t>
                      </a:r>
                      <a:r>
                        <a:rPr lang="en-US" sz="16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600" dirty="0" err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höst</a:t>
                      </a: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Arbetspass</a:t>
                      </a:r>
                      <a:r>
                        <a:rPr lang="en-US" sz="1600" dirty="0">
                          <a:effectLst/>
                        </a:rPr>
                        <a:t> PSG</a:t>
                      </a: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Arbetspass</a:t>
                      </a:r>
                      <a:r>
                        <a:rPr lang="en-US" sz="1600" dirty="0">
                          <a:effectLst/>
                        </a:rPr>
                        <a:t> PIA **</a:t>
                      </a: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5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2011</a:t>
                      </a:r>
                      <a:endParaRPr lang="en-SE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EJ bestämt </a:t>
                      </a: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</a:t>
                      </a: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Ja</a:t>
                      </a: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5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SE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5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SE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>
            <a:extLst>
              <a:ext uri="{FF2B5EF4-FFF2-40B4-BE49-F238E27FC236}">
                <a16:creationId xmlns:a16="http://schemas.microsoft.com/office/drawing/2014/main" id="{EC0BDE0B-3687-EC18-177C-48610DFA76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sv-SE" sz="4400" u="sng"/>
              <a:t>Att spela inom föreningen</a:t>
            </a: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7F479D4D-267F-9E82-EC26-4641B52F6B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2775" y="1412875"/>
            <a:ext cx="8153400" cy="4319588"/>
          </a:xfrm>
          <a:ln>
            <a:solidFill>
              <a:schemeClr val="tx2"/>
            </a:solidFill>
          </a:ln>
        </p:spPr>
        <p:txBody>
          <a:bodyPr/>
          <a:lstStyle/>
          <a:p>
            <a:pPr marL="215900" indent="-215900" eaLnBrk="1" hangingPunct="1">
              <a:lnSpc>
                <a:spcPct val="100000"/>
              </a:lnSpc>
              <a:spcBef>
                <a:spcPts val="700"/>
              </a:spcBef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sv-SE" altLang="sv-SE" sz="2000" b="1" dirty="0">
                <a:latin typeface="Tahoma" panose="020B0604030504040204" pitchFamily="34" charset="0"/>
                <a:cs typeface="Tahoma" panose="020B0604030504040204" pitchFamily="34" charset="0"/>
              </a:rPr>
              <a:t>Medlemsavgift 200kr/</a:t>
            </a:r>
            <a:r>
              <a:rPr lang="sv-SE" altLang="sv-SE" sz="2000" b="1" dirty="0" err="1">
                <a:latin typeface="Tahoma" panose="020B0604030504040204" pitchFamily="34" charset="0"/>
                <a:cs typeface="Tahoma" panose="020B0604030504040204" pitchFamily="34" charset="0"/>
              </a:rPr>
              <a:t>pp</a:t>
            </a:r>
            <a:r>
              <a:rPr lang="sv-SE" altLang="sv-SE" sz="2000" b="1" dirty="0">
                <a:latin typeface="Tahoma" panose="020B0604030504040204" pitchFamily="34" charset="0"/>
                <a:cs typeface="Tahoma" panose="020B0604030504040204" pitchFamily="34" charset="0"/>
              </a:rPr>
              <a:t> eller 500kr/familj (måste meddela kansliet</a:t>
            </a:r>
            <a:r>
              <a:rPr lang="sv-SE" altLang="sv-SE" sz="2000" dirty="0">
                <a:latin typeface="Tahoma" panose="020B0604030504040204" pitchFamily="34" charset="0"/>
                <a:cs typeface="Tahoma" panose="020B0604030504040204" pitchFamily="34" charset="0"/>
              </a:rPr>
              <a:t>).</a:t>
            </a:r>
          </a:p>
          <a:p>
            <a:pPr marL="215900" indent="-215900" eaLnBrk="1" hangingPunct="1">
              <a:lnSpc>
                <a:spcPct val="100000"/>
              </a:lnSpc>
              <a:spcBef>
                <a:spcPts val="700"/>
              </a:spcBef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sv-SE" altLang="sv-SE" sz="2000" b="1" dirty="0">
                <a:highlight>
                  <a:srgbClr val="FFFF00"/>
                </a:highlight>
                <a:latin typeface="Tahoma" panose="020B0604030504040204" pitchFamily="34" charset="0"/>
                <a:cs typeface="Tahoma" panose="020B0604030504040204" pitchFamily="34" charset="0"/>
              </a:rPr>
              <a:t>Deltagaravgift 1100kr</a:t>
            </a:r>
          </a:p>
          <a:p>
            <a:pPr marL="0" indent="0"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US" altLang="sv-SE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DADD8559-49E4-B22C-11E5-96DAA555C4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752128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sv-SE" sz="4400" u="sng" dirty="0" err="1"/>
              <a:t>Serien</a:t>
            </a:r>
            <a:r>
              <a:rPr lang="en-US" altLang="sv-SE" sz="4400" u="sng" dirty="0"/>
              <a:t>/</a:t>
            </a:r>
            <a:r>
              <a:rPr lang="en-US" altLang="sv-SE" sz="4400" u="sng" dirty="0" err="1"/>
              <a:t>Grupp</a:t>
            </a:r>
            <a:r>
              <a:rPr lang="en-US" altLang="sv-SE" sz="4400" u="sng" dirty="0"/>
              <a:t> A </a:t>
            </a:r>
            <a:r>
              <a:rPr lang="en-US" altLang="sv-SE" u="sng" dirty="0"/>
              <a:t>Maj, </a:t>
            </a:r>
            <a:r>
              <a:rPr lang="en-US" altLang="sv-SE" u="sng" dirty="0" err="1"/>
              <a:t>Juni</a:t>
            </a:r>
            <a:r>
              <a:rPr lang="en-US" altLang="sv-SE" u="sng" dirty="0"/>
              <a:t>, </a:t>
            </a:r>
            <a:r>
              <a:rPr lang="en-US" altLang="sv-SE" u="sng" dirty="0" err="1"/>
              <a:t>Augusti</a:t>
            </a:r>
            <a:r>
              <a:rPr lang="en-US" altLang="sv-SE" u="sng" dirty="0"/>
              <a:t> , September</a:t>
            </a:r>
          </a:p>
        </p:txBody>
      </p:sp>
      <p:sp>
        <p:nvSpPr>
          <p:cNvPr id="5123" name="Text Box 2">
            <a:extLst>
              <a:ext uri="{FF2B5EF4-FFF2-40B4-BE49-F238E27FC236}">
                <a16:creationId xmlns:a16="http://schemas.microsoft.com/office/drawing/2014/main" id="{2BB9433E-B6A2-AEE1-DB5D-2CFE9AEA1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775" y="981075"/>
            <a:ext cx="8153400" cy="4896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19088" indent="-319088"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9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1pPr>
            <a:lvl2pPr>
              <a:lnSpc>
                <a:spcPct val="98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3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2pPr>
            <a:lvl3pPr>
              <a:lnSpc>
                <a:spcPct val="98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3pPr>
            <a:lvl4pPr>
              <a:lnSpc>
                <a:spcPct val="98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4pPr>
            <a:lvl5pPr>
              <a:lnSpc>
                <a:spcPct val="98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</a:pPr>
            <a:r>
              <a:rPr lang="en-US" altLang="sv-SE" sz="2400" dirty="0" err="1"/>
              <a:t>Arvidsjaur</a:t>
            </a:r>
            <a:endParaRPr lang="en-US" altLang="sv-SE" sz="2400" dirty="0"/>
          </a:p>
          <a:p>
            <a:pPr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</a:pPr>
            <a:r>
              <a:rPr lang="en-US" altLang="sv-SE" sz="2400" dirty="0" err="1"/>
              <a:t>Alvik</a:t>
            </a:r>
            <a:endParaRPr lang="en-US" altLang="sv-SE" sz="2400" dirty="0"/>
          </a:p>
          <a:p>
            <a:pPr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</a:pPr>
            <a:r>
              <a:rPr lang="en-US" altLang="sv-SE" sz="2400" dirty="0"/>
              <a:t>Lira BK </a:t>
            </a:r>
            <a:r>
              <a:rPr lang="en-US" altLang="sv-SE" sz="2400" dirty="0" err="1"/>
              <a:t>blå</a:t>
            </a:r>
            <a:endParaRPr lang="en-US" altLang="sv-SE" sz="2400" dirty="0"/>
          </a:p>
          <a:p>
            <a:pPr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</a:pPr>
            <a:r>
              <a:rPr lang="en-US" altLang="sv-SE" sz="2400" dirty="0" err="1"/>
              <a:t>Piff</a:t>
            </a:r>
            <a:r>
              <a:rPr lang="en-US" altLang="sv-SE" sz="2400" dirty="0"/>
              <a:t> lag 1</a:t>
            </a:r>
          </a:p>
          <a:p>
            <a:pPr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</a:pPr>
            <a:r>
              <a:rPr lang="en-US" altLang="sv-SE" sz="2400" dirty="0" err="1"/>
              <a:t>Storfors</a:t>
            </a:r>
            <a:r>
              <a:rPr lang="en-US" altLang="sv-SE" sz="2400" dirty="0"/>
              <a:t> lag 1</a:t>
            </a:r>
          </a:p>
          <a:p>
            <a:pPr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</a:pPr>
            <a:r>
              <a:rPr lang="en-US" altLang="sv-SE" sz="2400" dirty="0" err="1"/>
              <a:t>Älvsbyn</a:t>
            </a:r>
            <a:endParaRPr lang="en-US" altLang="sv-SE" sz="2400" dirty="0"/>
          </a:p>
          <a:p>
            <a:pPr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</a:pPr>
            <a:r>
              <a:rPr lang="en-US" altLang="sv-SE" sz="2400" dirty="0" err="1"/>
              <a:t>Luleå</a:t>
            </a:r>
            <a:r>
              <a:rPr lang="en-US" altLang="sv-SE" sz="2400" dirty="0"/>
              <a:t> SK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00FBE67D-A2B7-796B-6C7A-67B905C64B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193675"/>
            <a:ext cx="8151813" cy="989013"/>
          </a:xfrm>
        </p:spPr>
        <p:txBody>
          <a:bodyPr/>
          <a:lstStyle/>
          <a:p>
            <a:pPr algn="ctr"/>
            <a:r>
              <a:rPr lang="sv-SE" altLang="sv-SE" sz="4400" u="sng">
                <a:cs typeface="Arial" panose="020B0604020202020204" pitchFamily="34" charset="0"/>
              </a:rPr>
              <a:t>Försäljning till föreningen!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15F21055-2B10-5B82-0F4E-577277067B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sv-SE" altLang="sv-SE" sz="2400" dirty="0"/>
              <a:t>Olika försäljningar 2ggr/år höst/vår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sv-SE" altLang="sv-SE" sz="2400" dirty="0"/>
              <a:t>Här får föräldragruppen ansvara att delegera och fördela.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sv-SE" altLang="sv-SE" sz="2400" dirty="0"/>
              <a:t>Samma föräldragrupp som förra året ( Denise Marie och Annika. )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sv-SE" altLang="sv-SE" sz="2400" dirty="0"/>
              <a:t>Kassör Andreas Rosen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sv-SE" altLang="sv-SE" dirty="0"/>
          </a:p>
          <a:p>
            <a:pPr>
              <a:defRPr/>
            </a:pPr>
            <a:endParaRPr lang="sv-SE" altLang="sv-SE" dirty="0"/>
          </a:p>
          <a:p>
            <a:pPr>
              <a:defRPr/>
            </a:pPr>
            <a:endParaRPr lang="sv-SE" altLang="sv-S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C456C7C3-5ECC-9F89-70B0-822F9BEC5B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altLang="sv-SE" sz="4400" u="sng" dirty="0">
                <a:cs typeface="Arial" panose="020B0604020202020204" pitchFamily="34" charset="0"/>
              </a:rPr>
              <a:t>Sponsring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D54A9D91-9A38-AF98-6C6F-2A71646425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sv-SE" altLang="sv-SE" dirty="0">
                <a:solidFill>
                  <a:schemeClr val="tx1"/>
                </a:solidFill>
              </a:rPr>
              <a:t>Vi behöver samla mer än dubbla pengen innan Gothia, (detta blir första året på 11 manna, 2026)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sv-SE" altLang="sv-SE" dirty="0">
                <a:solidFill>
                  <a:schemeClr val="tx1"/>
                </a:solidFill>
              </a:rPr>
              <a:t>Förslag ? Sponsring ? Grabbarna kan bidra ?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sv-SE" altLang="sv-SE" dirty="0">
                <a:solidFill>
                  <a:schemeClr val="tx1"/>
                </a:solidFill>
              </a:rPr>
              <a:t>Fikalotteri och fika försäljning vid match som förra året kommer att bli av.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sv-SE" altLang="sv-SE" dirty="0">
                <a:solidFill>
                  <a:schemeClr val="tx1"/>
                </a:solidFill>
              </a:rPr>
              <a:t>Egenavgift tillkommer tex vid övernattning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sv-SE" altLang="sv-SE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E923F9-2C2F-C189-EF1F-15D8E5C01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KICK OFF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37ED871-5704-8B6A-D16A-A52D3AF61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Fredagen den 3 maj kommer i ha en gemensam uppstart och övernattning på furubergskyrkan. </a:t>
            </a:r>
          </a:p>
          <a:p>
            <a:r>
              <a:rPr lang="sv-SE" dirty="0"/>
              <a:t>Vi övernattar i ungdoms delen med pingis och biljardbord, lite fotbollsträning så klart, käka ihop, mm </a:t>
            </a:r>
          </a:p>
          <a:p>
            <a:r>
              <a:rPr lang="sv-SE" dirty="0"/>
              <a:t>Mer info kommer senare </a:t>
            </a:r>
          </a:p>
        </p:txBody>
      </p:sp>
    </p:spTree>
    <p:extLst>
      <p:ext uri="{BB962C8B-B14F-4D97-AF65-F5344CB8AC3E}">
        <p14:creationId xmlns:p14="http://schemas.microsoft.com/office/powerpoint/2010/main" val="2087950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w Cen MT"/>
        <a:ea typeface="Microsoft YaHei"/>
        <a:cs typeface=""/>
      </a:majorFont>
      <a:minorFont>
        <a:latin typeface="Tw Cen MT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7950</TotalTime>
  <Words>341</Words>
  <Application>Microsoft Office PowerPoint</Application>
  <PresentationFormat>Bildspel på skärmen (4:3)</PresentationFormat>
  <Paragraphs>56</Paragraphs>
  <Slides>9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5" baseType="lpstr">
      <vt:lpstr>Arial</vt:lpstr>
      <vt:lpstr>Tahoma</vt:lpstr>
      <vt:lpstr>Times New Roman</vt:lpstr>
      <vt:lpstr>Tw Cen MT</vt:lpstr>
      <vt:lpstr>Wingdings</vt:lpstr>
      <vt:lpstr>Office Theme</vt:lpstr>
      <vt:lpstr>Välkomna till fotbollssäsongen 2024</vt:lpstr>
      <vt:lpstr>Inför 2024</vt:lpstr>
      <vt:lpstr>Vilka cuper ska vi delta i under 2024 :</vt:lpstr>
      <vt:lpstr>Föreningsuppgifter 2024</vt:lpstr>
      <vt:lpstr>Att spela inom föreningen</vt:lpstr>
      <vt:lpstr>Serien/Grupp A Maj, Juni, Augusti , September</vt:lpstr>
      <vt:lpstr>Försäljning till föreningen!</vt:lpstr>
      <vt:lpstr>Sponsring</vt:lpstr>
      <vt:lpstr>KICK OFF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 klubben</dc:title>
  <dc:creator>Alexandra Renberg</dc:creator>
  <cp:lastModifiedBy>Linda Karlsson</cp:lastModifiedBy>
  <cp:revision>32</cp:revision>
  <cp:lastPrinted>1601-01-01T00:00:00Z</cp:lastPrinted>
  <dcterms:created xsi:type="dcterms:W3CDTF">1601-01-01T00:00:00Z</dcterms:created>
  <dcterms:modified xsi:type="dcterms:W3CDTF">2024-04-09T12:29:37Z</dcterms:modified>
</cp:coreProperties>
</file>