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74" r:id="rId2"/>
    <p:sldId id="275" r:id="rId3"/>
    <p:sldId id="271" r:id="rId4"/>
    <p:sldId id="272" r:id="rId5"/>
    <p:sldId id="273" r:id="rId6"/>
    <p:sldId id="261" r:id="rId7"/>
    <p:sldId id="259" r:id="rId8"/>
    <p:sldId id="262" r:id="rId9"/>
    <p:sldId id="264" r:id="rId10"/>
    <p:sldId id="267" r:id="rId11"/>
    <p:sldId id="268" r:id="rId12"/>
  </p:sldIdLst>
  <p:sldSz cx="9144000" cy="6858000" type="screen4x3"/>
  <p:notesSz cx="7559675" cy="10691813"/>
  <p:defaultTextStyle>
    <a:defPPr>
      <a:defRPr lang="en-GB"/>
    </a:defPPr>
    <a:lvl1pPr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kern="1200">
        <a:solidFill>
          <a:schemeClr val="tx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anmörkt forma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0"/>
    <p:restoredTop sz="94694"/>
  </p:normalViewPr>
  <p:slideViewPr>
    <p:cSldViewPr>
      <p:cViewPr varScale="1">
        <p:scale>
          <a:sx n="154" d="100"/>
          <a:sy n="154" d="100"/>
        </p:scale>
        <p:origin x="4872" y="13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a Karlsson" userId="fa2005a02ab043f3" providerId="LiveId" clId="{AEC82A8A-DF05-4250-9C6B-DE337AE0AEBF}"/>
    <pc:docChg chg="undo custSel addSld delSld modSld sldOrd">
      <pc:chgData name="Linda Karlsson" userId="fa2005a02ab043f3" providerId="LiveId" clId="{AEC82A8A-DF05-4250-9C6B-DE337AE0AEBF}" dt="2023-04-27T12:36:56.983" v="5074" actId="255"/>
      <pc:docMkLst>
        <pc:docMk/>
      </pc:docMkLst>
      <pc:sldChg chg="del">
        <pc:chgData name="Linda Karlsson" userId="fa2005a02ab043f3" providerId="LiveId" clId="{AEC82A8A-DF05-4250-9C6B-DE337AE0AEBF}" dt="2023-04-20T11:35:37.289" v="1" actId="47"/>
        <pc:sldMkLst>
          <pc:docMk/>
          <pc:sldMk cId="0" sldId="256"/>
        </pc:sldMkLst>
      </pc:sldChg>
      <pc:sldChg chg="del">
        <pc:chgData name="Linda Karlsson" userId="fa2005a02ab043f3" providerId="LiveId" clId="{AEC82A8A-DF05-4250-9C6B-DE337AE0AEBF}" dt="2023-04-20T11:35:38.863" v="2" actId="47"/>
        <pc:sldMkLst>
          <pc:docMk/>
          <pc:sldMk cId="0" sldId="257"/>
        </pc:sldMkLst>
      </pc:sldChg>
      <pc:sldChg chg="del">
        <pc:chgData name="Linda Karlsson" userId="fa2005a02ab043f3" providerId="LiveId" clId="{AEC82A8A-DF05-4250-9C6B-DE337AE0AEBF}" dt="2023-04-20T11:35:42.248" v="3" actId="47"/>
        <pc:sldMkLst>
          <pc:docMk/>
          <pc:sldMk cId="0" sldId="258"/>
        </pc:sldMkLst>
      </pc:sldChg>
      <pc:sldChg chg="addSp delSp modSp mod ord setBg">
        <pc:chgData name="Linda Karlsson" userId="fa2005a02ab043f3" providerId="LiveId" clId="{AEC82A8A-DF05-4250-9C6B-DE337AE0AEBF}" dt="2023-04-20T12:25:48.177" v="1356" actId="21"/>
        <pc:sldMkLst>
          <pc:docMk/>
          <pc:sldMk cId="0" sldId="259"/>
        </pc:sldMkLst>
        <pc:spChg chg="mod">
          <ac:chgData name="Linda Karlsson" userId="fa2005a02ab043f3" providerId="LiveId" clId="{AEC82A8A-DF05-4250-9C6B-DE337AE0AEBF}" dt="2023-04-20T12:25:44.569" v="1355" actId="26606"/>
          <ac:spMkLst>
            <pc:docMk/>
            <pc:sldMk cId="0" sldId="259"/>
            <ac:spMk id="6146" creationId="{7F479D4D-267F-9E82-EC26-4641B52F6B53}"/>
          </ac:spMkLst>
        </pc:spChg>
        <pc:spChg chg="mod">
          <ac:chgData name="Linda Karlsson" userId="fa2005a02ab043f3" providerId="LiveId" clId="{AEC82A8A-DF05-4250-9C6B-DE337AE0AEBF}" dt="2023-04-20T12:25:44.569" v="1355" actId="26606"/>
          <ac:spMkLst>
            <pc:docMk/>
            <pc:sldMk cId="0" sldId="259"/>
            <ac:spMk id="11266" creationId="{EC0BDE0B-3687-EC18-177C-48610DFA7665}"/>
          </ac:spMkLst>
        </pc:spChg>
        <pc:spChg chg="add del">
          <ac:chgData name="Linda Karlsson" userId="fa2005a02ab043f3" providerId="LiveId" clId="{AEC82A8A-DF05-4250-9C6B-DE337AE0AEBF}" dt="2023-04-20T12:25:44.569" v="1355" actId="26606"/>
          <ac:spMkLst>
            <pc:docMk/>
            <pc:sldMk cId="0" sldId="259"/>
            <ac:spMk id="11271" creationId="{3346177D-ADC4-4968-B747-5CFCD390B5B9}"/>
          </ac:spMkLst>
        </pc:spChg>
        <pc:spChg chg="add del">
          <ac:chgData name="Linda Karlsson" userId="fa2005a02ab043f3" providerId="LiveId" clId="{AEC82A8A-DF05-4250-9C6B-DE337AE0AEBF}" dt="2023-04-20T12:25:44.569" v="1355" actId="26606"/>
          <ac:spMkLst>
            <pc:docMk/>
            <pc:sldMk cId="0" sldId="259"/>
            <ac:spMk id="11273" creationId="{0844A943-BF79-4FEA-ABB1-3BD54D236606}"/>
          </ac:spMkLst>
        </pc:spChg>
        <pc:spChg chg="add del">
          <ac:chgData name="Linda Karlsson" userId="fa2005a02ab043f3" providerId="LiveId" clId="{AEC82A8A-DF05-4250-9C6B-DE337AE0AEBF}" dt="2023-04-20T12:25:44.569" v="1355" actId="26606"/>
          <ac:spMkLst>
            <pc:docMk/>
            <pc:sldMk cId="0" sldId="259"/>
            <ac:spMk id="11275" creationId="{6437CC72-F4A8-4DC3-AFAB-D22C482C8100}"/>
          </ac:spMkLst>
        </pc:spChg>
        <pc:spChg chg="add del">
          <ac:chgData name="Linda Karlsson" userId="fa2005a02ab043f3" providerId="LiveId" clId="{AEC82A8A-DF05-4250-9C6B-DE337AE0AEBF}" dt="2023-04-20T12:25:44.553" v="1354" actId="26606"/>
          <ac:spMkLst>
            <pc:docMk/>
            <pc:sldMk cId="0" sldId="259"/>
            <ac:spMk id="11280" creationId="{1022CA72-2A63-428F-B586-37BA5AB6D265}"/>
          </ac:spMkLst>
        </pc:spChg>
        <pc:spChg chg="add del">
          <ac:chgData name="Linda Karlsson" userId="fa2005a02ab043f3" providerId="LiveId" clId="{AEC82A8A-DF05-4250-9C6B-DE337AE0AEBF}" dt="2023-04-20T12:25:44.553" v="1354" actId="26606"/>
          <ac:spMkLst>
            <pc:docMk/>
            <pc:sldMk cId="0" sldId="259"/>
            <ac:spMk id="11282" creationId="{95C8260E-968F-44E8-A823-ABB431311926}"/>
          </ac:spMkLst>
        </pc:spChg>
        <pc:spChg chg="add del">
          <ac:chgData name="Linda Karlsson" userId="fa2005a02ab043f3" providerId="LiveId" clId="{AEC82A8A-DF05-4250-9C6B-DE337AE0AEBF}" dt="2023-04-20T12:25:44.553" v="1354" actId="26606"/>
          <ac:spMkLst>
            <pc:docMk/>
            <pc:sldMk cId="0" sldId="259"/>
            <ac:spMk id="11284" creationId="{2C1BBA94-3F40-40AA-8BB9-E69E25E537C1}"/>
          </ac:spMkLst>
        </pc:spChg>
        <pc:spChg chg="add del">
          <ac:chgData name="Linda Karlsson" userId="fa2005a02ab043f3" providerId="LiveId" clId="{AEC82A8A-DF05-4250-9C6B-DE337AE0AEBF}" dt="2023-04-20T12:25:44.553" v="1354" actId="26606"/>
          <ac:spMkLst>
            <pc:docMk/>
            <pc:sldMk cId="0" sldId="259"/>
            <ac:spMk id="11286" creationId="{FE43805F-24A6-46A4-B19B-54F28347355C}"/>
          </ac:spMkLst>
        </pc:spChg>
        <pc:spChg chg="add">
          <ac:chgData name="Linda Karlsson" userId="fa2005a02ab043f3" providerId="LiveId" clId="{AEC82A8A-DF05-4250-9C6B-DE337AE0AEBF}" dt="2023-04-20T12:25:44.569" v="1355" actId="26606"/>
          <ac:spMkLst>
            <pc:docMk/>
            <pc:sldMk cId="0" sldId="259"/>
            <ac:spMk id="11288" creationId="{84DF55BE-B4AB-4BA1-BDE1-E9F7FB3F110A}"/>
          </ac:spMkLst>
        </pc:spChg>
        <pc:graphicFrameChg chg="mod ord modGraphic">
          <ac:chgData name="Linda Karlsson" userId="fa2005a02ab043f3" providerId="LiveId" clId="{AEC82A8A-DF05-4250-9C6B-DE337AE0AEBF}" dt="2023-04-20T12:25:44.569" v="1355" actId="26606"/>
          <ac:graphicFrameMkLst>
            <pc:docMk/>
            <pc:sldMk cId="0" sldId="259"/>
            <ac:graphicFrameMk id="2" creationId="{6014F3C9-67A8-2E9E-CBB9-F01C9B487E29}"/>
          </ac:graphicFrameMkLst>
        </pc:graphicFrameChg>
        <pc:picChg chg="add del mod ord">
          <ac:chgData name="Linda Karlsson" userId="fa2005a02ab043f3" providerId="LiveId" clId="{AEC82A8A-DF05-4250-9C6B-DE337AE0AEBF}" dt="2023-04-20T12:25:48.177" v="1356" actId="21"/>
          <ac:picMkLst>
            <pc:docMk/>
            <pc:sldMk cId="0" sldId="259"/>
            <ac:picMk id="2050" creationId="{61567085-08F8-6B37-A84B-F5BE20C0A401}"/>
          </ac:picMkLst>
        </pc:picChg>
      </pc:sldChg>
      <pc:sldChg chg="del">
        <pc:chgData name="Linda Karlsson" userId="fa2005a02ab043f3" providerId="LiveId" clId="{AEC82A8A-DF05-4250-9C6B-DE337AE0AEBF}" dt="2023-04-20T11:35:45.627" v="4" actId="47"/>
        <pc:sldMkLst>
          <pc:docMk/>
          <pc:sldMk cId="0" sldId="260"/>
        </pc:sldMkLst>
      </pc:sldChg>
      <pc:sldChg chg="modSp mod">
        <pc:chgData name="Linda Karlsson" userId="fa2005a02ab043f3" providerId="LiveId" clId="{AEC82A8A-DF05-4250-9C6B-DE337AE0AEBF}" dt="2023-04-20T12:28:32.065" v="1361" actId="14100"/>
        <pc:sldMkLst>
          <pc:docMk/>
          <pc:sldMk cId="0" sldId="261"/>
        </pc:sldMkLst>
        <pc:graphicFrameChg chg="mod modGraphic">
          <ac:chgData name="Linda Karlsson" userId="fa2005a02ab043f3" providerId="LiveId" clId="{AEC82A8A-DF05-4250-9C6B-DE337AE0AEBF}" dt="2023-04-20T12:28:32.065" v="1361" actId="14100"/>
          <ac:graphicFrameMkLst>
            <pc:docMk/>
            <pc:sldMk cId="0" sldId="261"/>
            <ac:graphicFrameMk id="3" creationId="{212C2E9C-BD9F-2D44-A66D-B9113AA7188E}"/>
          </ac:graphicFrameMkLst>
        </pc:graphicFrameChg>
      </pc:sldChg>
      <pc:sldChg chg="addSp modSp mod setBg">
        <pc:chgData name="Linda Karlsson" userId="fa2005a02ab043f3" providerId="LiveId" clId="{AEC82A8A-DF05-4250-9C6B-DE337AE0AEBF}" dt="2023-04-20T12:39:06.385" v="1553" actId="790"/>
        <pc:sldMkLst>
          <pc:docMk/>
          <pc:sldMk cId="0" sldId="262"/>
        </pc:sldMkLst>
        <pc:spChg chg="mod">
          <ac:chgData name="Linda Karlsson" userId="fa2005a02ab043f3" providerId="LiveId" clId="{AEC82A8A-DF05-4250-9C6B-DE337AE0AEBF}" dt="2023-04-20T12:39:06.385" v="1553" actId="790"/>
          <ac:spMkLst>
            <pc:docMk/>
            <pc:sldMk cId="0" sldId="262"/>
            <ac:spMk id="9218" creationId="{5755BFD8-0021-E100-4714-98356C801119}"/>
          </ac:spMkLst>
        </pc:spChg>
        <pc:spChg chg="mod">
          <ac:chgData name="Linda Karlsson" userId="fa2005a02ab043f3" providerId="LiveId" clId="{AEC82A8A-DF05-4250-9C6B-DE337AE0AEBF}" dt="2023-04-20T12:21:31.767" v="1293" actId="26606"/>
          <ac:spMkLst>
            <pc:docMk/>
            <pc:sldMk cId="0" sldId="262"/>
            <ac:spMk id="20482" creationId="{B8CC841A-7337-349F-31F8-80A02E55B039}"/>
          </ac:spMkLst>
        </pc:spChg>
        <pc:spChg chg="add">
          <ac:chgData name="Linda Karlsson" userId="fa2005a02ab043f3" providerId="LiveId" clId="{AEC82A8A-DF05-4250-9C6B-DE337AE0AEBF}" dt="2023-04-20T12:21:31.767" v="1293" actId="26606"/>
          <ac:spMkLst>
            <pc:docMk/>
            <pc:sldMk cId="0" sldId="262"/>
            <ac:spMk id="20487" creationId="{09588DA8-065E-4F6F-8EFD-43104AB2E0CF}"/>
          </ac:spMkLst>
        </pc:spChg>
        <pc:spChg chg="add">
          <ac:chgData name="Linda Karlsson" userId="fa2005a02ab043f3" providerId="LiveId" clId="{AEC82A8A-DF05-4250-9C6B-DE337AE0AEBF}" dt="2023-04-20T12:21:31.767" v="1293" actId="26606"/>
          <ac:spMkLst>
            <pc:docMk/>
            <pc:sldMk cId="0" sldId="262"/>
            <ac:spMk id="20489" creationId="{C4285719-470E-454C-AF62-8323075F1F5B}"/>
          </ac:spMkLst>
        </pc:spChg>
        <pc:spChg chg="add">
          <ac:chgData name="Linda Karlsson" userId="fa2005a02ab043f3" providerId="LiveId" clId="{AEC82A8A-DF05-4250-9C6B-DE337AE0AEBF}" dt="2023-04-20T12:21:31.767" v="1293" actId="26606"/>
          <ac:spMkLst>
            <pc:docMk/>
            <pc:sldMk cId="0" sldId="262"/>
            <ac:spMk id="20491" creationId="{CD9FE4EF-C4D8-49A0-B2FF-81D8DB7D8A24}"/>
          </ac:spMkLst>
        </pc:spChg>
        <pc:spChg chg="add">
          <ac:chgData name="Linda Karlsson" userId="fa2005a02ab043f3" providerId="LiveId" clId="{AEC82A8A-DF05-4250-9C6B-DE337AE0AEBF}" dt="2023-04-20T12:21:31.767" v="1293" actId="26606"/>
          <ac:spMkLst>
            <pc:docMk/>
            <pc:sldMk cId="0" sldId="262"/>
            <ac:spMk id="20493" creationId="{4300840D-0A0B-4512-BACA-B439D5B9C57C}"/>
          </ac:spMkLst>
        </pc:spChg>
        <pc:spChg chg="add">
          <ac:chgData name="Linda Karlsson" userId="fa2005a02ab043f3" providerId="LiveId" clId="{AEC82A8A-DF05-4250-9C6B-DE337AE0AEBF}" dt="2023-04-20T12:21:31.767" v="1293" actId="26606"/>
          <ac:spMkLst>
            <pc:docMk/>
            <pc:sldMk cId="0" sldId="262"/>
            <ac:spMk id="20495" creationId="{D2B78728-A580-49A7-84F9-6EF6F583ADE0}"/>
          </ac:spMkLst>
        </pc:spChg>
        <pc:spChg chg="add">
          <ac:chgData name="Linda Karlsson" userId="fa2005a02ab043f3" providerId="LiveId" clId="{AEC82A8A-DF05-4250-9C6B-DE337AE0AEBF}" dt="2023-04-20T12:21:31.767" v="1293" actId="26606"/>
          <ac:spMkLst>
            <pc:docMk/>
            <pc:sldMk cId="0" sldId="262"/>
            <ac:spMk id="20497" creationId="{38FAA1A1-D861-433F-88FA-1E9D6FD31D11}"/>
          </ac:spMkLst>
        </pc:spChg>
        <pc:spChg chg="add">
          <ac:chgData name="Linda Karlsson" userId="fa2005a02ab043f3" providerId="LiveId" clId="{AEC82A8A-DF05-4250-9C6B-DE337AE0AEBF}" dt="2023-04-20T12:21:31.767" v="1293" actId="26606"/>
          <ac:spMkLst>
            <pc:docMk/>
            <pc:sldMk cId="0" sldId="262"/>
            <ac:spMk id="20499" creationId="{8D71EDA1-87BF-4D5D-AB79-F346FD19278A}"/>
          </ac:spMkLst>
        </pc:spChg>
      </pc:sldChg>
      <pc:sldChg chg="addSp modSp mod setBg">
        <pc:chgData name="Linda Karlsson" userId="fa2005a02ab043f3" providerId="LiveId" clId="{AEC82A8A-DF05-4250-9C6B-DE337AE0AEBF}" dt="2023-04-20T12:40:00.403" v="1554" actId="790"/>
        <pc:sldMkLst>
          <pc:docMk/>
          <pc:sldMk cId="0" sldId="264"/>
        </pc:sldMkLst>
        <pc:spChg chg="mod">
          <ac:chgData name="Linda Karlsson" userId="fa2005a02ab043f3" providerId="LiveId" clId="{AEC82A8A-DF05-4250-9C6B-DE337AE0AEBF}" dt="2023-04-20T12:21:37.486" v="1294" actId="26606"/>
          <ac:spMkLst>
            <pc:docMk/>
            <pc:sldMk cId="0" sldId="264"/>
            <ac:spMk id="24578" creationId="{8094C293-D18B-2E95-4AC0-FBD1C0B551C8}"/>
          </ac:spMkLst>
        </pc:spChg>
        <pc:spChg chg="mod">
          <ac:chgData name="Linda Karlsson" userId="fa2005a02ab043f3" providerId="LiveId" clId="{AEC82A8A-DF05-4250-9C6B-DE337AE0AEBF}" dt="2023-04-20T12:40:00.403" v="1554" actId="790"/>
          <ac:spMkLst>
            <pc:docMk/>
            <pc:sldMk cId="0" sldId="264"/>
            <ac:spMk id="24579" creationId="{6BAC5321-2F48-DAA1-A3D5-5EECE61B5716}"/>
          </ac:spMkLst>
        </pc:spChg>
        <pc:spChg chg="add">
          <ac:chgData name="Linda Karlsson" userId="fa2005a02ab043f3" providerId="LiveId" clId="{AEC82A8A-DF05-4250-9C6B-DE337AE0AEBF}" dt="2023-04-20T12:21:37.486" v="1294" actId="26606"/>
          <ac:spMkLst>
            <pc:docMk/>
            <pc:sldMk cId="0" sldId="264"/>
            <ac:spMk id="24584" creationId="{09588DA8-065E-4F6F-8EFD-43104AB2E0CF}"/>
          </ac:spMkLst>
        </pc:spChg>
        <pc:spChg chg="add">
          <ac:chgData name="Linda Karlsson" userId="fa2005a02ab043f3" providerId="LiveId" clId="{AEC82A8A-DF05-4250-9C6B-DE337AE0AEBF}" dt="2023-04-20T12:21:37.486" v="1294" actId="26606"/>
          <ac:spMkLst>
            <pc:docMk/>
            <pc:sldMk cId="0" sldId="264"/>
            <ac:spMk id="24586" creationId="{C4285719-470E-454C-AF62-8323075F1F5B}"/>
          </ac:spMkLst>
        </pc:spChg>
        <pc:spChg chg="add">
          <ac:chgData name="Linda Karlsson" userId="fa2005a02ab043f3" providerId="LiveId" clId="{AEC82A8A-DF05-4250-9C6B-DE337AE0AEBF}" dt="2023-04-20T12:21:37.486" v="1294" actId="26606"/>
          <ac:spMkLst>
            <pc:docMk/>
            <pc:sldMk cId="0" sldId="264"/>
            <ac:spMk id="24588" creationId="{CD9FE4EF-C4D8-49A0-B2FF-81D8DB7D8A24}"/>
          </ac:spMkLst>
        </pc:spChg>
        <pc:spChg chg="add">
          <ac:chgData name="Linda Karlsson" userId="fa2005a02ab043f3" providerId="LiveId" clId="{AEC82A8A-DF05-4250-9C6B-DE337AE0AEBF}" dt="2023-04-20T12:21:37.486" v="1294" actId="26606"/>
          <ac:spMkLst>
            <pc:docMk/>
            <pc:sldMk cId="0" sldId="264"/>
            <ac:spMk id="24590" creationId="{4300840D-0A0B-4512-BACA-B439D5B9C57C}"/>
          </ac:spMkLst>
        </pc:spChg>
        <pc:spChg chg="add">
          <ac:chgData name="Linda Karlsson" userId="fa2005a02ab043f3" providerId="LiveId" clId="{AEC82A8A-DF05-4250-9C6B-DE337AE0AEBF}" dt="2023-04-20T12:21:37.486" v="1294" actId="26606"/>
          <ac:spMkLst>
            <pc:docMk/>
            <pc:sldMk cId="0" sldId="264"/>
            <ac:spMk id="24592" creationId="{D2B78728-A580-49A7-84F9-6EF6F583ADE0}"/>
          </ac:spMkLst>
        </pc:spChg>
        <pc:spChg chg="add">
          <ac:chgData name="Linda Karlsson" userId="fa2005a02ab043f3" providerId="LiveId" clId="{AEC82A8A-DF05-4250-9C6B-DE337AE0AEBF}" dt="2023-04-20T12:21:37.486" v="1294" actId="26606"/>
          <ac:spMkLst>
            <pc:docMk/>
            <pc:sldMk cId="0" sldId="264"/>
            <ac:spMk id="24594" creationId="{38FAA1A1-D861-433F-88FA-1E9D6FD31D11}"/>
          </ac:spMkLst>
        </pc:spChg>
        <pc:spChg chg="add">
          <ac:chgData name="Linda Karlsson" userId="fa2005a02ab043f3" providerId="LiveId" clId="{AEC82A8A-DF05-4250-9C6B-DE337AE0AEBF}" dt="2023-04-20T12:21:37.486" v="1294" actId="26606"/>
          <ac:spMkLst>
            <pc:docMk/>
            <pc:sldMk cId="0" sldId="264"/>
            <ac:spMk id="24596" creationId="{8D71EDA1-87BF-4D5D-AB79-F346FD19278A}"/>
          </ac:spMkLst>
        </pc:spChg>
      </pc:sldChg>
      <pc:sldChg chg="del">
        <pc:chgData name="Linda Karlsson" userId="fa2005a02ab043f3" providerId="LiveId" clId="{AEC82A8A-DF05-4250-9C6B-DE337AE0AEBF}" dt="2023-04-20T11:36:02.483" v="8" actId="47"/>
        <pc:sldMkLst>
          <pc:docMk/>
          <pc:sldMk cId="0" sldId="265"/>
        </pc:sldMkLst>
      </pc:sldChg>
      <pc:sldChg chg="del">
        <pc:chgData name="Linda Karlsson" userId="fa2005a02ab043f3" providerId="LiveId" clId="{AEC82A8A-DF05-4250-9C6B-DE337AE0AEBF}" dt="2023-04-20T11:36:09.215" v="9" actId="47"/>
        <pc:sldMkLst>
          <pc:docMk/>
          <pc:sldMk cId="0" sldId="266"/>
        </pc:sldMkLst>
      </pc:sldChg>
      <pc:sldChg chg="addSp delSp modSp mod setBg">
        <pc:chgData name="Linda Karlsson" userId="fa2005a02ab043f3" providerId="LiveId" clId="{AEC82A8A-DF05-4250-9C6B-DE337AE0AEBF}" dt="2023-04-23T13:59:53.695" v="1897" actId="20577"/>
        <pc:sldMkLst>
          <pc:docMk/>
          <pc:sldMk cId="0" sldId="267"/>
        </pc:sldMkLst>
        <pc:spChg chg="mod">
          <ac:chgData name="Linda Karlsson" userId="fa2005a02ab043f3" providerId="LiveId" clId="{AEC82A8A-DF05-4250-9C6B-DE337AE0AEBF}" dt="2023-04-23T13:59:53.695" v="1897" actId="20577"/>
          <ac:spMkLst>
            <pc:docMk/>
            <pc:sldMk cId="0" sldId="267"/>
            <ac:spMk id="14338" creationId="{79B805AC-54BC-3C34-D438-6BBCB6EC40DA}"/>
          </ac:spMkLst>
        </pc:spChg>
        <pc:spChg chg="mod">
          <ac:chgData name="Linda Karlsson" userId="fa2005a02ab043f3" providerId="LiveId" clId="{AEC82A8A-DF05-4250-9C6B-DE337AE0AEBF}" dt="2023-04-20T12:22:01.593" v="1314" actId="26606"/>
          <ac:spMkLst>
            <pc:docMk/>
            <pc:sldMk cId="0" sldId="267"/>
            <ac:spMk id="30722" creationId="{BDC66B1F-3DE7-BB99-B021-1A34C2D30D1B}"/>
          </ac:spMkLst>
        </pc:spChg>
        <pc:spChg chg="add">
          <ac:chgData name="Linda Karlsson" userId="fa2005a02ab043f3" providerId="LiveId" clId="{AEC82A8A-DF05-4250-9C6B-DE337AE0AEBF}" dt="2023-04-20T12:22:01.593" v="1314" actId="26606"/>
          <ac:spMkLst>
            <pc:docMk/>
            <pc:sldMk cId="0" sldId="267"/>
            <ac:spMk id="30727" creationId="{1B15ED52-F352-441B-82BF-E0EA34836D08}"/>
          </ac:spMkLst>
        </pc:spChg>
        <pc:spChg chg="add del">
          <ac:chgData name="Linda Karlsson" userId="fa2005a02ab043f3" providerId="LiveId" clId="{AEC82A8A-DF05-4250-9C6B-DE337AE0AEBF}" dt="2023-04-20T12:22:01.586" v="1313" actId="26606"/>
          <ac:spMkLst>
            <pc:docMk/>
            <pc:sldMk cId="0" sldId="267"/>
            <ac:spMk id="30728" creationId="{04812C46-200A-4DEB-A05E-3ED6C68C2387}"/>
          </ac:spMkLst>
        </pc:spChg>
        <pc:spChg chg="add">
          <ac:chgData name="Linda Karlsson" userId="fa2005a02ab043f3" providerId="LiveId" clId="{AEC82A8A-DF05-4250-9C6B-DE337AE0AEBF}" dt="2023-04-20T12:22:01.593" v="1314" actId="26606"/>
          <ac:spMkLst>
            <pc:docMk/>
            <pc:sldMk cId="0" sldId="267"/>
            <ac:spMk id="30729" creationId="{3B2E3793-BFE6-45A2-9B7B-E18844431C99}"/>
          </ac:spMkLst>
        </pc:spChg>
        <pc:spChg chg="add del">
          <ac:chgData name="Linda Karlsson" userId="fa2005a02ab043f3" providerId="LiveId" clId="{AEC82A8A-DF05-4250-9C6B-DE337AE0AEBF}" dt="2023-04-20T12:22:01.586" v="1313" actId="26606"/>
          <ac:spMkLst>
            <pc:docMk/>
            <pc:sldMk cId="0" sldId="267"/>
            <ac:spMk id="30730" creationId="{D1EA859B-E555-4109-94F3-6700E046E008}"/>
          </ac:spMkLst>
        </pc:spChg>
        <pc:spChg chg="add">
          <ac:chgData name="Linda Karlsson" userId="fa2005a02ab043f3" providerId="LiveId" clId="{AEC82A8A-DF05-4250-9C6B-DE337AE0AEBF}" dt="2023-04-20T12:22:01.593" v="1314" actId="26606"/>
          <ac:spMkLst>
            <pc:docMk/>
            <pc:sldMk cId="0" sldId="267"/>
            <ac:spMk id="30731" creationId="{BC4C4868-CB8F-4AF9-9CDB-8108F2C19B67}"/>
          </ac:spMkLst>
        </pc:spChg>
        <pc:spChg chg="add">
          <ac:chgData name="Linda Karlsson" userId="fa2005a02ab043f3" providerId="LiveId" clId="{AEC82A8A-DF05-4250-9C6B-DE337AE0AEBF}" dt="2023-04-20T12:22:01.593" v="1314" actId="26606"/>
          <ac:spMkLst>
            <pc:docMk/>
            <pc:sldMk cId="0" sldId="267"/>
            <ac:spMk id="30733" creationId="{375E0459-6403-40CD-989D-56A4407CA12E}"/>
          </ac:spMkLst>
        </pc:spChg>
        <pc:spChg chg="add">
          <ac:chgData name="Linda Karlsson" userId="fa2005a02ab043f3" providerId="LiveId" clId="{AEC82A8A-DF05-4250-9C6B-DE337AE0AEBF}" dt="2023-04-20T12:22:01.593" v="1314" actId="26606"/>
          <ac:spMkLst>
            <pc:docMk/>
            <pc:sldMk cId="0" sldId="267"/>
            <ac:spMk id="30735" creationId="{53E5B1A8-3AC9-4BD1-9BBC-78CA94F2D1BA}"/>
          </ac:spMkLst>
        </pc:spChg>
        <pc:spChg chg="add">
          <ac:chgData name="Linda Karlsson" userId="fa2005a02ab043f3" providerId="LiveId" clId="{AEC82A8A-DF05-4250-9C6B-DE337AE0AEBF}" dt="2023-04-20T12:22:01.593" v="1314" actId="26606"/>
          <ac:spMkLst>
            <pc:docMk/>
            <pc:sldMk cId="0" sldId="267"/>
            <ac:spMk id="30737" creationId="{B3FA1AAC-C1ED-4F77-BFA4-BE80FC0AC795}"/>
          </ac:spMkLst>
        </pc:spChg>
        <pc:picChg chg="add del">
          <ac:chgData name="Linda Karlsson" userId="fa2005a02ab043f3" providerId="LiveId" clId="{AEC82A8A-DF05-4250-9C6B-DE337AE0AEBF}" dt="2023-04-20T12:22:01.586" v="1313" actId="26606"/>
          <ac:picMkLst>
            <pc:docMk/>
            <pc:sldMk cId="0" sldId="267"/>
            <ac:picMk id="30724" creationId="{E9F2D88E-31C2-F0E9-7254-6CA67C203CB9}"/>
          </ac:picMkLst>
        </pc:picChg>
      </pc:sldChg>
      <pc:sldChg chg="addSp modSp mod setBg">
        <pc:chgData name="Linda Karlsson" userId="fa2005a02ab043f3" providerId="LiveId" clId="{AEC82A8A-DF05-4250-9C6B-DE337AE0AEBF}" dt="2023-04-20T12:22:07.763" v="1315" actId="26606"/>
        <pc:sldMkLst>
          <pc:docMk/>
          <pc:sldMk cId="0" sldId="268"/>
        </pc:sldMkLst>
        <pc:spChg chg="mod">
          <ac:chgData name="Linda Karlsson" userId="fa2005a02ab043f3" providerId="LiveId" clId="{AEC82A8A-DF05-4250-9C6B-DE337AE0AEBF}" dt="2023-04-20T12:22:07.763" v="1315" actId="26606"/>
          <ac:spMkLst>
            <pc:docMk/>
            <pc:sldMk cId="0" sldId="268"/>
            <ac:spMk id="32770" creationId="{B043BD73-48F9-85FE-9338-86C0AB9934FA}"/>
          </ac:spMkLst>
        </pc:spChg>
        <pc:spChg chg="mod ord">
          <ac:chgData name="Linda Karlsson" userId="fa2005a02ab043f3" providerId="LiveId" clId="{AEC82A8A-DF05-4250-9C6B-DE337AE0AEBF}" dt="2023-04-20T12:22:07.763" v="1315" actId="26606"/>
          <ac:spMkLst>
            <pc:docMk/>
            <pc:sldMk cId="0" sldId="268"/>
            <ac:spMk id="32771" creationId="{3E48D50D-B526-D55C-7D72-F74133F9F37F}"/>
          </ac:spMkLst>
        </pc:spChg>
        <pc:spChg chg="add">
          <ac:chgData name="Linda Karlsson" userId="fa2005a02ab043f3" providerId="LiveId" clId="{AEC82A8A-DF05-4250-9C6B-DE337AE0AEBF}" dt="2023-04-20T12:22:07.763" v="1315" actId="26606"/>
          <ac:spMkLst>
            <pc:docMk/>
            <pc:sldMk cId="0" sldId="268"/>
            <ac:spMk id="32777" creationId="{3346177D-ADC4-4968-B747-5CFCD390B5B9}"/>
          </ac:spMkLst>
        </pc:spChg>
        <pc:spChg chg="add">
          <ac:chgData name="Linda Karlsson" userId="fa2005a02ab043f3" providerId="LiveId" clId="{AEC82A8A-DF05-4250-9C6B-DE337AE0AEBF}" dt="2023-04-20T12:22:07.763" v="1315" actId="26606"/>
          <ac:spMkLst>
            <pc:docMk/>
            <pc:sldMk cId="0" sldId="268"/>
            <ac:spMk id="32779" creationId="{0844A943-BF79-4FEA-ABB1-3BD54D236606}"/>
          </ac:spMkLst>
        </pc:spChg>
        <pc:spChg chg="add">
          <ac:chgData name="Linda Karlsson" userId="fa2005a02ab043f3" providerId="LiveId" clId="{AEC82A8A-DF05-4250-9C6B-DE337AE0AEBF}" dt="2023-04-20T12:22:07.763" v="1315" actId="26606"/>
          <ac:spMkLst>
            <pc:docMk/>
            <pc:sldMk cId="0" sldId="268"/>
            <ac:spMk id="32781" creationId="{6437CC72-F4A8-4DC3-AFAB-D22C482C8100}"/>
          </ac:spMkLst>
        </pc:spChg>
        <pc:picChg chg="mod">
          <ac:chgData name="Linda Karlsson" userId="fa2005a02ab043f3" providerId="LiveId" clId="{AEC82A8A-DF05-4250-9C6B-DE337AE0AEBF}" dt="2023-04-20T12:22:07.763" v="1315" actId="26606"/>
          <ac:picMkLst>
            <pc:docMk/>
            <pc:sldMk cId="0" sldId="268"/>
            <ac:picMk id="32772" creationId="{97F51483-6F91-0136-DA6E-58B6096E58EE}"/>
          </ac:picMkLst>
        </pc:picChg>
      </pc:sldChg>
      <pc:sldChg chg="del">
        <pc:chgData name="Linda Karlsson" userId="fa2005a02ab043f3" providerId="LiveId" clId="{AEC82A8A-DF05-4250-9C6B-DE337AE0AEBF}" dt="2023-04-20T11:35:50.147" v="5" actId="47"/>
        <pc:sldMkLst>
          <pc:docMk/>
          <pc:sldMk cId="0" sldId="269"/>
        </pc:sldMkLst>
      </pc:sldChg>
      <pc:sldChg chg="del ord">
        <pc:chgData name="Linda Karlsson" userId="fa2005a02ab043f3" providerId="LiveId" clId="{AEC82A8A-DF05-4250-9C6B-DE337AE0AEBF}" dt="2023-04-20T11:53:31.740" v="878" actId="47"/>
        <pc:sldMkLst>
          <pc:docMk/>
          <pc:sldMk cId="0" sldId="270"/>
        </pc:sldMkLst>
      </pc:sldChg>
      <pc:sldChg chg="addSp delSp modSp new mod ord setBg">
        <pc:chgData name="Linda Karlsson" userId="fa2005a02ab043f3" providerId="LiveId" clId="{AEC82A8A-DF05-4250-9C6B-DE337AE0AEBF}" dt="2023-04-27T12:28:32.748" v="4484"/>
        <pc:sldMkLst>
          <pc:docMk/>
          <pc:sldMk cId="2979432543" sldId="271"/>
        </pc:sldMkLst>
        <pc:spChg chg="mod">
          <ac:chgData name="Linda Karlsson" userId="fa2005a02ab043f3" providerId="LiveId" clId="{AEC82A8A-DF05-4250-9C6B-DE337AE0AEBF}" dt="2023-04-20T12:31:24.735" v="1419" actId="26606"/>
          <ac:spMkLst>
            <pc:docMk/>
            <pc:sldMk cId="2979432543" sldId="271"/>
            <ac:spMk id="2" creationId="{E96C6BDE-11E4-AB96-1F78-B78663A8BD86}"/>
          </ac:spMkLst>
        </pc:spChg>
        <pc:spChg chg="mod ord">
          <ac:chgData name="Linda Karlsson" userId="fa2005a02ab043f3" providerId="LiveId" clId="{AEC82A8A-DF05-4250-9C6B-DE337AE0AEBF}" dt="2023-04-27T11:40:43.993" v="1945" actId="20577"/>
          <ac:spMkLst>
            <pc:docMk/>
            <pc:sldMk cId="2979432543" sldId="271"/>
            <ac:spMk id="3" creationId="{12A54D98-B16B-1C52-9E62-C98D13C231A8}"/>
          </ac:spMkLst>
        </pc:spChg>
        <pc:spChg chg="add del mod ord">
          <ac:chgData name="Linda Karlsson" userId="fa2005a02ab043f3" providerId="LiveId" clId="{AEC82A8A-DF05-4250-9C6B-DE337AE0AEBF}" dt="2023-04-20T12:19:18.926" v="1201"/>
          <ac:spMkLst>
            <pc:docMk/>
            <pc:sldMk cId="2979432543" sldId="271"/>
            <ac:spMk id="4" creationId="{8041D228-7563-4570-8FED-BACBD9654570}"/>
          </ac:spMkLst>
        </pc:spChg>
        <pc:spChg chg="add del">
          <ac:chgData name="Linda Karlsson" userId="fa2005a02ab043f3" providerId="LiveId" clId="{AEC82A8A-DF05-4250-9C6B-DE337AE0AEBF}" dt="2023-04-20T12:22:16.779" v="1318" actId="26606"/>
          <ac:spMkLst>
            <pc:docMk/>
            <pc:sldMk cId="2979432543" sldId="271"/>
            <ac:spMk id="1031" creationId="{45D37F4E-DDB4-456B-97E0-9937730A039F}"/>
          </ac:spMkLst>
        </pc:spChg>
        <pc:spChg chg="add del">
          <ac:chgData name="Linda Karlsson" userId="fa2005a02ab043f3" providerId="LiveId" clId="{AEC82A8A-DF05-4250-9C6B-DE337AE0AEBF}" dt="2023-04-20T12:22:16.779" v="1318" actId="26606"/>
          <ac:spMkLst>
            <pc:docMk/>
            <pc:sldMk cId="2979432543" sldId="271"/>
            <ac:spMk id="1033" creationId="{B2DD41CD-8F47-4F56-AD12-4E2FF7696987}"/>
          </ac:spMkLst>
        </pc:spChg>
        <pc:spChg chg="add del">
          <ac:chgData name="Linda Karlsson" userId="fa2005a02ab043f3" providerId="LiveId" clId="{AEC82A8A-DF05-4250-9C6B-DE337AE0AEBF}" dt="2023-04-20T12:22:16.775" v="1317" actId="26606"/>
          <ac:spMkLst>
            <pc:docMk/>
            <pc:sldMk cId="2979432543" sldId="271"/>
            <ac:spMk id="1038" creationId="{3346177D-ADC4-4968-B747-5CFCD390B5B9}"/>
          </ac:spMkLst>
        </pc:spChg>
        <pc:spChg chg="add del">
          <ac:chgData name="Linda Karlsson" userId="fa2005a02ab043f3" providerId="LiveId" clId="{AEC82A8A-DF05-4250-9C6B-DE337AE0AEBF}" dt="2023-04-20T12:22:16.775" v="1317" actId="26606"/>
          <ac:spMkLst>
            <pc:docMk/>
            <pc:sldMk cId="2979432543" sldId="271"/>
            <ac:spMk id="1040" creationId="{0844A943-BF79-4FEA-ABB1-3BD54D236606}"/>
          </ac:spMkLst>
        </pc:spChg>
        <pc:spChg chg="add del">
          <ac:chgData name="Linda Karlsson" userId="fa2005a02ab043f3" providerId="LiveId" clId="{AEC82A8A-DF05-4250-9C6B-DE337AE0AEBF}" dt="2023-04-20T12:22:16.775" v="1317" actId="26606"/>
          <ac:spMkLst>
            <pc:docMk/>
            <pc:sldMk cId="2979432543" sldId="271"/>
            <ac:spMk id="1042" creationId="{6437CC72-F4A8-4DC3-AFAB-D22C482C8100}"/>
          </ac:spMkLst>
        </pc:spChg>
        <pc:spChg chg="add del">
          <ac:chgData name="Linda Karlsson" userId="fa2005a02ab043f3" providerId="LiveId" clId="{AEC82A8A-DF05-4250-9C6B-DE337AE0AEBF}" dt="2023-04-20T12:30:32.702" v="1404" actId="26606"/>
          <ac:spMkLst>
            <pc:docMk/>
            <pc:sldMk cId="2979432543" sldId="271"/>
            <ac:spMk id="1044" creationId="{1B15ED52-F352-441B-82BF-E0EA34836D08}"/>
          </ac:spMkLst>
        </pc:spChg>
        <pc:spChg chg="add del">
          <ac:chgData name="Linda Karlsson" userId="fa2005a02ab043f3" providerId="LiveId" clId="{AEC82A8A-DF05-4250-9C6B-DE337AE0AEBF}" dt="2023-04-20T12:30:32.702" v="1404" actId="26606"/>
          <ac:spMkLst>
            <pc:docMk/>
            <pc:sldMk cId="2979432543" sldId="271"/>
            <ac:spMk id="1045" creationId="{61707E60-CEC9-4661-AA82-69242EB4BDC3}"/>
          </ac:spMkLst>
        </pc:spChg>
        <pc:spChg chg="add del">
          <ac:chgData name="Linda Karlsson" userId="fa2005a02ab043f3" providerId="LiveId" clId="{AEC82A8A-DF05-4250-9C6B-DE337AE0AEBF}" dt="2023-04-20T12:30:32.702" v="1404" actId="26606"/>
          <ac:spMkLst>
            <pc:docMk/>
            <pc:sldMk cId="2979432543" sldId="271"/>
            <ac:spMk id="1046" creationId="{8F035CD8-AE30-4146-96F2-036B0CE5E4F3}"/>
          </ac:spMkLst>
        </pc:spChg>
        <pc:spChg chg="add del">
          <ac:chgData name="Linda Karlsson" userId="fa2005a02ab043f3" providerId="LiveId" clId="{AEC82A8A-DF05-4250-9C6B-DE337AE0AEBF}" dt="2023-04-20T12:30:18.859" v="1393" actId="26606"/>
          <ac:spMkLst>
            <pc:docMk/>
            <pc:sldMk cId="2979432543" sldId="271"/>
            <ac:spMk id="1051" creationId="{3346177D-ADC4-4968-B747-5CFCD390B5B9}"/>
          </ac:spMkLst>
        </pc:spChg>
        <pc:spChg chg="add del">
          <ac:chgData name="Linda Karlsson" userId="fa2005a02ab043f3" providerId="LiveId" clId="{AEC82A8A-DF05-4250-9C6B-DE337AE0AEBF}" dt="2023-04-20T12:30:18.859" v="1393" actId="26606"/>
          <ac:spMkLst>
            <pc:docMk/>
            <pc:sldMk cId="2979432543" sldId="271"/>
            <ac:spMk id="1053" creationId="{0844A943-BF79-4FEA-ABB1-3BD54D236606}"/>
          </ac:spMkLst>
        </pc:spChg>
        <pc:spChg chg="add del">
          <ac:chgData name="Linda Karlsson" userId="fa2005a02ab043f3" providerId="LiveId" clId="{AEC82A8A-DF05-4250-9C6B-DE337AE0AEBF}" dt="2023-04-20T12:30:18.859" v="1393" actId="26606"/>
          <ac:spMkLst>
            <pc:docMk/>
            <pc:sldMk cId="2979432543" sldId="271"/>
            <ac:spMk id="1055" creationId="{6437CC72-F4A8-4DC3-AFAB-D22C482C8100}"/>
          </ac:spMkLst>
        </pc:spChg>
        <pc:spChg chg="add del">
          <ac:chgData name="Linda Karlsson" userId="fa2005a02ab043f3" providerId="LiveId" clId="{AEC82A8A-DF05-4250-9C6B-DE337AE0AEBF}" dt="2023-04-20T12:30:20.458" v="1395" actId="26606"/>
          <ac:spMkLst>
            <pc:docMk/>
            <pc:sldMk cId="2979432543" sldId="271"/>
            <ac:spMk id="1065" creationId="{7D07B7BC-3270-4CF3-A7AA-0937908AD58A}"/>
          </ac:spMkLst>
        </pc:spChg>
        <pc:spChg chg="add del">
          <ac:chgData name="Linda Karlsson" userId="fa2005a02ab043f3" providerId="LiveId" clId="{AEC82A8A-DF05-4250-9C6B-DE337AE0AEBF}" dt="2023-04-20T12:30:21.054" v="1397" actId="26606"/>
          <ac:spMkLst>
            <pc:docMk/>
            <pc:sldMk cId="2979432543" sldId="271"/>
            <ac:spMk id="1069" creationId="{0CCC4BA0-1298-4DBD-86F1-B51D8C9D3437}"/>
          </ac:spMkLst>
        </pc:spChg>
        <pc:spChg chg="add del">
          <ac:chgData name="Linda Karlsson" userId="fa2005a02ab043f3" providerId="LiveId" clId="{AEC82A8A-DF05-4250-9C6B-DE337AE0AEBF}" dt="2023-04-20T12:30:21.054" v="1397" actId="26606"/>
          <ac:spMkLst>
            <pc:docMk/>
            <pc:sldMk cId="2979432543" sldId="271"/>
            <ac:spMk id="1070" creationId="{EEBF1590-3B36-48EE-A89D-3B6F3CB256AB}"/>
          </ac:spMkLst>
        </pc:spChg>
        <pc:spChg chg="add del">
          <ac:chgData name="Linda Karlsson" userId="fa2005a02ab043f3" providerId="LiveId" clId="{AEC82A8A-DF05-4250-9C6B-DE337AE0AEBF}" dt="2023-04-20T12:30:21.054" v="1397" actId="26606"/>
          <ac:spMkLst>
            <pc:docMk/>
            <pc:sldMk cId="2979432543" sldId="271"/>
            <ac:spMk id="1071" creationId="{AC8F6C8C-AB5A-4548-942D-E3FD40ACBC49}"/>
          </ac:spMkLst>
        </pc:spChg>
        <pc:spChg chg="add del">
          <ac:chgData name="Linda Karlsson" userId="fa2005a02ab043f3" providerId="LiveId" clId="{AEC82A8A-DF05-4250-9C6B-DE337AE0AEBF}" dt="2023-04-20T12:30:26.661" v="1399" actId="26606"/>
          <ac:spMkLst>
            <pc:docMk/>
            <pc:sldMk cId="2979432543" sldId="271"/>
            <ac:spMk id="1073" creationId="{3346177D-ADC4-4968-B747-5CFCD390B5B9}"/>
          </ac:spMkLst>
        </pc:spChg>
        <pc:spChg chg="add del">
          <ac:chgData name="Linda Karlsson" userId="fa2005a02ab043f3" providerId="LiveId" clId="{AEC82A8A-DF05-4250-9C6B-DE337AE0AEBF}" dt="2023-04-20T12:30:26.661" v="1399" actId="26606"/>
          <ac:spMkLst>
            <pc:docMk/>
            <pc:sldMk cId="2979432543" sldId="271"/>
            <ac:spMk id="1074" creationId="{0844A943-BF79-4FEA-ABB1-3BD54D236606}"/>
          </ac:spMkLst>
        </pc:spChg>
        <pc:spChg chg="add del">
          <ac:chgData name="Linda Karlsson" userId="fa2005a02ab043f3" providerId="LiveId" clId="{AEC82A8A-DF05-4250-9C6B-DE337AE0AEBF}" dt="2023-04-20T12:30:26.661" v="1399" actId="26606"/>
          <ac:spMkLst>
            <pc:docMk/>
            <pc:sldMk cId="2979432543" sldId="271"/>
            <ac:spMk id="1075" creationId="{6437CC72-F4A8-4DC3-AFAB-D22C482C8100}"/>
          </ac:spMkLst>
        </pc:spChg>
        <pc:spChg chg="add del">
          <ac:chgData name="Linda Karlsson" userId="fa2005a02ab043f3" providerId="LiveId" clId="{AEC82A8A-DF05-4250-9C6B-DE337AE0AEBF}" dt="2023-04-20T12:30:30.032" v="1401" actId="26606"/>
          <ac:spMkLst>
            <pc:docMk/>
            <pc:sldMk cId="2979432543" sldId="271"/>
            <ac:spMk id="1077" creationId="{04812C46-200A-4DEB-A05E-3ED6C68C2387}"/>
          </ac:spMkLst>
        </pc:spChg>
        <pc:spChg chg="add del">
          <ac:chgData name="Linda Karlsson" userId="fa2005a02ab043f3" providerId="LiveId" clId="{AEC82A8A-DF05-4250-9C6B-DE337AE0AEBF}" dt="2023-04-20T12:30:32.702" v="1403" actId="26606"/>
          <ac:spMkLst>
            <pc:docMk/>
            <pc:sldMk cId="2979432543" sldId="271"/>
            <ac:spMk id="1079" creationId="{3346177D-ADC4-4968-B747-5CFCD390B5B9}"/>
          </ac:spMkLst>
        </pc:spChg>
        <pc:spChg chg="add del">
          <ac:chgData name="Linda Karlsson" userId="fa2005a02ab043f3" providerId="LiveId" clId="{AEC82A8A-DF05-4250-9C6B-DE337AE0AEBF}" dt="2023-04-20T12:30:32.702" v="1403" actId="26606"/>
          <ac:spMkLst>
            <pc:docMk/>
            <pc:sldMk cId="2979432543" sldId="271"/>
            <ac:spMk id="1080" creationId="{0844A943-BF79-4FEA-ABB1-3BD54D236606}"/>
          </ac:spMkLst>
        </pc:spChg>
        <pc:spChg chg="add del">
          <ac:chgData name="Linda Karlsson" userId="fa2005a02ab043f3" providerId="LiveId" clId="{AEC82A8A-DF05-4250-9C6B-DE337AE0AEBF}" dt="2023-04-20T12:30:32.702" v="1403" actId="26606"/>
          <ac:spMkLst>
            <pc:docMk/>
            <pc:sldMk cId="2979432543" sldId="271"/>
            <ac:spMk id="1081" creationId="{6437CC72-F4A8-4DC3-AFAB-D22C482C8100}"/>
          </ac:spMkLst>
        </pc:spChg>
        <pc:spChg chg="add del">
          <ac:chgData name="Linda Karlsson" userId="fa2005a02ab043f3" providerId="LiveId" clId="{AEC82A8A-DF05-4250-9C6B-DE337AE0AEBF}" dt="2023-04-20T12:31:24.735" v="1419" actId="26606"/>
          <ac:spMkLst>
            <pc:docMk/>
            <pc:sldMk cId="2979432543" sldId="271"/>
            <ac:spMk id="1083" creationId="{3346177D-ADC4-4968-B747-5CFCD390B5B9}"/>
          </ac:spMkLst>
        </pc:spChg>
        <pc:spChg chg="add del">
          <ac:chgData name="Linda Karlsson" userId="fa2005a02ab043f3" providerId="LiveId" clId="{AEC82A8A-DF05-4250-9C6B-DE337AE0AEBF}" dt="2023-04-20T12:31:24.735" v="1419" actId="26606"/>
          <ac:spMkLst>
            <pc:docMk/>
            <pc:sldMk cId="2979432543" sldId="271"/>
            <ac:spMk id="1084" creationId="{0844A943-BF79-4FEA-ABB1-3BD54D236606}"/>
          </ac:spMkLst>
        </pc:spChg>
        <pc:spChg chg="add del">
          <ac:chgData name="Linda Karlsson" userId="fa2005a02ab043f3" providerId="LiveId" clId="{AEC82A8A-DF05-4250-9C6B-DE337AE0AEBF}" dt="2023-04-20T12:31:24.735" v="1419" actId="26606"/>
          <ac:spMkLst>
            <pc:docMk/>
            <pc:sldMk cId="2979432543" sldId="271"/>
            <ac:spMk id="1085" creationId="{6437CC72-F4A8-4DC3-AFAB-D22C482C8100}"/>
          </ac:spMkLst>
        </pc:spChg>
        <pc:spChg chg="add del">
          <ac:chgData name="Linda Karlsson" userId="fa2005a02ab043f3" providerId="LiveId" clId="{AEC82A8A-DF05-4250-9C6B-DE337AE0AEBF}" dt="2023-04-20T12:31:21.344" v="1416" actId="26606"/>
          <ac:spMkLst>
            <pc:docMk/>
            <pc:sldMk cId="2979432543" sldId="271"/>
            <ac:spMk id="1090" creationId="{3346177D-ADC4-4968-B747-5CFCD390B5B9}"/>
          </ac:spMkLst>
        </pc:spChg>
        <pc:spChg chg="add del">
          <ac:chgData name="Linda Karlsson" userId="fa2005a02ab043f3" providerId="LiveId" clId="{AEC82A8A-DF05-4250-9C6B-DE337AE0AEBF}" dt="2023-04-20T12:31:21.344" v="1416" actId="26606"/>
          <ac:spMkLst>
            <pc:docMk/>
            <pc:sldMk cId="2979432543" sldId="271"/>
            <ac:spMk id="1092" creationId="{0844A943-BF79-4FEA-ABB1-3BD54D236606}"/>
          </ac:spMkLst>
        </pc:spChg>
        <pc:spChg chg="add del">
          <ac:chgData name="Linda Karlsson" userId="fa2005a02ab043f3" providerId="LiveId" clId="{AEC82A8A-DF05-4250-9C6B-DE337AE0AEBF}" dt="2023-04-20T12:31:21.344" v="1416" actId="26606"/>
          <ac:spMkLst>
            <pc:docMk/>
            <pc:sldMk cId="2979432543" sldId="271"/>
            <ac:spMk id="1094" creationId="{6437CC72-F4A8-4DC3-AFAB-D22C482C8100}"/>
          </ac:spMkLst>
        </pc:spChg>
        <pc:spChg chg="add del">
          <ac:chgData name="Linda Karlsson" userId="fa2005a02ab043f3" providerId="LiveId" clId="{AEC82A8A-DF05-4250-9C6B-DE337AE0AEBF}" dt="2023-04-20T12:31:24.735" v="1418" actId="26606"/>
          <ac:spMkLst>
            <pc:docMk/>
            <pc:sldMk cId="2979432543" sldId="271"/>
            <ac:spMk id="1096" creationId="{7FF47CB7-972F-479F-A36D-9E72D26EC8DA}"/>
          </ac:spMkLst>
        </pc:spChg>
        <pc:spChg chg="add del">
          <ac:chgData name="Linda Karlsson" userId="fa2005a02ab043f3" providerId="LiveId" clId="{AEC82A8A-DF05-4250-9C6B-DE337AE0AEBF}" dt="2023-04-20T12:31:24.735" v="1418" actId="26606"/>
          <ac:spMkLst>
            <pc:docMk/>
            <pc:sldMk cId="2979432543" sldId="271"/>
            <ac:spMk id="1097" creationId="{0D153B68-5844-490D-8E67-F616D6D721CA}"/>
          </ac:spMkLst>
        </pc:spChg>
        <pc:spChg chg="add del">
          <ac:chgData name="Linda Karlsson" userId="fa2005a02ab043f3" providerId="LiveId" clId="{AEC82A8A-DF05-4250-9C6B-DE337AE0AEBF}" dt="2023-04-20T12:31:24.735" v="1418" actId="26606"/>
          <ac:spMkLst>
            <pc:docMk/>
            <pc:sldMk cId="2979432543" sldId="271"/>
            <ac:spMk id="1098" creationId="{9A0D773F-7A7D-4DBB-9DEA-86BB8B8F4BC8}"/>
          </ac:spMkLst>
        </pc:spChg>
        <pc:spChg chg="add del">
          <ac:chgData name="Linda Karlsson" userId="fa2005a02ab043f3" providerId="LiveId" clId="{AEC82A8A-DF05-4250-9C6B-DE337AE0AEBF}" dt="2023-04-20T12:34:07.660" v="1497" actId="26606"/>
          <ac:spMkLst>
            <pc:docMk/>
            <pc:sldMk cId="2979432543" sldId="271"/>
            <ac:spMk id="1100" creationId="{952B4610-38D5-4CB6-81BF-0A650217F550}"/>
          </ac:spMkLst>
        </pc:spChg>
        <pc:spChg chg="add">
          <ac:chgData name="Linda Karlsson" userId="fa2005a02ab043f3" providerId="LiveId" clId="{AEC82A8A-DF05-4250-9C6B-DE337AE0AEBF}" dt="2023-04-20T12:34:07.660" v="1497" actId="26606"/>
          <ac:spMkLst>
            <pc:docMk/>
            <pc:sldMk cId="2979432543" sldId="271"/>
            <ac:spMk id="1105" creationId="{952B4610-38D5-4CB6-81BF-0A650217F550}"/>
          </ac:spMkLst>
        </pc:spChg>
        <pc:grpChg chg="add del">
          <ac:chgData name="Linda Karlsson" userId="fa2005a02ab043f3" providerId="LiveId" clId="{AEC82A8A-DF05-4250-9C6B-DE337AE0AEBF}" dt="2023-04-20T12:30:20.458" v="1395" actId="26606"/>
          <ac:grpSpMkLst>
            <pc:docMk/>
            <pc:sldMk cId="2979432543" sldId="271"/>
            <ac:grpSpMk id="1057" creationId="{E27AF472-EAE3-4572-AB69-B92BD10DBC6D}"/>
          </ac:grpSpMkLst>
        </pc:grpChg>
        <pc:grpChg chg="add del">
          <ac:chgData name="Linda Karlsson" userId="fa2005a02ab043f3" providerId="LiveId" clId="{AEC82A8A-DF05-4250-9C6B-DE337AE0AEBF}" dt="2023-04-20T12:30:20.458" v="1395" actId="26606"/>
          <ac:grpSpMkLst>
            <pc:docMk/>
            <pc:sldMk cId="2979432543" sldId="271"/>
            <ac:grpSpMk id="1066" creationId="{3248F5E6-4377-481A-9615-8B26AF96A076}"/>
          </ac:grpSpMkLst>
        </pc:grpChg>
        <pc:picChg chg="add mod ord">
          <ac:chgData name="Linda Karlsson" userId="fa2005a02ab043f3" providerId="LiveId" clId="{AEC82A8A-DF05-4250-9C6B-DE337AE0AEBF}" dt="2023-04-20T12:34:07.660" v="1497" actId="26606"/>
          <ac:picMkLst>
            <pc:docMk/>
            <pc:sldMk cId="2979432543" sldId="271"/>
            <ac:picMk id="1026" creationId="{4F4DE526-2585-F928-56E7-69BBA522FD21}"/>
          </ac:picMkLst>
        </pc:picChg>
      </pc:sldChg>
      <pc:sldChg chg="addSp delSp modSp del mod setBg">
        <pc:chgData name="Linda Karlsson" userId="fa2005a02ab043f3" providerId="LiveId" clId="{AEC82A8A-DF05-4250-9C6B-DE337AE0AEBF}" dt="2023-04-23T13:55:57.928" v="1744" actId="20577"/>
        <pc:sldMkLst>
          <pc:docMk/>
          <pc:sldMk cId="3620011396" sldId="272"/>
        </pc:sldMkLst>
        <pc:spChg chg="mod">
          <ac:chgData name="Linda Karlsson" userId="fa2005a02ab043f3" providerId="LiveId" clId="{AEC82A8A-DF05-4250-9C6B-DE337AE0AEBF}" dt="2023-04-20T12:35:14.706" v="1533" actId="20577"/>
          <ac:spMkLst>
            <pc:docMk/>
            <pc:sldMk cId="3620011396" sldId="272"/>
            <ac:spMk id="2" creationId="{AE34167F-9B63-478E-2A9E-3E234FCCC2C6}"/>
          </ac:spMkLst>
        </pc:spChg>
        <pc:spChg chg="del mod">
          <ac:chgData name="Linda Karlsson" userId="fa2005a02ab043f3" providerId="LiveId" clId="{AEC82A8A-DF05-4250-9C6B-DE337AE0AEBF}" dt="2023-04-20T12:19:25.966" v="1202" actId="26606"/>
          <ac:spMkLst>
            <pc:docMk/>
            <pc:sldMk cId="3620011396" sldId="272"/>
            <ac:spMk id="3" creationId="{1464260E-A8FD-8B94-C94E-78D044D3760C}"/>
          </ac:spMkLst>
        </pc:spChg>
        <pc:spChg chg="add del">
          <ac:chgData name="Linda Karlsson" userId="fa2005a02ab043f3" providerId="LiveId" clId="{AEC82A8A-DF05-4250-9C6B-DE337AE0AEBF}" dt="2023-04-20T12:24:50.540" v="1350" actId="26606"/>
          <ac:spMkLst>
            <pc:docMk/>
            <pc:sldMk cId="3620011396" sldId="272"/>
            <ac:spMk id="9" creationId="{BACC6370-2D7E-4714-9D71-7542949D7D5D}"/>
          </ac:spMkLst>
        </pc:spChg>
        <pc:spChg chg="add del">
          <ac:chgData name="Linda Karlsson" userId="fa2005a02ab043f3" providerId="LiveId" clId="{AEC82A8A-DF05-4250-9C6B-DE337AE0AEBF}" dt="2023-04-20T12:24:50.540" v="1350" actId="26606"/>
          <ac:spMkLst>
            <pc:docMk/>
            <pc:sldMk cId="3620011396" sldId="272"/>
            <ac:spMk id="11" creationId="{256B2C21-A230-48C0-8DF1-C46611373C44}"/>
          </ac:spMkLst>
        </pc:spChg>
        <pc:spChg chg="add del">
          <ac:chgData name="Linda Karlsson" userId="fa2005a02ab043f3" providerId="LiveId" clId="{AEC82A8A-DF05-4250-9C6B-DE337AE0AEBF}" dt="2023-04-20T12:24:50.540" v="1350" actId="26606"/>
          <ac:spMkLst>
            <pc:docMk/>
            <pc:sldMk cId="3620011396" sldId="272"/>
            <ac:spMk id="13" creationId="{3847E18C-932D-4C95-AABA-FEC7C9499AD7}"/>
          </ac:spMkLst>
        </pc:spChg>
        <pc:spChg chg="add del">
          <ac:chgData name="Linda Karlsson" userId="fa2005a02ab043f3" providerId="LiveId" clId="{AEC82A8A-DF05-4250-9C6B-DE337AE0AEBF}" dt="2023-04-20T12:24:50.540" v="1350" actId="26606"/>
          <ac:spMkLst>
            <pc:docMk/>
            <pc:sldMk cId="3620011396" sldId="272"/>
            <ac:spMk id="15" creationId="{3150CB11-0C61-439E-910F-5787759E72A0}"/>
          </ac:spMkLst>
        </pc:spChg>
        <pc:spChg chg="add del">
          <ac:chgData name="Linda Karlsson" userId="fa2005a02ab043f3" providerId="LiveId" clId="{AEC82A8A-DF05-4250-9C6B-DE337AE0AEBF}" dt="2023-04-20T12:24:50.540" v="1350" actId="26606"/>
          <ac:spMkLst>
            <pc:docMk/>
            <pc:sldMk cId="3620011396" sldId="272"/>
            <ac:spMk id="17" creationId="{43F8A58B-5155-44CE-A5FF-7647B47D0A7A}"/>
          </ac:spMkLst>
        </pc:spChg>
        <pc:spChg chg="add del">
          <ac:chgData name="Linda Karlsson" userId="fa2005a02ab043f3" providerId="LiveId" clId="{AEC82A8A-DF05-4250-9C6B-DE337AE0AEBF}" dt="2023-04-20T12:24:50.540" v="1350" actId="26606"/>
          <ac:spMkLst>
            <pc:docMk/>
            <pc:sldMk cId="3620011396" sldId="272"/>
            <ac:spMk id="19" creationId="{443F2ACA-E6D6-4028-82DD-F03C262D5DE6}"/>
          </ac:spMkLst>
        </pc:spChg>
        <pc:spChg chg="add del">
          <ac:chgData name="Linda Karlsson" userId="fa2005a02ab043f3" providerId="LiveId" clId="{AEC82A8A-DF05-4250-9C6B-DE337AE0AEBF}" dt="2023-04-20T12:24:50.540" v="1350" actId="26606"/>
          <ac:spMkLst>
            <pc:docMk/>
            <pc:sldMk cId="3620011396" sldId="272"/>
            <ac:spMk id="24" creationId="{955A2079-FA98-4876-80F0-72364A7D2EA4}"/>
          </ac:spMkLst>
        </pc:spChg>
        <pc:graphicFrameChg chg="add mod modGraphic">
          <ac:chgData name="Linda Karlsson" userId="fa2005a02ab043f3" providerId="LiveId" clId="{AEC82A8A-DF05-4250-9C6B-DE337AE0AEBF}" dt="2023-04-23T13:55:57.928" v="1744" actId="20577"/>
          <ac:graphicFrameMkLst>
            <pc:docMk/>
            <pc:sldMk cId="3620011396" sldId="272"/>
            <ac:graphicFrameMk id="5" creationId="{050C3BEB-8F02-D5FB-4521-ABEFE0D20F31}"/>
          </ac:graphicFrameMkLst>
        </pc:graphicFrameChg>
      </pc:sldChg>
      <pc:sldChg chg="modSp new mod">
        <pc:chgData name="Linda Karlsson" userId="fa2005a02ab043f3" providerId="LiveId" clId="{AEC82A8A-DF05-4250-9C6B-DE337AE0AEBF}" dt="2023-04-23T13:58:19.447" v="1803" actId="20577"/>
        <pc:sldMkLst>
          <pc:docMk/>
          <pc:sldMk cId="932624477" sldId="273"/>
        </pc:sldMkLst>
        <pc:spChg chg="mod">
          <ac:chgData name="Linda Karlsson" userId="fa2005a02ab043f3" providerId="LiveId" clId="{AEC82A8A-DF05-4250-9C6B-DE337AE0AEBF}" dt="2023-04-20T11:51:26.864" v="727" actId="20577"/>
          <ac:spMkLst>
            <pc:docMk/>
            <pc:sldMk cId="932624477" sldId="273"/>
            <ac:spMk id="2" creationId="{E6666677-8C12-F4DF-A1F4-592EED0ED92B}"/>
          </ac:spMkLst>
        </pc:spChg>
        <pc:spChg chg="mod">
          <ac:chgData name="Linda Karlsson" userId="fa2005a02ab043f3" providerId="LiveId" clId="{AEC82A8A-DF05-4250-9C6B-DE337AE0AEBF}" dt="2023-04-20T11:54:41.313" v="973" actId="20577"/>
          <ac:spMkLst>
            <pc:docMk/>
            <pc:sldMk cId="932624477" sldId="273"/>
            <ac:spMk id="3" creationId="{E69BD5AD-FC7D-0201-B96B-5CC7D378A21C}"/>
          </ac:spMkLst>
        </pc:spChg>
        <pc:spChg chg="add del">
          <ac:chgData name="Linda Karlsson" userId="fa2005a02ab043f3" providerId="LiveId" clId="{AEC82A8A-DF05-4250-9C6B-DE337AE0AEBF}" dt="2023-04-20T12:26:01.706" v="1358" actId="26606"/>
          <ac:spMkLst>
            <pc:docMk/>
            <pc:sldMk cId="932624477" sldId="273"/>
            <ac:spMk id="8" creationId="{DEE2AD96-B495-4E06-9291-B71706F728CB}"/>
          </ac:spMkLst>
        </pc:spChg>
        <pc:spChg chg="add del">
          <ac:chgData name="Linda Karlsson" userId="fa2005a02ab043f3" providerId="LiveId" clId="{AEC82A8A-DF05-4250-9C6B-DE337AE0AEBF}" dt="2023-04-20T12:19:41.776" v="1204" actId="26606"/>
          <ac:spMkLst>
            <pc:docMk/>
            <pc:sldMk cId="932624477" sldId="273"/>
            <ac:spMk id="9" creationId="{BACC6370-2D7E-4714-9D71-7542949D7D5D}"/>
          </ac:spMkLst>
        </pc:spChg>
        <pc:spChg chg="add del">
          <ac:chgData name="Linda Karlsson" userId="fa2005a02ab043f3" providerId="LiveId" clId="{AEC82A8A-DF05-4250-9C6B-DE337AE0AEBF}" dt="2023-04-20T12:26:01.706" v="1358" actId="26606"/>
          <ac:spMkLst>
            <pc:docMk/>
            <pc:sldMk cId="932624477" sldId="273"/>
            <ac:spMk id="10" creationId="{53CF6D67-C5A8-4ADD-9E8E-1E38CA1D3166}"/>
          </ac:spMkLst>
        </pc:spChg>
        <pc:spChg chg="add del">
          <ac:chgData name="Linda Karlsson" userId="fa2005a02ab043f3" providerId="LiveId" clId="{AEC82A8A-DF05-4250-9C6B-DE337AE0AEBF}" dt="2023-04-20T12:19:41.776" v="1204" actId="26606"/>
          <ac:spMkLst>
            <pc:docMk/>
            <pc:sldMk cId="932624477" sldId="273"/>
            <ac:spMk id="11" creationId="{256B2C21-A230-48C0-8DF1-C46611373C44}"/>
          </ac:spMkLst>
        </pc:spChg>
        <pc:spChg chg="add del">
          <ac:chgData name="Linda Karlsson" userId="fa2005a02ab043f3" providerId="LiveId" clId="{AEC82A8A-DF05-4250-9C6B-DE337AE0AEBF}" dt="2023-04-20T12:26:01.706" v="1358" actId="26606"/>
          <ac:spMkLst>
            <pc:docMk/>
            <pc:sldMk cId="932624477" sldId="273"/>
            <ac:spMk id="12" creationId="{86909FA0-B515-4681-B7A8-FA281D133B94}"/>
          </ac:spMkLst>
        </pc:spChg>
        <pc:spChg chg="add del">
          <ac:chgData name="Linda Karlsson" userId="fa2005a02ab043f3" providerId="LiveId" clId="{AEC82A8A-DF05-4250-9C6B-DE337AE0AEBF}" dt="2023-04-20T12:19:41.776" v="1204" actId="26606"/>
          <ac:spMkLst>
            <pc:docMk/>
            <pc:sldMk cId="932624477" sldId="273"/>
            <ac:spMk id="13" creationId="{3847E18C-932D-4C95-AABA-FEC7C9499AD7}"/>
          </ac:spMkLst>
        </pc:spChg>
        <pc:spChg chg="add del">
          <ac:chgData name="Linda Karlsson" userId="fa2005a02ab043f3" providerId="LiveId" clId="{AEC82A8A-DF05-4250-9C6B-DE337AE0AEBF}" dt="2023-04-20T12:26:01.706" v="1358" actId="26606"/>
          <ac:spMkLst>
            <pc:docMk/>
            <pc:sldMk cId="932624477" sldId="273"/>
            <ac:spMk id="14" creationId="{21C9FE86-FCC3-4A31-AA1C-C882262B7FE7}"/>
          </ac:spMkLst>
        </pc:spChg>
        <pc:spChg chg="add del">
          <ac:chgData name="Linda Karlsson" userId="fa2005a02ab043f3" providerId="LiveId" clId="{AEC82A8A-DF05-4250-9C6B-DE337AE0AEBF}" dt="2023-04-20T12:19:41.776" v="1204" actId="26606"/>
          <ac:spMkLst>
            <pc:docMk/>
            <pc:sldMk cId="932624477" sldId="273"/>
            <ac:spMk id="15" creationId="{3150CB11-0C61-439E-910F-5787759E72A0}"/>
          </ac:spMkLst>
        </pc:spChg>
        <pc:spChg chg="add del">
          <ac:chgData name="Linda Karlsson" userId="fa2005a02ab043f3" providerId="LiveId" clId="{AEC82A8A-DF05-4250-9C6B-DE337AE0AEBF}" dt="2023-04-20T12:26:01.706" v="1358" actId="26606"/>
          <ac:spMkLst>
            <pc:docMk/>
            <pc:sldMk cId="932624477" sldId="273"/>
            <ac:spMk id="16" creationId="{7D96243B-ECED-4B71-8E06-AE9A285EAD20}"/>
          </ac:spMkLst>
        </pc:spChg>
        <pc:spChg chg="add del">
          <ac:chgData name="Linda Karlsson" userId="fa2005a02ab043f3" providerId="LiveId" clId="{AEC82A8A-DF05-4250-9C6B-DE337AE0AEBF}" dt="2023-04-20T12:19:41.776" v="1204" actId="26606"/>
          <ac:spMkLst>
            <pc:docMk/>
            <pc:sldMk cId="932624477" sldId="273"/>
            <ac:spMk id="17" creationId="{43F8A58B-5155-44CE-A5FF-7647B47D0A7A}"/>
          </ac:spMkLst>
        </pc:spChg>
        <pc:spChg chg="add del">
          <ac:chgData name="Linda Karlsson" userId="fa2005a02ab043f3" providerId="LiveId" clId="{AEC82A8A-DF05-4250-9C6B-DE337AE0AEBF}" dt="2023-04-20T12:26:01.706" v="1358" actId="26606"/>
          <ac:spMkLst>
            <pc:docMk/>
            <pc:sldMk cId="932624477" sldId="273"/>
            <ac:spMk id="18" creationId="{A09989E4-EFDC-4A90-A633-E0525FB4139E}"/>
          </ac:spMkLst>
        </pc:spChg>
        <pc:spChg chg="add del">
          <ac:chgData name="Linda Karlsson" userId="fa2005a02ab043f3" providerId="LiveId" clId="{AEC82A8A-DF05-4250-9C6B-DE337AE0AEBF}" dt="2023-04-20T12:19:41.776" v="1204" actId="26606"/>
          <ac:spMkLst>
            <pc:docMk/>
            <pc:sldMk cId="932624477" sldId="273"/>
            <ac:spMk id="19" creationId="{443F2ACA-E6D6-4028-82DD-F03C262D5DE6}"/>
          </ac:spMkLst>
        </pc:spChg>
        <pc:spChg chg="add del">
          <ac:chgData name="Linda Karlsson" userId="fa2005a02ab043f3" providerId="LiveId" clId="{AEC82A8A-DF05-4250-9C6B-DE337AE0AEBF}" dt="2023-04-20T12:19:46.853" v="1206" actId="26606"/>
          <ac:spMkLst>
            <pc:docMk/>
            <pc:sldMk cId="932624477" sldId="273"/>
            <ac:spMk id="21" creationId="{BACC6370-2D7E-4714-9D71-7542949D7D5D}"/>
          </ac:spMkLst>
        </pc:spChg>
        <pc:spChg chg="add del">
          <ac:chgData name="Linda Karlsson" userId="fa2005a02ab043f3" providerId="LiveId" clId="{AEC82A8A-DF05-4250-9C6B-DE337AE0AEBF}" dt="2023-04-20T12:19:46.853" v="1206" actId="26606"/>
          <ac:spMkLst>
            <pc:docMk/>
            <pc:sldMk cId="932624477" sldId="273"/>
            <ac:spMk id="22" creationId="{F68B3F68-107C-434F-AA38-110D5EA91B85}"/>
          </ac:spMkLst>
        </pc:spChg>
        <pc:spChg chg="add del">
          <ac:chgData name="Linda Karlsson" userId="fa2005a02ab043f3" providerId="LiveId" clId="{AEC82A8A-DF05-4250-9C6B-DE337AE0AEBF}" dt="2023-04-20T12:19:46.853" v="1206" actId="26606"/>
          <ac:spMkLst>
            <pc:docMk/>
            <pc:sldMk cId="932624477" sldId="273"/>
            <ac:spMk id="23" creationId="{AAD0DBB9-1A4B-4391-81D4-CB19F9AB918A}"/>
          </ac:spMkLst>
        </pc:spChg>
        <pc:spChg chg="add del">
          <ac:chgData name="Linda Karlsson" userId="fa2005a02ab043f3" providerId="LiveId" clId="{AEC82A8A-DF05-4250-9C6B-DE337AE0AEBF}" dt="2023-04-20T12:19:46.853" v="1206" actId="26606"/>
          <ac:spMkLst>
            <pc:docMk/>
            <pc:sldMk cId="932624477" sldId="273"/>
            <ac:spMk id="24" creationId="{063BBA22-50EA-4C4D-BE05-F1CE4E63AA56}"/>
          </ac:spMkLst>
        </pc:spChg>
        <pc:spChg chg="add del">
          <ac:chgData name="Linda Karlsson" userId="fa2005a02ab043f3" providerId="LiveId" clId="{AEC82A8A-DF05-4250-9C6B-DE337AE0AEBF}" dt="2023-04-20T12:19:48.628" v="1208" actId="26606"/>
          <ac:spMkLst>
            <pc:docMk/>
            <pc:sldMk cId="932624477" sldId="273"/>
            <ac:spMk id="27" creationId="{BACC6370-2D7E-4714-9D71-7542949D7D5D}"/>
          </ac:spMkLst>
        </pc:spChg>
        <pc:spChg chg="add del">
          <ac:chgData name="Linda Karlsson" userId="fa2005a02ab043f3" providerId="LiveId" clId="{AEC82A8A-DF05-4250-9C6B-DE337AE0AEBF}" dt="2023-04-20T12:19:48.628" v="1208" actId="26606"/>
          <ac:spMkLst>
            <pc:docMk/>
            <pc:sldMk cId="932624477" sldId="273"/>
            <ac:spMk id="28" creationId="{256B2C21-A230-48C0-8DF1-C46611373C44}"/>
          </ac:spMkLst>
        </pc:spChg>
        <pc:spChg chg="add del">
          <ac:chgData name="Linda Karlsson" userId="fa2005a02ab043f3" providerId="LiveId" clId="{AEC82A8A-DF05-4250-9C6B-DE337AE0AEBF}" dt="2023-04-20T12:19:48.628" v="1208" actId="26606"/>
          <ac:spMkLst>
            <pc:docMk/>
            <pc:sldMk cId="932624477" sldId="273"/>
            <ac:spMk id="29" creationId="{3847E18C-932D-4C95-AABA-FEC7C9499AD7}"/>
          </ac:spMkLst>
        </pc:spChg>
        <pc:spChg chg="add del">
          <ac:chgData name="Linda Karlsson" userId="fa2005a02ab043f3" providerId="LiveId" clId="{AEC82A8A-DF05-4250-9C6B-DE337AE0AEBF}" dt="2023-04-20T12:19:48.628" v="1208" actId="26606"/>
          <ac:spMkLst>
            <pc:docMk/>
            <pc:sldMk cId="932624477" sldId="273"/>
            <ac:spMk id="30" creationId="{3150CB11-0C61-439E-910F-5787759E72A0}"/>
          </ac:spMkLst>
        </pc:spChg>
        <pc:spChg chg="add del">
          <ac:chgData name="Linda Karlsson" userId="fa2005a02ab043f3" providerId="LiveId" clId="{AEC82A8A-DF05-4250-9C6B-DE337AE0AEBF}" dt="2023-04-20T12:19:48.628" v="1208" actId="26606"/>
          <ac:spMkLst>
            <pc:docMk/>
            <pc:sldMk cId="932624477" sldId="273"/>
            <ac:spMk id="31" creationId="{43F8A58B-5155-44CE-A5FF-7647B47D0A7A}"/>
          </ac:spMkLst>
        </pc:spChg>
        <pc:spChg chg="add del">
          <ac:chgData name="Linda Karlsson" userId="fa2005a02ab043f3" providerId="LiveId" clId="{AEC82A8A-DF05-4250-9C6B-DE337AE0AEBF}" dt="2023-04-20T12:19:48.628" v="1208" actId="26606"/>
          <ac:spMkLst>
            <pc:docMk/>
            <pc:sldMk cId="932624477" sldId="273"/>
            <ac:spMk id="32" creationId="{443F2ACA-E6D6-4028-82DD-F03C262D5DE6}"/>
          </ac:spMkLst>
        </pc:spChg>
        <pc:spChg chg="add del">
          <ac:chgData name="Linda Karlsson" userId="fa2005a02ab043f3" providerId="LiveId" clId="{AEC82A8A-DF05-4250-9C6B-DE337AE0AEBF}" dt="2023-04-20T12:19:52.751" v="1210" actId="26606"/>
          <ac:spMkLst>
            <pc:docMk/>
            <pc:sldMk cId="932624477" sldId="273"/>
            <ac:spMk id="35" creationId="{BACC6370-2D7E-4714-9D71-7542949D7D5D}"/>
          </ac:spMkLst>
        </pc:spChg>
        <pc:spChg chg="add del">
          <ac:chgData name="Linda Karlsson" userId="fa2005a02ab043f3" providerId="LiveId" clId="{AEC82A8A-DF05-4250-9C6B-DE337AE0AEBF}" dt="2023-04-20T12:19:52.751" v="1210" actId="26606"/>
          <ac:spMkLst>
            <pc:docMk/>
            <pc:sldMk cId="932624477" sldId="273"/>
            <ac:spMk id="36" creationId="{256B2C21-A230-48C0-8DF1-C46611373C44}"/>
          </ac:spMkLst>
        </pc:spChg>
        <pc:spChg chg="add del">
          <ac:chgData name="Linda Karlsson" userId="fa2005a02ab043f3" providerId="LiveId" clId="{AEC82A8A-DF05-4250-9C6B-DE337AE0AEBF}" dt="2023-04-20T12:19:52.751" v="1210" actId="26606"/>
          <ac:spMkLst>
            <pc:docMk/>
            <pc:sldMk cId="932624477" sldId="273"/>
            <ac:spMk id="37" creationId="{3847E18C-932D-4C95-AABA-FEC7C9499AD7}"/>
          </ac:spMkLst>
        </pc:spChg>
        <pc:spChg chg="add del">
          <ac:chgData name="Linda Karlsson" userId="fa2005a02ab043f3" providerId="LiveId" clId="{AEC82A8A-DF05-4250-9C6B-DE337AE0AEBF}" dt="2023-04-20T12:19:52.751" v="1210" actId="26606"/>
          <ac:spMkLst>
            <pc:docMk/>
            <pc:sldMk cId="932624477" sldId="273"/>
            <ac:spMk id="38" creationId="{3150CB11-0C61-439E-910F-5787759E72A0}"/>
          </ac:spMkLst>
        </pc:spChg>
        <pc:spChg chg="add del">
          <ac:chgData name="Linda Karlsson" userId="fa2005a02ab043f3" providerId="LiveId" clId="{AEC82A8A-DF05-4250-9C6B-DE337AE0AEBF}" dt="2023-04-20T12:19:52.751" v="1210" actId="26606"/>
          <ac:spMkLst>
            <pc:docMk/>
            <pc:sldMk cId="932624477" sldId="273"/>
            <ac:spMk id="39" creationId="{43F8A58B-5155-44CE-A5FF-7647B47D0A7A}"/>
          </ac:spMkLst>
        </pc:spChg>
        <pc:spChg chg="add del">
          <ac:chgData name="Linda Karlsson" userId="fa2005a02ab043f3" providerId="LiveId" clId="{AEC82A8A-DF05-4250-9C6B-DE337AE0AEBF}" dt="2023-04-20T12:19:52.751" v="1210" actId="26606"/>
          <ac:spMkLst>
            <pc:docMk/>
            <pc:sldMk cId="932624477" sldId="273"/>
            <ac:spMk id="40" creationId="{443F2ACA-E6D6-4028-82DD-F03C262D5DE6}"/>
          </ac:spMkLst>
        </pc:spChg>
        <pc:spChg chg="add mod ord">
          <ac:chgData name="Linda Karlsson" userId="fa2005a02ab043f3" providerId="LiveId" clId="{AEC82A8A-DF05-4250-9C6B-DE337AE0AEBF}" dt="2023-04-23T13:58:19.447" v="1803" actId="20577"/>
          <ac:spMkLst>
            <pc:docMk/>
            <pc:sldMk cId="932624477" sldId="273"/>
            <ac:spMk id="43" creationId="{E69BD5AD-FC7D-0201-B96B-5CC7D378A21C}"/>
          </ac:spMkLst>
        </pc:spChg>
        <pc:spChg chg="add">
          <ac:chgData name="Linda Karlsson" userId="fa2005a02ab043f3" providerId="LiveId" clId="{AEC82A8A-DF05-4250-9C6B-DE337AE0AEBF}" dt="2023-04-20T12:26:01.706" v="1358" actId="26606"/>
          <ac:spMkLst>
            <pc:docMk/>
            <pc:sldMk cId="932624477" sldId="273"/>
            <ac:spMk id="48" creationId="{3346177D-ADC4-4968-B747-5CFCD390B5B9}"/>
          </ac:spMkLst>
        </pc:spChg>
        <pc:spChg chg="add">
          <ac:chgData name="Linda Karlsson" userId="fa2005a02ab043f3" providerId="LiveId" clId="{AEC82A8A-DF05-4250-9C6B-DE337AE0AEBF}" dt="2023-04-20T12:26:01.706" v="1358" actId="26606"/>
          <ac:spMkLst>
            <pc:docMk/>
            <pc:sldMk cId="932624477" sldId="273"/>
            <ac:spMk id="50" creationId="{0844A943-BF79-4FEA-ABB1-3BD54D236606}"/>
          </ac:spMkLst>
        </pc:spChg>
        <pc:spChg chg="add">
          <ac:chgData name="Linda Karlsson" userId="fa2005a02ab043f3" providerId="LiveId" clId="{AEC82A8A-DF05-4250-9C6B-DE337AE0AEBF}" dt="2023-04-20T12:26:01.706" v="1358" actId="26606"/>
          <ac:spMkLst>
            <pc:docMk/>
            <pc:sldMk cId="932624477" sldId="273"/>
            <ac:spMk id="52" creationId="{6437CC72-F4A8-4DC3-AFAB-D22C482C8100}"/>
          </ac:spMkLst>
        </pc:spChg>
        <pc:graphicFrameChg chg="add del">
          <ac:chgData name="Linda Karlsson" userId="fa2005a02ab043f3" providerId="LiveId" clId="{AEC82A8A-DF05-4250-9C6B-DE337AE0AEBF}" dt="2023-04-20T12:19:41.776" v="1204" actId="26606"/>
          <ac:graphicFrameMkLst>
            <pc:docMk/>
            <pc:sldMk cId="932624477" sldId="273"/>
            <ac:graphicFrameMk id="5" creationId="{A8FE48B6-3561-5F04-4B6F-85C3BDB036DC}"/>
          </ac:graphicFrameMkLst>
        </pc:graphicFrameChg>
        <pc:graphicFrameChg chg="add del">
          <ac:chgData name="Linda Karlsson" userId="fa2005a02ab043f3" providerId="LiveId" clId="{AEC82A8A-DF05-4250-9C6B-DE337AE0AEBF}" dt="2023-04-20T12:19:46.853" v="1206" actId="26606"/>
          <ac:graphicFrameMkLst>
            <pc:docMk/>
            <pc:sldMk cId="932624477" sldId="273"/>
            <ac:graphicFrameMk id="25" creationId="{EB97E0B8-29A4-B902-3F60-F53E5DFFF654}"/>
          </ac:graphicFrameMkLst>
        </pc:graphicFrameChg>
        <pc:graphicFrameChg chg="add del">
          <ac:chgData name="Linda Karlsson" userId="fa2005a02ab043f3" providerId="LiveId" clId="{AEC82A8A-DF05-4250-9C6B-DE337AE0AEBF}" dt="2023-04-20T12:19:48.628" v="1208" actId="26606"/>
          <ac:graphicFrameMkLst>
            <pc:docMk/>
            <pc:sldMk cId="932624477" sldId="273"/>
            <ac:graphicFrameMk id="33" creationId="{ECC2CF51-A688-8521-3D2B-BAF43ACF2128}"/>
          </ac:graphicFrameMkLst>
        </pc:graphicFrameChg>
        <pc:graphicFrameChg chg="add del">
          <ac:chgData name="Linda Karlsson" userId="fa2005a02ab043f3" providerId="LiveId" clId="{AEC82A8A-DF05-4250-9C6B-DE337AE0AEBF}" dt="2023-04-20T12:19:52.751" v="1210" actId="26606"/>
          <ac:graphicFrameMkLst>
            <pc:docMk/>
            <pc:sldMk cId="932624477" sldId="273"/>
            <ac:graphicFrameMk id="41" creationId="{A8FE48B6-3561-5F04-4B6F-85C3BDB036DC}"/>
          </ac:graphicFrameMkLst>
        </pc:graphicFrameChg>
        <pc:picChg chg="add mod">
          <ac:chgData name="Linda Karlsson" userId="fa2005a02ab043f3" providerId="LiveId" clId="{AEC82A8A-DF05-4250-9C6B-DE337AE0AEBF}" dt="2023-04-20T12:26:01.706" v="1358" actId="26606"/>
          <ac:picMkLst>
            <pc:docMk/>
            <pc:sldMk cId="932624477" sldId="273"/>
            <ac:picMk id="4" creationId="{81234313-E925-61AC-03D0-B128582B9B94}"/>
          </ac:picMkLst>
        </pc:picChg>
      </pc:sldChg>
      <pc:sldChg chg="del">
        <pc:chgData name="Linda Karlsson" userId="fa2005a02ab043f3" providerId="LiveId" clId="{AEC82A8A-DF05-4250-9C6B-DE337AE0AEBF}" dt="2023-04-20T11:35:57.629" v="7" actId="47"/>
        <pc:sldMkLst>
          <pc:docMk/>
          <pc:sldMk cId="1270336939" sldId="274"/>
        </pc:sldMkLst>
      </pc:sldChg>
      <pc:sldChg chg="modSp new mod ord">
        <pc:chgData name="Linda Karlsson" userId="fa2005a02ab043f3" providerId="LiveId" clId="{AEC82A8A-DF05-4250-9C6B-DE337AE0AEBF}" dt="2023-04-27T12:36:47.787" v="5073" actId="255"/>
        <pc:sldMkLst>
          <pc:docMk/>
          <pc:sldMk cId="1270336939" sldId="274"/>
        </pc:sldMkLst>
        <pc:spChg chg="mod">
          <ac:chgData name="Linda Karlsson" userId="fa2005a02ab043f3" providerId="LiveId" clId="{AEC82A8A-DF05-4250-9C6B-DE337AE0AEBF}" dt="2023-04-27T12:06:58.945" v="1984" actId="14100"/>
          <ac:spMkLst>
            <pc:docMk/>
            <pc:sldMk cId="1270336939" sldId="274"/>
            <ac:spMk id="2" creationId="{92360138-B5D0-A3AF-98BF-D5C809167143}"/>
          </ac:spMkLst>
        </pc:spChg>
        <pc:spChg chg="mod">
          <ac:chgData name="Linda Karlsson" userId="fa2005a02ab043f3" providerId="LiveId" clId="{AEC82A8A-DF05-4250-9C6B-DE337AE0AEBF}" dt="2023-04-27T12:36:47.787" v="5073" actId="255"/>
          <ac:spMkLst>
            <pc:docMk/>
            <pc:sldMk cId="1270336939" sldId="274"/>
            <ac:spMk id="3" creationId="{C036BC57-95F4-BC55-5E08-2460F54A4B94}"/>
          </ac:spMkLst>
        </pc:spChg>
      </pc:sldChg>
      <pc:sldChg chg="addSp delSp modSp new mod">
        <pc:chgData name="Linda Karlsson" userId="fa2005a02ab043f3" providerId="LiveId" clId="{AEC82A8A-DF05-4250-9C6B-DE337AE0AEBF}" dt="2023-04-27T12:36:56.983" v="5074" actId="255"/>
        <pc:sldMkLst>
          <pc:docMk/>
          <pc:sldMk cId="993434043" sldId="275"/>
        </pc:sldMkLst>
        <pc:spChg chg="del mod">
          <ac:chgData name="Linda Karlsson" userId="fa2005a02ab043f3" providerId="LiveId" clId="{AEC82A8A-DF05-4250-9C6B-DE337AE0AEBF}" dt="2023-04-27T12:32:13.055" v="4498" actId="478"/>
          <ac:spMkLst>
            <pc:docMk/>
            <pc:sldMk cId="993434043" sldId="275"/>
            <ac:spMk id="2" creationId="{CFA65CF7-86AE-DAEE-B255-DAF5E0C1385A}"/>
          </ac:spMkLst>
        </pc:spChg>
        <pc:spChg chg="mod">
          <ac:chgData name="Linda Karlsson" userId="fa2005a02ab043f3" providerId="LiveId" clId="{AEC82A8A-DF05-4250-9C6B-DE337AE0AEBF}" dt="2023-04-27T12:36:56.983" v="5074" actId="255"/>
          <ac:spMkLst>
            <pc:docMk/>
            <pc:sldMk cId="993434043" sldId="275"/>
            <ac:spMk id="3" creationId="{34BC0AC3-AF54-8F9B-93B8-06492FF50451}"/>
          </ac:spMkLst>
        </pc:spChg>
        <pc:spChg chg="add del mod">
          <ac:chgData name="Linda Karlsson" userId="fa2005a02ab043f3" providerId="LiveId" clId="{AEC82A8A-DF05-4250-9C6B-DE337AE0AEBF}" dt="2023-04-27T12:32:09.847" v="4497" actId="478"/>
          <ac:spMkLst>
            <pc:docMk/>
            <pc:sldMk cId="993434043" sldId="275"/>
            <ac:spMk id="5" creationId="{073E4CA3-B43F-B504-4327-8B8935B50CA1}"/>
          </ac:spMkLst>
        </pc:spChg>
      </pc:sldChg>
    </pc:docChg>
  </pc:docChgLst>
  <pc:docChgLst>
    <pc:chgData name="Lars Bergstedt" userId="18456e7c-620d-4263-b927-3d3ec14d2988" providerId="ADAL" clId="{42A51273-50C1-4FD1-A30C-0C12EFBD2673}"/>
    <pc:docChg chg="custSel modSld">
      <pc:chgData name="Lars Bergstedt" userId="18456e7c-620d-4263-b927-3d3ec14d2988" providerId="ADAL" clId="{42A51273-50C1-4FD1-A30C-0C12EFBD2673}" dt="2023-05-01T18:42:41.021" v="2672" actId="20577"/>
      <pc:docMkLst>
        <pc:docMk/>
      </pc:docMkLst>
      <pc:sldChg chg="modSp mod">
        <pc:chgData name="Lars Bergstedt" userId="18456e7c-620d-4263-b927-3d3ec14d2988" providerId="ADAL" clId="{42A51273-50C1-4FD1-A30C-0C12EFBD2673}" dt="2023-05-01T18:41:34.989" v="2665" actId="1076"/>
        <pc:sldMkLst>
          <pc:docMk/>
          <pc:sldMk cId="0" sldId="259"/>
        </pc:sldMkLst>
        <pc:spChg chg="mod">
          <ac:chgData name="Lars Bergstedt" userId="18456e7c-620d-4263-b927-3d3ec14d2988" providerId="ADAL" clId="{42A51273-50C1-4FD1-A30C-0C12EFBD2673}" dt="2023-05-01T18:41:24.257" v="2664" actId="13926"/>
          <ac:spMkLst>
            <pc:docMk/>
            <pc:sldMk cId="0" sldId="259"/>
            <ac:spMk id="6146" creationId="{7F479D4D-267F-9E82-EC26-4641B52F6B53}"/>
          </ac:spMkLst>
        </pc:spChg>
        <pc:graphicFrameChg chg="mod">
          <ac:chgData name="Lars Bergstedt" userId="18456e7c-620d-4263-b927-3d3ec14d2988" providerId="ADAL" clId="{42A51273-50C1-4FD1-A30C-0C12EFBD2673}" dt="2023-05-01T18:41:34.989" v="2665" actId="1076"/>
          <ac:graphicFrameMkLst>
            <pc:docMk/>
            <pc:sldMk cId="0" sldId="259"/>
            <ac:graphicFrameMk id="2" creationId="{6014F3C9-67A8-2E9E-CBB9-F01C9B487E29}"/>
          </ac:graphicFrameMkLst>
        </pc:graphicFrameChg>
      </pc:sldChg>
      <pc:sldChg chg="modSp mod">
        <pc:chgData name="Lars Bergstedt" userId="18456e7c-620d-4263-b927-3d3ec14d2988" providerId="ADAL" clId="{42A51273-50C1-4FD1-A30C-0C12EFBD2673}" dt="2023-05-01T18:42:41.021" v="2672" actId="20577"/>
        <pc:sldMkLst>
          <pc:docMk/>
          <pc:sldMk cId="0" sldId="264"/>
        </pc:sldMkLst>
        <pc:spChg chg="mod">
          <ac:chgData name="Lars Bergstedt" userId="18456e7c-620d-4263-b927-3d3ec14d2988" providerId="ADAL" clId="{42A51273-50C1-4FD1-A30C-0C12EFBD2673}" dt="2023-05-01T18:42:41.021" v="2672" actId="20577"/>
          <ac:spMkLst>
            <pc:docMk/>
            <pc:sldMk cId="0" sldId="264"/>
            <ac:spMk id="24579" creationId="{6BAC5321-2F48-DAA1-A3D5-5EECE61B5716}"/>
          </ac:spMkLst>
        </pc:spChg>
      </pc:sldChg>
      <pc:sldChg chg="modSp mod">
        <pc:chgData name="Lars Bergstedt" userId="18456e7c-620d-4263-b927-3d3ec14d2988" providerId="ADAL" clId="{42A51273-50C1-4FD1-A30C-0C12EFBD2673}" dt="2023-05-01T11:31:36.054" v="731" actId="20577"/>
        <pc:sldMkLst>
          <pc:docMk/>
          <pc:sldMk cId="0" sldId="268"/>
        </pc:sldMkLst>
        <pc:spChg chg="mod">
          <ac:chgData name="Lars Bergstedt" userId="18456e7c-620d-4263-b927-3d3ec14d2988" providerId="ADAL" clId="{42A51273-50C1-4FD1-A30C-0C12EFBD2673}" dt="2023-05-01T11:31:36.054" v="731" actId="20577"/>
          <ac:spMkLst>
            <pc:docMk/>
            <pc:sldMk cId="0" sldId="268"/>
            <ac:spMk id="32771" creationId="{3E48D50D-B526-D55C-7D72-F74133F9F37F}"/>
          </ac:spMkLst>
        </pc:spChg>
      </pc:sldChg>
      <pc:sldChg chg="modSp mod">
        <pc:chgData name="Lars Bergstedt" userId="18456e7c-620d-4263-b927-3d3ec14d2988" providerId="ADAL" clId="{42A51273-50C1-4FD1-A30C-0C12EFBD2673}" dt="2023-05-01T11:31:14.322" v="729" actId="20577"/>
        <pc:sldMkLst>
          <pc:docMk/>
          <pc:sldMk cId="2979432543" sldId="271"/>
        </pc:sldMkLst>
        <pc:spChg chg="mod">
          <ac:chgData name="Lars Bergstedt" userId="18456e7c-620d-4263-b927-3d3ec14d2988" providerId="ADAL" clId="{42A51273-50C1-4FD1-A30C-0C12EFBD2673}" dt="2023-05-01T11:31:14.322" v="729" actId="20577"/>
          <ac:spMkLst>
            <pc:docMk/>
            <pc:sldMk cId="2979432543" sldId="271"/>
            <ac:spMk id="3" creationId="{12A54D98-B16B-1C52-9E62-C98D13C231A8}"/>
          </ac:spMkLst>
        </pc:spChg>
      </pc:sldChg>
      <pc:sldChg chg="addSp delSp">
        <pc:chgData name="Lars Bergstedt" userId="18456e7c-620d-4263-b927-3d3ec14d2988" providerId="ADAL" clId="{42A51273-50C1-4FD1-A30C-0C12EFBD2673}" dt="2023-05-01T11:57:20.869" v="2587" actId="478"/>
        <pc:sldMkLst>
          <pc:docMk/>
          <pc:sldMk cId="932624477" sldId="273"/>
        </pc:sldMkLst>
        <pc:picChg chg="add del">
          <ac:chgData name="Lars Bergstedt" userId="18456e7c-620d-4263-b927-3d3ec14d2988" providerId="ADAL" clId="{42A51273-50C1-4FD1-A30C-0C12EFBD2673}" dt="2023-05-01T11:57:20.869" v="2587" actId="478"/>
          <ac:picMkLst>
            <pc:docMk/>
            <pc:sldMk cId="932624477" sldId="273"/>
            <ac:picMk id="4" creationId="{81234313-E925-61AC-03D0-B128582B9B94}"/>
          </ac:picMkLst>
        </pc:picChg>
      </pc:sldChg>
      <pc:sldChg chg="modSp mod">
        <pc:chgData name="Lars Bergstedt" userId="18456e7c-620d-4263-b927-3d3ec14d2988" providerId="ADAL" clId="{42A51273-50C1-4FD1-A30C-0C12EFBD2673}" dt="2023-05-01T18:40:27.535" v="2663" actId="255"/>
        <pc:sldMkLst>
          <pc:docMk/>
          <pc:sldMk cId="1270336939" sldId="274"/>
        </pc:sldMkLst>
        <pc:spChg chg="mod">
          <ac:chgData name="Lars Bergstedt" userId="18456e7c-620d-4263-b927-3d3ec14d2988" providerId="ADAL" clId="{42A51273-50C1-4FD1-A30C-0C12EFBD2673}" dt="2023-05-01T18:40:27.535" v="2663" actId="255"/>
          <ac:spMkLst>
            <pc:docMk/>
            <pc:sldMk cId="1270336939" sldId="274"/>
            <ac:spMk id="3" creationId="{C036BC57-95F4-BC55-5E08-2460F54A4B94}"/>
          </ac:spMkLst>
        </pc:spChg>
      </pc:sldChg>
      <pc:sldChg chg="modSp mod">
        <pc:chgData name="Lars Bergstedt" userId="18456e7c-620d-4263-b927-3d3ec14d2988" providerId="ADAL" clId="{42A51273-50C1-4FD1-A30C-0C12EFBD2673}" dt="2023-05-01T18:38:09.651" v="2640" actId="255"/>
        <pc:sldMkLst>
          <pc:docMk/>
          <pc:sldMk cId="993434043" sldId="275"/>
        </pc:sldMkLst>
        <pc:spChg chg="mod">
          <ac:chgData name="Lars Bergstedt" userId="18456e7c-620d-4263-b927-3d3ec14d2988" providerId="ADAL" clId="{42A51273-50C1-4FD1-A30C-0C12EFBD2673}" dt="2023-05-01T18:38:09.651" v="2640" actId="255"/>
          <ac:spMkLst>
            <pc:docMk/>
            <pc:sldMk cId="993434043" sldId="275"/>
            <ac:spMk id="3" creationId="{34BC0AC3-AF54-8F9B-93B8-06492FF50451}"/>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31644D-C22A-4A8D-A97B-657E28889A67}"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C4650B76-AE9E-48E9-A02F-D678A5C4EC0C}">
      <dgm:prSet/>
      <dgm:spPr/>
      <dgm:t>
        <a:bodyPr/>
        <a:lstStyle/>
        <a:p>
          <a:r>
            <a:rPr lang="en-US" dirty="0"/>
            <a:t>SAIK 13-14 Maj  1 Lag </a:t>
          </a:r>
          <a:r>
            <a:rPr lang="en-US" dirty="0" err="1"/>
            <a:t>anmält</a:t>
          </a:r>
          <a:endParaRPr lang="en-US" dirty="0"/>
        </a:p>
      </dgm:t>
    </dgm:pt>
    <dgm:pt modelId="{DDC3B51A-7693-41C8-93AA-0A796FB4E0D6}" type="parTrans" cxnId="{6E2B9972-4DAC-4D3D-A4D9-C59819121B8B}">
      <dgm:prSet/>
      <dgm:spPr/>
      <dgm:t>
        <a:bodyPr/>
        <a:lstStyle/>
        <a:p>
          <a:endParaRPr lang="en-US"/>
        </a:p>
      </dgm:t>
    </dgm:pt>
    <dgm:pt modelId="{B28E06F2-6BC3-4C5A-B39B-3D10BEDB4E8F}" type="sibTrans" cxnId="{6E2B9972-4DAC-4D3D-A4D9-C59819121B8B}">
      <dgm:prSet/>
      <dgm:spPr/>
      <dgm:t>
        <a:bodyPr/>
        <a:lstStyle/>
        <a:p>
          <a:endParaRPr lang="en-US"/>
        </a:p>
      </dgm:t>
    </dgm:pt>
    <dgm:pt modelId="{79D76EC2-B05C-40EF-9ACD-F459CA57A2A6}">
      <dgm:prSet/>
      <dgm:spPr/>
      <dgm:t>
        <a:bodyPr/>
        <a:lstStyle/>
        <a:p>
          <a:r>
            <a:rPr lang="en-US" dirty="0"/>
            <a:t>Examens </a:t>
          </a:r>
          <a:r>
            <a:rPr lang="en-US" dirty="0" err="1"/>
            <a:t>cupen</a:t>
          </a:r>
          <a:r>
            <a:rPr lang="en-US" dirty="0"/>
            <a:t> 10-11 </a:t>
          </a:r>
          <a:r>
            <a:rPr lang="en-US" dirty="0" err="1"/>
            <a:t>Juni</a:t>
          </a:r>
          <a:r>
            <a:rPr lang="en-US" dirty="0"/>
            <a:t> 2 lag </a:t>
          </a:r>
          <a:r>
            <a:rPr lang="en-US" dirty="0" err="1"/>
            <a:t>anmälda</a:t>
          </a:r>
          <a:endParaRPr lang="en-US" dirty="0"/>
        </a:p>
      </dgm:t>
    </dgm:pt>
    <dgm:pt modelId="{A96A6FB8-77F6-48A7-A4B5-A39199CB237D}" type="parTrans" cxnId="{41944A74-6366-44EF-B4C1-072BF17FB603}">
      <dgm:prSet/>
      <dgm:spPr/>
      <dgm:t>
        <a:bodyPr/>
        <a:lstStyle/>
        <a:p>
          <a:endParaRPr lang="en-US"/>
        </a:p>
      </dgm:t>
    </dgm:pt>
    <dgm:pt modelId="{5C907F30-33FC-4557-BE76-870BE4BF18A4}" type="sibTrans" cxnId="{41944A74-6366-44EF-B4C1-072BF17FB603}">
      <dgm:prSet/>
      <dgm:spPr/>
      <dgm:t>
        <a:bodyPr/>
        <a:lstStyle/>
        <a:p>
          <a:endParaRPr lang="en-US"/>
        </a:p>
      </dgm:t>
    </dgm:pt>
    <dgm:pt modelId="{4F19BEC4-97D2-4B08-8D07-1DA38A1124BC}">
      <dgm:prSet/>
      <dgm:spPr/>
      <dgm:t>
        <a:bodyPr/>
        <a:lstStyle/>
        <a:p>
          <a:r>
            <a:rPr lang="en-US" dirty="0"/>
            <a:t>PSG 30 </a:t>
          </a:r>
          <a:r>
            <a:rPr lang="en-US" dirty="0" err="1"/>
            <a:t>Juni</a:t>
          </a:r>
          <a:endParaRPr lang="en-US" dirty="0"/>
        </a:p>
      </dgm:t>
    </dgm:pt>
    <dgm:pt modelId="{58839081-EB5C-4315-9DAC-7F7770EA86BF}" type="parTrans" cxnId="{6DF83F40-820E-4415-B853-10CB694E2E7F}">
      <dgm:prSet/>
      <dgm:spPr/>
      <dgm:t>
        <a:bodyPr/>
        <a:lstStyle/>
        <a:p>
          <a:endParaRPr lang="en-US"/>
        </a:p>
      </dgm:t>
    </dgm:pt>
    <dgm:pt modelId="{CE936EAE-4F02-435D-9E78-F8DA71ED802F}" type="sibTrans" cxnId="{6DF83F40-820E-4415-B853-10CB694E2E7F}">
      <dgm:prSet/>
      <dgm:spPr/>
      <dgm:t>
        <a:bodyPr/>
        <a:lstStyle/>
        <a:p>
          <a:endParaRPr lang="en-US"/>
        </a:p>
      </dgm:t>
    </dgm:pt>
    <dgm:pt modelId="{F42C8431-C33A-4248-953B-4D14E899677E}">
      <dgm:prSet/>
      <dgm:spPr/>
      <dgm:t>
        <a:bodyPr/>
        <a:lstStyle/>
        <a:p>
          <a:r>
            <a:rPr lang="en-US" dirty="0" err="1"/>
            <a:t>Umeå</a:t>
          </a:r>
          <a:r>
            <a:rPr lang="en-US" dirty="0"/>
            <a:t> </a:t>
          </a:r>
          <a:r>
            <a:rPr lang="sv-SE" noProof="0" dirty="0"/>
            <a:t>Cupen</a:t>
          </a:r>
          <a:r>
            <a:rPr lang="en-US" dirty="0"/>
            <a:t> 28-31Juli</a:t>
          </a:r>
        </a:p>
      </dgm:t>
    </dgm:pt>
    <dgm:pt modelId="{6B268490-89C8-4377-9434-59396AF77891}" type="parTrans" cxnId="{0F8DD924-FB78-44E3-9AF0-F1861F30ECA6}">
      <dgm:prSet/>
      <dgm:spPr/>
      <dgm:t>
        <a:bodyPr/>
        <a:lstStyle/>
        <a:p>
          <a:endParaRPr lang="en-US"/>
        </a:p>
      </dgm:t>
    </dgm:pt>
    <dgm:pt modelId="{B21E787D-8864-4F5F-BA60-488980709FE0}" type="sibTrans" cxnId="{0F8DD924-FB78-44E3-9AF0-F1861F30ECA6}">
      <dgm:prSet/>
      <dgm:spPr/>
      <dgm:t>
        <a:bodyPr/>
        <a:lstStyle/>
        <a:p>
          <a:endParaRPr lang="en-US"/>
        </a:p>
      </dgm:t>
    </dgm:pt>
    <dgm:pt modelId="{5B79D58D-8E4C-47AF-BA0B-65DFE7278009}">
      <dgm:prSet/>
      <dgm:spPr/>
      <dgm:t>
        <a:bodyPr/>
        <a:lstStyle/>
        <a:p>
          <a:r>
            <a:rPr lang="en-US" dirty="0" err="1"/>
            <a:t>Gagsmark</a:t>
          </a:r>
          <a:r>
            <a:rPr lang="en-US" dirty="0"/>
            <a:t> kickoff med </a:t>
          </a:r>
          <a:r>
            <a:rPr lang="en-US" dirty="0" err="1"/>
            <a:t>övernattning</a:t>
          </a:r>
          <a:endParaRPr lang="en-US" dirty="0"/>
        </a:p>
        <a:p>
          <a:r>
            <a:rPr lang="en-US" dirty="0"/>
            <a:t> 24 </a:t>
          </a:r>
          <a:r>
            <a:rPr lang="en-US" dirty="0" err="1"/>
            <a:t>juli</a:t>
          </a:r>
          <a:r>
            <a:rPr lang="en-US" dirty="0"/>
            <a:t> </a:t>
          </a:r>
        </a:p>
      </dgm:t>
    </dgm:pt>
    <dgm:pt modelId="{AAFA26D6-7595-47B4-AE9E-F41AC2D389C5}" type="parTrans" cxnId="{25949E9A-D98F-4F13-BE60-8CC3D285705B}">
      <dgm:prSet/>
      <dgm:spPr/>
      <dgm:t>
        <a:bodyPr/>
        <a:lstStyle/>
        <a:p>
          <a:endParaRPr lang="en-US"/>
        </a:p>
      </dgm:t>
    </dgm:pt>
    <dgm:pt modelId="{C661433F-D584-4A30-BF40-3B84259A0F31}" type="sibTrans" cxnId="{25949E9A-D98F-4F13-BE60-8CC3D285705B}">
      <dgm:prSet/>
      <dgm:spPr/>
      <dgm:t>
        <a:bodyPr/>
        <a:lstStyle/>
        <a:p>
          <a:endParaRPr lang="en-US"/>
        </a:p>
      </dgm:t>
    </dgm:pt>
    <dgm:pt modelId="{AB635ADC-54EF-4043-B8FD-151E6A642711}">
      <dgm:prSet/>
      <dgm:spPr/>
      <dgm:t>
        <a:bodyPr/>
        <a:lstStyle/>
        <a:p>
          <a:r>
            <a:rPr lang="en-US" dirty="0" err="1"/>
            <a:t>Prova</a:t>
          </a:r>
          <a:r>
            <a:rPr lang="en-US" dirty="0"/>
            <a:t> </a:t>
          </a:r>
          <a:r>
            <a:rPr lang="en-US" dirty="0" err="1"/>
            <a:t>på</a:t>
          </a:r>
          <a:r>
            <a:rPr lang="en-US" dirty="0"/>
            <a:t> 9 manna- </a:t>
          </a:r>
          <a:r>
            <a:rPr lang="en-US" dirty="0" err="1"/>
            <a:t>Notviken</a:t>
          </a:r>
          <a:r>
            <a:rPr lang="en-US" dirty="0"/>
            <a:t> </a:t>
          </a:r>
          <a:r>
            <a:rPr lang="en-US" dirty="0" err="1"/>
            <a:t>hösten</a:t>
          </a:r>
          <a:endParaRPr lang="en-US" dirty="0"/>
        </a:p>
      </dgm:t>
    </dgm:pt>
    <dgm:pt modelId="{B7E362F5-85E0-4F70-9CCF-5B4F1E6D404F}" type="parTrans" cxnId="{7E584EF1-88E5-49B8-B637-BB16EB003E84}">
      <dgm:prSet/>
      <dgm:spPr/>
      <dgm:t>
        <a:bodyPr/>
        <a:lstStyle/>
        <a:p>
          <a:endParaRPr lang="en-US"/>
        </a:p>
      </dgm:t>
    </dgm:pt>
    <dgm:pt modelId="{4E5D97AB-BF7D-4D34-8D7A-3057560B9FAB}" type="sibTrans" cxnId="{7E584EF1-88E5-49B8-B637-BB16EB003E84}">
      <dgm:prSet/>
      <dgm:spPr/>
      <dgm:t>
        <a:bodyPr/>
        <a:lstStyle/>
        <a:p>
          <a:endParaRPr lang="en-US"/>
        </a:p>
      </dgm:t>
    </dgm:pt>
    <dgm:pt modelId="{39A545A3-B393-47A9-B142-721F07BECFB9}" type="pres">
      <dgm:prSet presAssocID="{7631644D-C22A-4A8D-A97B-657E28889A67}" presName="linear" presStyleCnt="0">
        <dgm:presLayoutVars>
          <dgm:animLvl val="lvl"/>
          <dgm:resizeHandles val="exact"/>
        </dgm:presLayoutVars>
      </dgm:prSet>
      <dgm:spPr/>
    </dgm:pt>
    <dgm:pt modelId="{171184FF-DBAD-49F1-8CC4-D58D225152E5}" type="pres">
      <dgm:prSet presAssocID="{C4650B76-AE9E-48E9-A02F-D678A5C4EC0C}" presName="parentText" presStyleLbl="node1" presStyleIdx="0" presStyleCnt="6">
        <dgm:presLayoutVars>
          <dgm:chMax val="0"/>
          <dgm:bulletEnabled val="1"/>
        </dgm:presLayoutVars>
      </dgm:prSet>
      <dgm:spPr/>
    </dgm:pt>
    <dgm:pt modelId="{221C1234-BE79-40FE-B3F6-60CC17C4A169}" type="pres">
      <dgm:prSet presAssocID="{B28E06F2-6BC3-4C5A-B39B-3D10BEDB4E8F}" presName="spacer" presStyleCnt="0"/>
      <dgm:spPr/>
    </dgm:pt>
    <dgm:pt modelId="{EF4D0D35-BBB3-4A73-B158-D695DAFD6AC8}" type="pres">
      <dgm:prSet presAssocID="{79D76EC2-B05C-40EF-9ACD-F459CA57A2A6}" presName="parentText" presStyleLbl="node1" presStyleIdx="1" presStyleCnt="6">
        <dgm:presLayoutVars>
          <dgm:chMax val="0"/>
          <dgm:bulletEnabled val="1"/>
        </dgm:presLayoutVars>
      </dgm:prSet>
      <dgm:spPr/>
    </dgm:pt>
    <dgm:pt modelId="{1FE8309E-7107-4BBC-8AF4-D95B26DF8885}" type="pres">
      <dgm:prSet presAssocID="{5C907F30-33FC-4557-BE76-870BE4BF18A4}" presName="spacer" presStyleCnt="0"/>
      <dgm:spPr/>
    </dgm:pt>
    <dgm:pt modelId="{333BEE77-7496-48A6-8901-F21126E820FF}" type="pres">
      <dgm:prSet presAssocID="{4F19BEC4-97D2-4B08-8D07-1DA38A1124BC}" presName="parentText" presStyleLbl="node1" presStyleIdx="2" presStyleCnt="6">
        <dgm:presLayoutVars>
          <dgm:chMax val="0"/>
          <dgm:bulletEnabled val="1"/>
        </dgm:presLayoutVars>
      </dgm:prSet>
      <dgm:spPr/>
    </dgm:pt>
    <dgm:pt modelId="{452DEC2B-16C1-4890-A7B8-6A9E0CA5FB2A}" type="pres">
      <dgm:prSet presAssocID="{CE936EAE-4F02-435D-9E78-F8DA71ED802F}" presName="spacer" presStyleCnt="0"/>
      <dgm:spPr/>
    </dgm:pt>
    <dgm:pt modelId="{83D14C2A-B625-45F6-8532-675FC7497E27}" type="pres">
      <dgm:prSet presAssocID="{F42C8431-C33A-4248-953B-4D14E899677E}" presName="parentText" presStyleLbl="node1" presStyleIdx="3" presStyleCnt="6" custLinFactY="93178" custLinFactNeighborX="-2105" custLinFactNeighborY="100000">
        <dgm:presLayoutVars>
          <dgm:chMax val="0"/>
          <dgm:bulletEnabled val="1"/>
        </dgm:presLayoutVars>
      </dgm:prSet>
      <dgm:spPr/>
    </dgm:pt>
    <dgm:pt modelId="{32616B92-1308-402C-AB9E-702D9B276413}" type="pres">
      <dgm:prSet presAssocID="{B21E787D-8864-4F5F-BA60-488980709FE0}" presName="spacer" presStyleCnt="0"/>
      <dgm:spPr/>
    </dgm:pt>
    <dgm:pt modelId="{84B369DB-12E3-4F08-B500-F7D6805F80A4}" type="pres">
      <dgm:prSet presAssocID="{5B79D58D-8E4C-47AF-BA0B-65DFE7278009}" presName="parentText" presStyleLbl="node1" presStyleIdx="4" presStyleCnt="6" custLinFactY="-103331" custLinFactNeighborX="634" custLinFactNeighborY="-200000">
        <dgm:presLayoutVars>
          <dgm:chMax val="0"/>
          <dgm:bulletEnabled val="1"/>
        </dgm:presLayoutVars>
      </dgm:prSet>
      <dgm:spPr/>
    </dgm:pt>
    <dgm:pt modelId="{4A2049D0-24B9-499F-9828-0D7D4C89F99D}" type="pres">
      <dgm:prSet presAssocID="{C661433F-D584-4A30-BF40-3B84259A0F31}" presName="spacer" presStyleCnt="0"/>
      <dgm:spPr/>
    </dgm:pt>
    <dgm:pt modelId="{AC6B4EA3-EC56-4770-B479-EC79ABDDC125}" type="pres">
      <dgm:prSet presAssocID="{AB635ADC-54EF-4043-B8FD-151E6A642711}" presName="parentText" presStyleLbl="node1" presStyleIdx="5" presStyleCnt="6">
        <dgm:presLayoutVars>
          <dgm:chMax val="0"/>
          <dgm:bulletEnabled val="1"/>
        </dgm:presLayoutVars>
      </dgm:prSet>
      <dgm:spPr/>
    </dgm:pt>
  </dgm:ptLst>
  <dgm:cxnLst>
    <dgm:cxn modelId="{E3135A07-1296-4220-874C-D87BC3D3B1E1}" type="presOf" srcId="{AB635ADC-54EF-4043-B8FD-151E6A642711}" destId="{AC6B4EA3-EC56-4770-B479-EC79ABDDC125}" srcOrd="0" destOrd="0" presId="urn:microsoft.com/office/officeart/2005/8/layout/vList2"/>
    <dgm:cxn modelId="{0F8DD924-FB78-44E3-9AF0-F1861F30ECA6}" srcId="{7631644D-C22A-4A8D-A97B-657E28889A67}" destId="{F42C8431-C33A-4248-953B-4D14E899677E}" srcOrd="3" destOrd="0" parTransId="{6B268490-89C8-4377-9434-59396AF77891}" sibTransId="{B21E787D-8864-4F5F-BA60-488980709FE0}"/>
    <dgm:cxn modelId="{6DF83F40-820E-4415-B853-10CB694E2E7F}" srcId="{7631644D-C22A-4A8D-A97B-657E28889A67}" destId="{4F19BEC4-97D2-4B08-8D07-1DA38A1124BC}" srcOrd="2" destOrd="0" parTransId="{58839081-EB5C-4315-9DAC-7F7770EA86BF}" sibTransId="{CE936EAE-4F02-435D-9E78-F8DA71ED802F}"/>
    <dgm:cxn modelId="{6E2B9972-4DAC-4D3D-A4D9-C59819121B8B}" srcId="{7631644D-C22A-4A8D-A97B-657E28889A67}" destId="{C4650B76-AE9E-48E9-A02F-D678A5C4EC0C}" srcOrd="0" destOrd="0" parTransId="{DDC3B51A-7693-41C8-93AA-0A796FB4E0D6}" sibTransId="{B28E06F2-6BC3-4C5A-B39B-3D10BEDB4E8F}"/>
    <dgm:cxn modelId="{41944A74-6366-44EF-B4C1-072BF17FB603}" srcId="{7631644D-C22A-4A8D-A97B-657E28889A67}" destId="{79D76EC2-B05C-40EF-9ACD-F459CA57A2A6}" srcOrd="1" destOrd="0" parTransId="{A96A6FB8-77F6-48A7-A4B5-A39199CB237D}" sibTransId="{5C907F30-33FC-4557-BE76-870BE4BF18A4}"/>
    <dgm:cxn modelId="{25949E9A-D98F-4F13-BE60-8CC3D285705B}" srcId="{7631644D-C22A-4A8D-A97B-657E28889A67}" destId="{5B79D58D-8E4C-47AF-BA0B-65DFE7278009}" srcOrd="4" destOrd="0" parTransId="{AAFA26D6-7595-47B4-AE9E-F41AC2D389C5}" sibTransId="{C661433F-D584-4A30-BF40-3B84259A0F31}"/>
    <dgm:cxn modelId="{FE244FA4-9634-4168-B9E0-5528C5870B68}" type="presOf" srcId="{5B79D58D-8E4C-47AF-BA0B-65DFE7278009}" destId="{84B369DB-12E3-4F08-B500-F7D6805F80A4}" srcOrd="0" destOrd="0" presId="urn:microsoft.com/office/officeart/2005/8/layout/vList2"/>
    <dgm:cxn modelId="{BE6D33D1-B79E-45BE-8C49-678C725D3133}" type="presOf" srcId="{79D76EC2-B05C-40EF-9ACD-F459CA57A2A6}" destId="{EF4D0D35-BBB3-4A73-B158-D695DAFD6AC8}" srcOrd="0" destOrd="0" presId="urn:microsoft.com/office/officeart/2005/8/layout/vList2"/>
    <dgm:cxn modelId="{0C5675D5-2708-4ABA-B42D-0666DDC263F5}" type="presOf" srcId="{C4650B76-AE9E-48E9-A02F-D678A5C4EC0C}" destId="{171184FF-DBAD-49F1-8CC4-D58D225152E5}" srcOrd="0" destOrd="0" presId="urn:microsoft.com/office/officeart/2005/8/layout/vList2"/>
    <dgm:cxn modelId="{403C5CD9-CB93-419C-9728-A57340086F20}" type="presOf" srcId="{F42C8431-C33A-4248-953B-4D14E899677E}" destId="{83D14C2A-B625-45F6-8532-675FC7497E27}" srcOrd="0" destOrd="0" presId="urn:microsoft.com/office/officeart/2005/8/layout/vList2"/>
    <dgm:cxn modelId="{45D269DE-FE33-44F8-A333-BD8DCE08D6AB}" type="presOf" srcId="{7631644D-C22A-4A8D-A97B-657E28889A67}" destId="{39A545A3-B393-47A9-B142-721F07BECFB9}" srcOrd="0" destOrd="0" presId="urn:microsoft.com/office/officeart/2005/8/layout/vList2"/>
    <dgm:cxn modelId="{B61BECF0-2911-4474-9C1E-AEDD52F7691B}" type="presOf" srcId="{4F19BEC4-97D2-4B08-8D07-1DA38A1124BC}" destId="{333BEE77-7496-48A6-8901-F21126E820FF}" srcOrd="0" destOrd="0" presId="urn:microsoft.com/office/officeart/2005/8/layout/vList2"/>
    <dgm:cxn modelId="{7E584EF1-88E5-49B8-B637-BB16EB003E84}" srcId="{7631644D-C22A-4A8D-A97B-657E28889A67}" destId="{AB635ADC-54EF-4043-B8FD-151E6A642711}" srcOrd="5" destOrd="0" parTransId="{B7E362F5-85E0-4F70-9CCF-5B4F1E6D404F}" sibTransId="{4E5D97AB-BF7D-4D34-8D7A-3057560B9FAB}"/>
    <dgm:cxn modelId="{15226807-FC69-44E5-A07D-C398B56A8A75}" type="presParOf" srcId="{39A545A3-B393-47A9-B142-721F07BECFB9}" destId="{171184FF-DBAD-49F1-8CC4-D58D225152E5}" srcOrd="0" destOrd="0" presId="urn:microsoft.com/office/officeart/2005/8/layout/vList2"/>
    <dgm:cxn modelId="{3DBA0A39-8C13-47CD-ADE0-92C71554B65C}" type="presParOf" srcId="{39A545A3-B393-47A9-B142-721F07BECFB9}" destId="{221C1234-BE79-40FE-B3F6-60CC17C4A169}" srcOrd="1" destOrd="0" presId="urn:microsoft.com/office/officeart/2005/8/layout/vList2"/>
    <dgm:cxn modelId="{84453152-A7C4-4DD0-90B7-A3909A1D2FFA}" type="presParOf" srcId="{39A545A3-B393-47A9-B142-721F07BECFB9}" destId="{EF4D0D35-BBB3-4A73-B158-D695DAFD6AC8}" srcOrd="2" destOrd="0" presId="urn:microsoft.com/office/officeart/2005/8/layout/vList2"/>
    <dgm:cxn modelId="{B55D2F12-CAB9-4CC1-A32C-BD69C49C4C64}" type="presParOf" srcId="{39A545A3-B393-47A9-B142-721F07BECFB9}" destId="{1FE8309E-7107-4BBC-8AF4-D95B26DF8885}" srcOrd="3" destOrd="0" presId="urn:microsoft.com/office/officeart/2005/8/layout/vList2"/>
    <dgm:cxn modelId="{51CEAC87-F73D-4F43-BFE0-C071A0FACCED}" type="presParOf" srcId="{39A545A3-B393-47A9-B142-721F07BECFB9}" destId="{333BEE77-7496-48A6-8901-F21126E820FF}" srcOrd="4" destOrd="0" presId="urn:microsoft.com/office/officeart/2005/8/layout/vList2"/>
    <dgm:cxn modelId="{A0B3F1D7-FED7-4314-A815-9F29FF98350E}" type="presParOf" srcId="{39A545A3-B393-47A9-B142-721F07BECFB9}" destId="{452DEC2B-16C1-4890-A7B8-6A9E0CA5FB2A}" srcOrd="5" destOrd="0" presId="urn:microsoft.com/office/officeart/2005/8/layout/vList2"/>
    <dgm:cxn modelId="{D8063FCA-F89C-43C0-A5D6-4DAF7ED9296C}" type="presParOf" srcId="{39A545A3-B393-47A9-B142-721F07BECFB9}" destId="{83D14C2A-B625-45F6-8532-675FC7497E27}" srcOrd="6" destOrd="0" presId="urn:microsoft.com/office/officeart/2005/8/layout/vList2"/>
    <dgm:cxn modelId="{77B236EB-052B-4ED0-B6EC-6596AE5266A4}" type="presParOf" srcId="{39A545A3-B393-47A9-B142-721F07BECFB9}" destId="{32616B92-1308-402C-AB9E-702D9B276413}" srcOrd="7" destOrd="0" presId="urn:microsoft.com/office/officeart/2005/8/layout/vList2"/>
    <dgm:cxn modelId="{F2A485FC-67D6-4594-8396-86B5B49667B0}" type="presParOf" srcId="{39A545A3-B393-47A9-B142-721F07BECFB9}" destId="{84B369DB-12E3-4F08-B500-F7D6805F80A4}" srcOrd="8" destOrd="0" presId="urn:microsoft.com/office/officeart/2005/8/layout/vList2"/>
    <dgm:cxn modelId="{6BF55AC8-399C-4EE5-A7FC-1A792AB46801}" type="presParOf" srcId="{39A545A3-B393-47A9-B142-721F07BECFB9}" destId="{4A2049D0-24B9-499F-9828-0D7D4C89F99D}" srcOrd="9" destOrd="0" presId="urn:microsoft.com/office/officeart/2005/8/layout/vList2"/>
    <dgm:cxn modelId="{A8181DAC-6B43-4733-9C45-9604F2B86B09}" type="presParOf" srcId="{39A545A3-B393-47A9-B142-721F07BECFB9}" destId="{AC6B4EA3-EC56-4770-B479-EC79ABDDC12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1184FF-DBAD-49F1-8CC4-D58D225152E5}">
      <dsp:nvSpPr>
        <dsp:cNvPr id="0" name=""/>
        <dsp:cNvSpPr/>
      </dsp:nvSpPr>
      <dsp:spPr>
        <a:xfrm>
          <a:off x="0" y="59050"/>
          <a:ext cx="5000124" cy="841303"/>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SAIK 13-14 Maj  1 Lag </a:t>
          </a:r>
          <a:r>
            <a:rPr lang="en-US" sz="2000" kern="1200" dirty="0" err="1"/>
            <a:t>anmält</a:t>
          </a:r>
          <a:endParaRPr lang="en-US" sz="2000" kern="1200" dirty="0"/>
        </a:p>
      </dsp:txBody>
      <dsp:txXfrm>
        <a:off x="41069" y="100119"/>
        <a:ext cx="4917986" cy="759165"/>
      </dsp:txXfrm>
    </dsp:sp>
    <dsp:sp modelId="{EF4D0D35-BBB3-4A73-B158-D695DAFD6AC8}">
      <dsp:nvSpPr>
        <dsp:cNvPr id="0" name=""/>
        <dsp:cNvSpPr/>
      </dsp:nvSpPr>
      <dsp:spPr>
        <a:xfrm>
          <a:off x="0" y="957953"/>
          <a:ext cx="5000124" cy="841303"/>
        </a:xfrm>
        <a:prstGeom prst="roundRect">
          <a:avLst/>
        </a:prstGeom>
        <a:gradFill rotWithShape="0">
          <a:gsLst>
            <a:gs pos="0">
              <a:schemeClr val="accent5">
                <a:hueOff val="1028567"/>
                <a:satOff val="2350"/>
                <a:lumOff val="-6510"/>
                <a:alphaOff val="0"/>
                <a:satMod val="103000"/>
                <a:lumMod val="102000"/>
                <a:tint val="94000"/>
              </a:schemeClr>
            </a:gs>
            <a:gs pos="50000">
              <a:schemeClr val="accent5">
                <a:hueOff val="1028567"/>
                <a:satOff val="2350"/>
                <a:lumOff val="-6510"/>
                <a:alphaOff val="0"/>
                <a:satMod val="110000"/>
                <a:lumMod val="100000"/>
                <a:shade val="100000"/>
              </a:schemeClr>
            </a:gs>
            <a:gs pos="100000">
              <a:schemeClr val="accent5">
                <a:hueOff val="1028567"/>
                <a:satOff val="2350"/>
                <a:lumOff val="-651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Examens </a:t>
          </a:r>
          <a:r>
            <a:rPr lang="en-US" sz="2000" kern="1200" dirty="0" err="1"/>
            <a:t>cupen</a:t>
          </a:r>
          <a:r>
            <a:rPr lang="en-US" sz="2000" kern="1200" dirty="0"/>
            <a:t> 10-11 </a:t>
          </a:r>
          <a:r>
            <a:rPr lang="en-US" sz="2000" kern="1200" dirty="0" err="1"/>
            <a:t>Juni</a:t>
          </a:r>
          <a:r>
            <a:rPr lang="en-US" sz="2000" kern="1200" dirty="0"/>
            <a:t> 2 lag </a:t>
          </a:r>
          <a:r>
            <a:rPr lang="en-US" sz="2000" kern="1200" dirty="0" err="1"/>
            <a:t>anmälda</a:t>
          </a:r>
          <a:endParaRPr lang="en-US" sz="2000" kern="1200" dirty="0"/>
        </a:p>
      </dsp:txBody>
      <dsp:txXfrm>
        <a:off x="41069" y="999022"/>
        <a:ext cx="4917986" cy="759165"/>
      </dsp:txXfrm>
    </dsp:sp>
    <dsp:sp modelId="{333BEE77-7496-48A6-8901-F21126E820FF}">
      <dsp:nvSpPr>
        <dsp:cNvPr id="0" name=""/>
        <dsp:cNvSpPr/>
      </dsp:nvSpPr>
      <dsp:spPr>
        <a:xfrm>
          <a:off x="0" y="1856856"/>
          <a:ext cx="5000124" cy="841303"/>
        </a:xfrm>
        <a:prstGeom prst="roundRect">
          <a:avLst/>
        </a:prstGeom>
        <a:gradFill rotWithShape="0">
          <a:gsLst>
            <a:gs pos="0">
              <a:schemeClr val="accent5">
                <a:hueOff val="2057134"/>
                <a:satOff val="4699"/>
                <a:lumOff val="-13020"/>
                <a:alphaOff val="0"/>
                <a:satMod val="103000"/>
                <a:lumMod val="102000"/>
                <a:tint val="94000"/>
              </a:schemeClr>
            </a:gs>
            <a:gs pos="50000">
              <a:schemeClr val="accent5">
                <a:hueOff val="2057134"/>
                <a:satOff val="4699"/>
                <a:lumOff val="-13020"/>
                <a:alphaOff val="0"/>
                <a:satMod val="110000"/>
                <a:lumMod val="100000"/>
                <a:shade val="100000"/>
              </a:schemeClr>
            </a:gs>
            <a:gs pos="100000">
              <a:schemeClr val="accent5">
                <a:hueOff val="2057134"/>
                <a:satOff val="4699"/>
                <a:lumOff val="-1302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PSG 30 </a:t>
          </a:r>
          <a:r>
            <a:rPr lang="en-US" sz="2000" kern="1200" dirty="0" err="1"/>
            <a:t>Juni</a:t>
          </a:r>
          <a:endParaRPr lang="en-US" sz="2000" kern="1200" dirty="0"/>
        </a:p>
      </dsp:txBody>
      <dsp:txXfrm>
        <a:off x="41069" y="1897925"/>
        <a:ext cx="4917986" cy="759165"/>
      </dsp:txXfrm>
    </dsp:sp>
    <dsp:sp modelId="{83D14C2A-B625-45F6-8532-675FC7497E27}">
      <dsp:nvSpPr>
        <dsp:cNvPr id="0" name=""/>
        <dsp:cNvSpPr/>
      </dsp:nvSpPr>
      <dsp:spPr>
        <a:xfrm>
          <a:off x="0" y="3597269"/>
          <a:ext cx="5000124" cy="841303"/>
        </a:xfrm>
        <a:prstGeom prst="roundRect">
          <a:avLst/>
        </a:prstGeom>
        <a:gradFill rotWithShape="0">
          <a:gsLst>
            <a:gs pos="0">
              <a:schemeClr val="accent5">
                <a:hueOff val="3085702"/>
                <a:satOff val="7049"/>
                <a:lumOff val="-19529"/>
                <a:alphaOff val="0"/>
                <a:satMod val="103000"/>
                <a:lumMod val="102000"/>
                <a:tint val="94000"/>
              </a:schemeClr>
            </a:gs>
            <a:gs pos="50000">
              <a:schemeClr val="accent5">
                <a:hueOff val="3085702"/>
                <a:satOff val="7049"/>
                <a:lumOff val="-19529"/>
                <a:alphaOff val="0"/>
                <a:satMod val="110000"/>
                <a:lumMod val="100000"/>
                <a:shade val="100000"/>
              </a:schemeClr>
            </a:gs>
            <a:gs pos="100000">
              <a:schemeClr val="accent5">
                <a:hueOff val="3085702"/>
                <a:satOff val="7049"/>
                <a:lumOff val="-1952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err="1"/>
            <a:t>Umeå</a:t>
          </a:r>
          <a:r>
            <a:rPr lang="en-US" sz="2000" kern="1200" dirty="0"/>
            <a:t> </a:t>
          </a:r>
          <a:r>
            <a:rPr lang="sv-SE" sz="2000" kern="1200" noProof="0" dirty="0"/>
            <a:t>Cupen</a:t>
          </a:r>
          <a:r>
            <a:rPr lang="en-US" sz="2000" kern="1200" dirty="0"/>
            <a:t> 28-31Juli</a:t>
          </a:r>
        </a:p>
      </dsp:txBody>
      <dsp:txXfrm>
        <a:off x="41069" y="3638338"/>
        <a:ext cx="4917986" cy="759165"/>
      </dsp:txXfrm>
    </dsp:sp>
    <dsp:sp modelId="{84B369DB-12E3-4F08-B500-F7D6805F80A4}">
      <dsp:nvSpPr>
        <dsp:cNvPr id="0" name=""/>
        <dsp:cNvSpPr/>
      </dsp:nvSpPr>
      <dsp:spPr>
        <a:xfrm>
          <a:off x="0" y="2670136"/>
          <a:ext cx="5000124" cy="841303"/>
        </a:xfrm>
        <a:prstGeom prst="roundRect">
          <a:avLst/>
        </a:prstGeom>
        <a:gradFill rotWithShape="0">
          <a:gsLst>
            <a:gs pos="0">
              <a:schemeClr val="accent5">
                <a:hueOff val="4114269"/>
                <a:satOff val="9398"/>
                <a:lumOff val="-26039"/>
                <a:alphaOff val="0"/>
                <a:satMod val="103000"/>
                <a:lumMod val="102000"/>
                <a:tint val="94000"/>
              </a:schemeClr>
            </a:gs>
            <a:gs pos="50000">
              <a:schemeClr val="accent5">
                <a:hueOff val="4114269"/>
                <a:satOff val="9398"/>
                <a:lumOff val="-26039"/>
                <a:alphaOff val="0"/>
                <a:satMod val="110000"/>
                <a:lumMod val="100000"/>
                <a:shade val="100000"/>
              </a:schemeClr>
            </a:gs>
            <a:gs pos="100000">
              <a:schemeClr val="accent5">
                <a:hueOff val="4114269"/>
                <a:satOff val="9398"/>
                <a:lumOff val="-260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err="1"/>
            <a:t>Gagsmark</a:t>
          </a:r>
          <a:r>
            <a:rPr lang="en-US" sz="2000" kern="1200" dirty="0"/>
            <a:t> kickoff med </a:t>
          </a:r>
          <a:r>
            <a:rPr lang="en-US" sz="2000" kern="1200" dirty="0" err="1"/>
            <a:t>övernattning</a:t>
          </a:r>
          <a:endParaRPr lang="en-US" sz="2000" kern="1200" dirty="0"/>
        </a:p>
        <a:p>
          <a:pPr marL="0" lvl="0" indent="0" algn="l" defTabSz="889000">
            <a:lnSpc>
              <a:spcPct val="90000"/>
            </a:lnSpc>
            <a:spcBef>
              <a:spcPct val="0"/>
            </a:spcBef>
            <a:spcAft>
              <a:spcPct val="35000"/>
            </a:spcAft>
            <a:buNone/>
          </a:pPr>
          <a:r>
            <a:rPr lang="en-US" sz="2000" kern="1200" dirty="0"/>
            <a:t> 24 </a:t>
          </a:r>
          <a:r>
            <a:rPr lang="en-US" sz="2000" kern="1200" dirty="0" err="1"/>
            <a:t>juli</a:t>
          </a:r>
          <a:r>
            <a:rPr lang="en-US" sz="2000" kern="1200" dirty="0"/>
            <a:t> </a:t>
          </a:r>
        </a:p>
      </dsp:txBody>
      <dsp:txXfrm>
        <a:off x="41069" y="2711205"/>
        <a:ext cx="4917986" cy="759165"/>
      </dsp:txXfrm>
    </dsp:sp>
    <dsp:sp modelId="{AC6B4EA3-EC56-4770-B479-EC79ABDDC125}">
      <dsp:nvSpPr>
        <dsp:cNvPr id="0" name=""/>
        <dsp:cNvSpPr/>
      </dsp:nvSpPr>
      <dsp:spPr>
        <a:xfrm>
          <a:off x="0" y="4553566"/>
          <a:ext cx="5000124" cy="841303"/>
        </a:xfrm>
        <a:prstGeom prst="roundRect">
          <a:avLst/>
        </a:prstGeom>
        <a:gradFill rotWithShape="0">
          <a:gsLst>
            <a:gs pos="0">
              <a:schemeClr val="accent5">
                <a:hueOff val="5142836"/>
                <a:satOff val="11748"/>
                <a:lumOff val="-32549"/>
                <a:alphaOff val="0"/>
                <a:satMod val="103000"/>
                <a:lumMod val="102000"/>
                <a:tint val="94000"/>
              </a:schemeClr>
            </a:gs>
            <a:gs pos="50000">
              <a:schemeClr val="accent5">
                <a:hueOff val="5142836"/>
                <a:satOff val="11748"/>
                <a:lumOff val="-32549"/>
                <a:alphaOff val="0"/>
                <a:satMod val="110000"/>
                <a:lumMod val="100000"/>
                <a:shade val="100000"/>
              </a:schemeClr>
            </a:gs>
            <a:gs pos="100000">
              <a:schemeClr val="accent5">
                <a:hueOff val="5142836"/>
                <a:satOff val="11748"/>
                <a:lumOff val="-3254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err="1"/>
            <a:t>Prova</a:t>
          </a:r>
          <a:r>
            <a:rPr lang="en-US" sz="2000" kern="1200" dirty="0"/>
            <a:t> </a:t>
          </a:r>
          <a:r>
            <a:rPr lang="en-US" sz="2000" kern="1200" dirty="0" err="1"/>
            <a:t>på</a:t>
          </a:r>
          <a:r>
            <a:rPr lang="en-US" sz="2000" kern="1200" dirty="0"/>
            <a:t> 9 manna- </a:t>
          </a:r>
          <a:r>
            <a:rPr lang="en-US" sz="2000" kern="1200" dirty="0" err="1"/>
            <a:t>Notviken</a:t>
          </a:r>
          <a:r>
            <a:rPr lang="en-US" sz="2000" kern="1200" dirty="0"/>
            <a:t> </a:t>
          </a:r>
          <a:r>
            <a:rPr lang="en-US" sz="2000" kern="1200" dirty="0" err="1"/>
            <a:t>hösten</a:t>
          </a:r>
          <a:endParaRPr lang="en-US" sz="2000" kern="1200" dirty="0"/>
        </a:p>
      </dsp:txBody>
      <dsp:txXfrm>
        <a:off x="41069" y="4594635"/>
        <a:ext cx="4917986" cy="75916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458EAE25-B45E-5788-32CC-333FDAF23884}"/>
              </a:ext>
            </a:extLst>
          </p:cNvPr>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 name="Rectangle 2">
            <a:extLst>
              <a:ext uri="{FF2B5EF4-FFF2-40B4-BE49-F238E27FC236}">
                <a16:creationId xmlns:a16="http://schemas.microsoft.com/office/drawing/2014/main" id="{1D147285-92D7-5197-471D-B64CCBC2B31F}"/>
              </a:ext>
            </a:extLst>
          </p:cNvPr>
          <p:cNvSpPr>
            <a:spLocks noGrp="1" noChangeArrowheads="1"/>
          </p:cNvSpPr>
          <p:nvPr>
            <p:ph type="body"/>
          </p:nvPr>
        </p:nvSpPr>
        <p:spPr bwMode="auto">
          <a:xfrm>
            <a:off x="755650" y="5078413"/>
            <a:ext cx="6046788" cy="4810125"/>
          </a:xfrm>
          <a:prstGeom prst="rect">
            <a:avLst/>
          </a:prstGeom>
          <a:noFill/>
          <a:ln>
            <a:noFill/>
          </a:ln>
          <a:effectLst/>
        </p:spPr>
        <p:txBody>
          <a:bodyPr vert="horz" wrap="square" lIns="0" tIns="0" rIns="0" bIns="0" numCol="1" anchor="t" anchorCtr="0" compatLnSpc="1">
            <a:prstTxWarp prst="textNoShape">
              <a:avLst/>
            </a:prstTxWarp>
          </a:bodyPr>
          <a:lstStyle/>
          <a:p>
            <a:pPr lvl="0"/>
            <a:endParaRPr lang="sv-SE" altLang="sv-SE" noProof="0"/>
          </a:p>
        </p:txBody>
      </p:sp>
      <p:sp>
        <p:nvSpPr>
          <p:cNvPr id="2051" name="Rectangle 3">
            <a:extLst>
              <a:ext uri="{FF2B5EF4-FFF2-40B4-BE49-F238E27FC236}">
                <a16:creationId xmlns:a16="http://schemas.microsoft.com/office/drawing/2014/main" id="{10A47442-7854-074C-9616-F9F089C81D9B}"/>
              </a:ext>
            </a:extLst>
          </p:cNvPr>
          <p:cNvSpPr>
            <a:spLocks noGrp="1" noChangeArrowheads="1"/>
          </p:cNvSpPr>
          <p:nvPr>
            <p:ph type="hdr"/>
          </p:nvPr>
        </p:nvSpPr>
        <p:spPr bwMode="auto">
          <a:xfrm>
            <a:off x="0"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2" name="Rectangle 4">
            <a:extLst>
              <a:ext uri="{FF2B5EF4-FFF2-40B4-BE49-F238E27FC236}">
                <a16:creationId xmlns:a16="http://schemas.microsoft.com/office/drawing/2014/main" id="{1A553EEF-9874-DA57-377E-756B99E1C402}"/>
              </a:ext>
            </a:extLst>
          </p:cNvPr>
          <p:cNvSpPr>
            <a:spLocks noGrp="1" noChangeArrowheads="1"/>
          </p:cNvSpPr>
          <p:nvPr>
            <p:ph type="dt"/>
          </p:nvPr>
        </p:nvSpPr>
        <p:spPr bwMode="auto">
          <a:xfrm>
            <a:off x="4278313" y="0"/>
            <a:ext cx="3279775" cy="533400"/>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3" name="Rectangle 5">
            <a:extLst>
              <a:ext uri="{FF2B5EF4-FFF2-40B4-BE49-F238E27FC236}">
                <a16:creationId xmlns:a16="http://schemas.microsoft.com/office/drawing/2014/main" id="{FC706427-FDC1-941E-1A9B-85A603C958A5}"/>
              </a:ext>
            </a:extLst>
          </p:cNvPr>
          <p:cNvSpPr>
            <a:spLocks noGrp="1" noChangeArrowheads="1"/>
          </p:cNvSpPr>
          <p:nvPr>
            <p:ph type="ftr"/>
          </p:nvPr>
        </p:nvSpPr>
        <p:spPr bwMode="auto">
          <a:xfrm>
            <a:off x="0"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endParaRPr lang="sv-SE" altLang="sv-SE"/>
          </a:p>
        </p:txBody>
      </p:sp>
      <p:sp>
        <p:nvSpPr>
          <p:cNvPr id="2054" name="Rectangle 6">
            <a:extLst>
              <a:ext uri="{FF2B5EF4-FFF2-40B4-BE49-F238E27FC236}">
                <a16:creationId xmlns:a16="http://schemas.microsoft.com/office/drawing/2014/main" id="{D5C3086A-EF39-5A47-F6D5-035F7D149D2F}"/>
              </a:ext>
            </a:extLst>
          </p:cNvPr>
          <p:cNvSpPr>
            <a:spLocks noGrp="1" noChangeArrowheads="1"/>
          </p:cNvSpPr>
          <p:nvPr>
            <p:ph type="sldNum"/>
          </p:nvPr>
        </p:nvSpPr>
        <p:spPr bwMode="auto">
          <a:xfrm>
            <a:off x="4278313" y="10156825"/>
            <a:ext cx="3279775" cy="533400"/>
          </a:xfrm>
          <a:prstGeom prst="rect">
            <a:avLst/>
          </a:prstGeom>
          <a:noFill/>
          <a:ln>
            <a:noFill/>
          </a:ln>
          <a:effectLst/>
        </p:spPr>
        <p:txBody>
          <a:bodyPr vert="horz" wrap="square" lIns="0" tIns="0" rIns="0" bIns="0" numCol="1" anchor="b" anchorCtr="0" compatLnSpc="1">
            <a:prstTxWarp prst="textNoShape">
              <a:avLst/>
            </a:prstTxWarp>
          </a:bodyPr>
          <a:lstStyle>
            <a:lvl1pPr algn="r" eaLnBrk="1">
              <a:lnSpc>
                <a:spcPct val="95000"/>
              </a:lnSpc>
              <a:buClr>
                <a:srgbClr val="000000"/>
              </a:buClr>
              <a:buSzPct val="100000"/>
              <a:buFont typeface="Times New Roman" panose="02020603050405020304" pitchFamily="18" charset="0"/>
              <a:buNone/>
              <a:tabLst>
                <a:tab pos="723900" algn="l"/>
                <a:tab pos="1447800" algn="l"/>
                <a:tab pos="2171700" algn="l"/>
                <a:tab pos="2895600" algn="l"/>
              </a:tabLst>
              <a:defRPr sz="1400">
                <a:solidFill>
                  <a:srgbClr val="000000"/>
                </a:solidFill>
                <a:latin typeface="Times New Roman" panose="02020603050405020304" pitchFamily="18" charset="0"/>
                <a:cs typeface="Lucida Sans Unicode" panose="020B0602030504020204" pitchFamily="34" charset="0"/>
              </a:defRPr>
            </a:lvl1pPr>
          </a:lstStyle>
          <a:p>
            <a:pPr>
              <a:defRPr/>
            </a:pPr>
            <a:fld id="{03BB3E7E-19C9-8E46-95D5-FEDF4390327E}" type="slidenum">
              <a:rPr lang="sv-SE" altLang="sv-SE"/>
              <a:pPr>
                <a:defRPr/>
              </a:pPr>
              <a:t>‹#›</a:t>
            </a:fld>
            <a:endParaRPr lang="sv-SE" altLang="sv-S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a:extLst>
              <a:ext uri="{FF2B5EF4-FFF2-40B4-BE49-F238E27FC236}">
                <a16:creationId xmlns:a16="http://schemas.microsoft.com/office/drawing/2014/main" id="{438E90D3-F037-006B-8A23-6E716C2CE639}"/>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EC4D2D66-4EA8-6E49-B8F1-683119EE83EF}" type="slidenum">
              <a:rPr lang="sv-SE" altLang="sv-SE" sz="1400" smtClean="0"/>
              <a:pPr>
                <a:spcBef>
                  <a:spcPct val="0"/>
                </a:spcBef>
              </a:pPr>
              <a:t>6</a:t>
            </a:fld>
            <a:endParaRPr lang="sv-SE" altLang="sv-SE" sz="1400"/>
          </a:p>
        </p:txBody>
      </p:sp>
      <p:sp>
        <p:nvSpPr>
          <p:cNvPr id="16387" name="Text Box 1">
            <a:extLst>
              <a:ext uri="{FF2B5EF4-FFF2-40B4-BE49-F238E27FC236}">
                <a16:creationId xmlns:a16="http://schemas.microsoft.com/office/drawing/2014/main" id="{5EF00A9A-49BA-92C6-A23D-EB26459C8AB4}"/>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Text Box 2">
            <a:extLst>
              <a:ext uri="{FF2B5EF4-FFF2-40B4-BE49-F238E27FC236}">
                <a16:creationId xmlns:a16="http://schemas.microsoft.com/office/drawing/2014/main" id="{5F4A82EE-D6DB-2EE8-F70D-DC27DEF061DE}"/>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alt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6">
            <a:extLst>
              <a:ext uri="{FF2B5EF4-FFF2-40B4-BE49-F238E27FC236}">
                <a16:creationId xmlns:a16="http://schemas.microsoft.com/office/drawing/2014/main" id="{5E1588F7-0945-A784-71CE-E8BFE212513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4C57A332-1AFD-AB4B-84FE-9F8C7DCA27EC}" type="slidenum">
              <a:rPr lang="sv-SE" altLang="sv-SE" sz="1400" smtClean="0"/>
              <a:pPr>
                <a:spcBef>
                  <a:spcPct val="0"/>
                </a:spcBef>
              </a:pPr>
              <a:t>7</a:t>
            </a:fld>
            <a:endParaRPr lang="sv-SE" altLang="sv-SE" sz="1400"/>
          </a:p>
        </p:txBody>
      </p:sp>
      <p:sp>
        <p:nvSpPr>
          <p:cNvPr id="12291" name="Text Box 1">
            <a:extLst>
              <a:ext uri="{FF2B5EF4-FFF2-40B4-BE49-F238E27FC236}">
                <a16:creationId xmlns:a16="http://schemas.microsoft.com/office/drawing/2014/main" id="{182F6477-01D9-9578-A366-A3C9714ABB31}"/>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Text Box 2">
            <a:extLst>
              <a:ext uri="{FF2B5EF4-FFF2-40B4-BE49-F238E27FC236}">
                <a16:creationId xmlns:a16="http://schemas.microsoft.com/office/drawing/2014/main" id="{8BEED4C5-742B-97CB-7AF9-6ADC65744954}"/>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sv-SE" altLang="sv-SE"/>
              <a:t>Träningsavgifter går till planhyra, material, admin på kansliet samt försäkringar.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a:extLst>
              <a:ext uri="{FF2B5EF4-FFF2-40B4-BE49-F238E27FC236}">
                <a16:creationId xmlns:a16="http://schemas.microsoft.com/office/drawing/2014/main" id="{9063D12E-0BB6-9795-753E-D17815DED66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CD34898A-AEE3-EA47-AB1D-FE5FDD6B7706}" type="slidenum">
              <a:rPr lang="sv-SE" altLang="sv-SE" sz="1400" smtClean="0"/>
              <a:pPr>
                <a:spcBef>
                  <a:spcPct val="0"/>
                </a:spcBef>
              </a:pPr>
              <a:t>8</a:t>
            </a:fld>
            <a:endParaRPr lang="sv-SE" altLang="sv-SE" sz="1400" dirty="0"/>
          </a:p>
        </p:txBody>
      </p:sp>
      <p:sp>
        <p:nvSpPr>
          <p:cNvPr id="21507" name="Text Box 1">
            <a:extLst>
              <a:ext uri="{FF2B5EF4-FFF2-40B4-BE49-F238E27FC236}">
                <a16:creationId xmlns:a16="http://schemas.microsoft.com/office/drawing/2014/main" id="{7F129DBD-492B-B8BA-6E19-5EE4AF2A94ED}"/>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a:extLst>
              <a:ext uri="{FF2B5EF4-FFF2-40B4-BE49-F238E27FC236}">
                <a16:creationId xmlns:a16="http://schemas.microsoft.com/office/drawing/2014/main" id="{E797561A-9ECA-3FF4-0C84-36BD08DE3100}"/>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altLang="sv-S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a:extLst>
              <a:ext uri="{FF2B5EF4-FFF2-40B4-BE49-F238E27FC236}">
                <a16:creationId xmlns:a16="http://schemas.microsoft.com/office/drawing/2014/main" id="{24CE750D-E64E-3D1A-598D-902EE3F4E9F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71F228CF-6FF0-8C41-A743-A170A89F9036}" type="slidenum">
              <a:rPr lang="sv-SE" altLang="sv-SE" sz="1400" smtClean="0"/>
              <a:pPr>
                <a:spcBef>
                  <a:spcPct val="0"/>
                </a:spcBef>
              </a:pPr>
              <a:t>9</a:t>
            </a:fld>
            <a:endParaRPr lang="sv-SE" altLang="sv-SE" sz="1400"/>
          </a:p>
        </p:txBody>
      </p:sp>
      <p:sp>
        <p:nvSpPr>
          <p:cNvPr id="25603" name="Text Box 1">
            <a:extLst>
              <a:ext uri="{FF2B5EF4-FFF2-40B4-BE49-F238E27FC236}">
                <a16:creationId xmlns:a16="http://schemas.microsoft.com/office/drawing/2014/main" id="{292A068C-4340-C4AF-197B-9EA5164E7A01}"/>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4" name="Text Box 2">
            <a:extLst>
              <a:ext uri="{FF2B5EF4-FFF2-40B4-BE49-F238E27FC236}">
                <a16:creationId xmlns:a16="http://schemas.microsoft.com/office/drawing/2014/main" id="{59EE07F4-6284-92FB-AF5D-0BAEB3298FED}"/>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altLang="sv-S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a:extLst>
              <a:ext uri="{FF2B5EF4-FFF2-40B4-BE49-F238E27FC236}">
                <a16:creationId xmlns:a16="http://schemas.microsoft.com/office/drawing/2014/main" id="{FE102C08-B1CA-2D00-D216-AC38A14C56C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CA4611E2-4834-ED49-BC34-8794C38C7DBD}" type="slidenum">
              <a:rPr lang="sv-SE" altLang="sv-SE" sz="1400" smtClean="0"/>
              <a:pPr>
                <a:spcBef>
                  <a:spcPct val="0"/>
                </a:spcBef>
              </a:pPr>
              <a:t>10</a:t>
            </a:fld>
            <a:endParaRPr lang="sv-SE" altLang="sv-SE" sz="1400"/>
          </a:p>
        </p:txBody>
      </p:sp>
      <p:sp>
        <p:nvSpPr>
          <p:cNvPr id="31747" name="Text Box 1">
            <a:extLst>
              <a:ext uri="{FF2B5EF4-FFF2-40B4-BE49-F238E27FC236}">
                <a16:creationId xmlns:a16="http://schemas.microsoft.com/office/drawing/2014/main" id="{D43AA9BE-D075-EE98-2E2B-3995C54663F7}"/>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1748" name="Text Box 2">
            <a:extLst>
              <a:ext uri="{FF2B5EF4-FFF2-40B4-BE49-F238E27FC236}">
                <a16:creationId xmlns:a16="http://schemas.microsoft.com/office/drawing/2014/main" id="{C86C7F64-E654-F97C-63EB-E8056D6C5A20}"/>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alt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a:extLst>
              <a:ext uri="{FF2B5EF4-FFF2-40B4-BE49-F238E27FC236}">
                <a16:creationId xmlns:a16="http://schemas.microsoft.com/office/drawing/2014/main" id="{F3B5F4B4-593B-7E5F-08D5-BAE3A61F2CB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pPr>
            <a:fld id="{6D88DC91-03B0-B84E-9199-900F76D82094}" type="slidenum">
              <a:rPr lang="sv-SE" altLang="sv-SE" sz="1400" smtClean="0"/>
              <a:pPr>
                <a:spcBef>
                  <a:spcPct val="0"/>
                </a:spcBef>
              </a:pPr>
              <a:t>11</a:t>
            </a:fld>
            <a:endParaRPr lang="sv-SE" altLang="sv-SE" sz="1400"/>
          </a:p>
        </p:txBody>
      </p:sp>
      <p:sp>
        <p:nvSpPr>
          <p:cNvPr id="33795" name="Text Box 1">
            <a:extLst>
              <a:ext uri="{FF2B5EF4-FFF2-40B4-BE49-F238E27FC236}">
                <a16:creationId xmlns:a16="http://schemas.microsoft.com/office/drawing/2014/main" id="{48FC870A-F842-6B44-517F-8F13B08809C9}"/>
              </a:ext>
            </a:extLst>
          </p:cNvPr>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6" name="Text Box 2">
            <a:extLst>
              <a:ext uri="{FF2B5EF4-FFF2-40B4-BE49-F238E27FC236}">
                <a16:creationId xmlns:a16="http://schemas.microsoft.com/office/drawing/2014/main" id="{E16F1F73-2CB3-61C6-F98D-5E67697D145B}"/>
              </a:ext>
            </a:extLst>
          </p:cNvPr>
          <p:cNvSpPr>
            <a:spLocks noGrp="1" noChangeArrowheads="1"/>
          </p:cNvSpPr>
          <p:nvPr>
            <p:ph type="body" idx="1"/>
          </p:nvPr>
        </p:nvSpPr>
        <p:spPr>
          <a:xfrm>
            <a:off x="755650" y="5078413"/>
            <a:ext cx="6048375" cy="48117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v-SE" alt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Rectangle 5">
            <a:extLst>
              <a:ext uri="{FF2B5EF4-FFF2-40B4-BE49-F238E27FC236}">
                <a16:creationId xmlns:a16="http://schemas.microsoft.com/office/drawing/2014/main" id="{C3C1B93C-F243-5E7B-9F2A-4449DE33251D}"/>
              </a:ext>
            </a:extLst>
          </p:cNvPr>
          <p:cNvSpPr>
            <a:spLocks noGrp="1" noChangeArrowheads="1"/>
          </p:cNvSpPr>
          <p:nvPr>
            <p:ph type="sldNum" idx="10"/>
          </p:nvPr>
        </p:nvSpPr>
        <p:spPr>
          <a:ln/>
        </p:spPr>
        <p:txBody>
          <a:bodyPr/>
          <a:lstStyle>
            <a:lvl1pPr>
              <a:defRPr/>
            </a:lvl1pPr>
          </a:lstStyle>
          <a:p>
            <a:pPr>
              <a:defRPr/>
            </a:pPr>
            <a:fld id="{25BB9759-36D4-E641-8A38-7A2A4E803149}" type="slidenum">
              <a:rPr lang="sv-SE" altLang="sv-SE"/>
              <a:pPr>
                <a:defRPr/>
              </a:pPr>
              <a:t>‹#›</a:t>
            </a:fld>
            <a:endParaRPr lang="sv-SE" altLang="sv-SE"/>
          </a:p>
        </p:txBody>
      </p:sp>
    </p:spTree>
    <p:extLst>
      <p:ext uri="{BB962C8B-B14F-4D97-AF65-F5344CB8AC3E}">
        <p14:creationId xmlns:p14="http://schemas.microsoft.com/office/powerpoint/2010/main" val="3686361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4958CD27-4806-BECD-6A5F-2540DC68E06B}"/>
              </a:ext>
            </a:extLst>
          </p:cNvPr>
          <p:cNvSpPr>
            <a:spLocks noGrp="1" noChangeArrowheads="1"/>
          </p:cNvSpPr>
          <p:nvPr>
            <p:ph type="sldNum" idx="10"/>
          </p:nvPr>
        </p:nvSpPr>
        <p:spPr>
          <a:ln/>
        </p:spPr>
        <p:txBody>
          <a:bodyPr/>
          <a:lstStyle>
            <a:lvl1pPr>
              <a:defRPr/>
            </a:lvl1pPr>
          </a:lstStyle>
          <a:p>
            <a:pPr>
              <a:defRPr/>
            </a:pPr>
            <a:fld id="{E83E4A42-6B2A-3F48-988F-83DF32A2B32C}" type="slidenum">
              <a:rPr lang="sv-SE" altLang="sv-SE"/>
              <a:pPr>
                <a:defRPr/>
              </a:pPr>
              <a:t>‹#›</a:t>
            </a:fld>
            <a:endParaRPr lang="sv-SE" altLang="sv-SE"/>
          </a:p>
        </p:txBody>
      </p:sp>
    </p:spTree>
    <p:extLst>
      <p:ext uri="{BB962C8B-B14F-4D97-AF65-F5344CB8AC3E}">
        <p14:creationId xmlns:p14="http://schemas.microsoft.com/office/powerpoint/2010/main" val="3890903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7825" y="228600"/>
            <a:ext cx="2036763" cy="5502275"/>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612775" y="228600"/>
            <a:ext cx="5962650" cy="55022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62FF4777-E269-3DF0-9AD5-830317D71DAA}"/>
              </a:ext>
            </a:extLst>
          </p:cNvPr>
          <p:cNvSpPr>
            <a:spLocks noGrp="1" noChangeArrowheads="1"/>
          </p:cNvSpPr>
          <p:nvPr>
            <p:ph type="sldNum" idx="10"/>
          </p:nvPr>
        </p:nvSpPr>
        <p:spPr>
          <a:ln/>
        </p:spPr>
        <p:txBody>
          <a:bodyPr/>
          <a:lstStyle>
            <a:lvl1pPr>
              <a:defRPr/>
            </a:lvl1pPr>
          </a:lstStyle>
          <a:p>
            <a:pPr>
              <a:defRPr/>
            </a:pPr>
            <a:fld id="{555B0C7D-472D-A846-9DBE-C6D450DA7F27}" type="slidenum">
              <a:rPr lang="sv-SE" altLang="sv-SE"/>
              <a:pPr>
                <a:defRPr/>
              </a:pPr>
              <a:t>‹#›</a:t>
            </a:fld>
            <a:endParaRPr lang="sv-SE" altLang="sv-SE"/>
          </a:p>
        </p:txBody>
      </p:sp>
    </p:spTree>
    <p:extLst>
      <p:ext uri="{BB962C8B-B14F-4D97-AF65-F5344CB8AC3E}">
        <p14:creationId xmlns:p14="http://schemas.microsoft.com/office/powerpoint/2010/main" val="919660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5">
            <a:extLst>
              <a:ext uri="{FF2B5EF4-FFF2-40B4-BE49-F238E27FC236}">
                <a16:creationId xmlns:a16="http://schemas.microsoft.com/office/drawing/2014/main" id="{9C92734F-7FBC-EDE7-6F13-AF6C38AF612B}"/>
              </a:ext>
            </a:extLst>
          </p:cNvPr>
          <p:cNvSpPr>
            <a:spLocks noGrp="1" noChangeArrowheads="1"/>
          </p:cNvSpPr>
          <p:nvPr>
            <p:ph type="sldNum" idx="10"/>
          </p:nvPr>
        </p:nvSpPr>
        <p:spPr>
          <a:ln/>
        </p:spPr>
        <p:txBody>
          <a:bodyPr/>
          <a:lstStyle>
            <a:lvl1pPr>
              <a:defRPr/>
            </a:lvl1pPr>
          </a:lstStyle>
          <a:p>
            <a:pPr>
              <a:defRPr/>
            </a:pPr>
            <a:fld id="{B9103EAB-9336-FD49-A47C-D01CD309D35F}" type="slidenum">
              <a:rPr lang="sv-SE" altLang="sv-SE"/>
              <a:pPr>
                <a:defRPr/>
              </a:pPr>
              <a:t>‹#›</a:t>
            </a:fld>
            <a:endParaRPr lang="sv-SE" altLang="sv-SE"/>
          </a:p>
        </p:txBody>
      </p:sp>
    </p:spTree>
    <p:extLst>
      <p:ext uri="{BB962C8B-B14F-4D97-AF65-F5344CB8AC3E}">
        <p14:creationId xmlns:p14="http://schemas.microsoft.com/office/powerpoint/2010/main" val="1994528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5">
            <a:extLst>
              <a:ext uri="{FF2B5EF4-FFF2-40B4-BE49-F238E27FC236}">
                <a16:creationId xmlns:a16="http://schemas.microsoft.com/office/drawing/2014/main" id="{5C47B0EA-E1BE-4388-88B5-192BBB8C76B1}"/>
              </a:ext>
            </a:extLst>
          </p:cNvPr>
          <p:cNvSpPr>
            <a:spLocks noGrp="1" noChangeArrowheads="1"/>
          </p:cNvSpPr>
          <p:nvPr>
            <p:ph type="sldNum" idx="10"/>
          </p:nvPr>
        </p:nvSpPr>
        <p:spPr>
          <a:ln/>
        </p:spPr>
        <p:txBody>
          <a:bodyPr/>
          <a:lstStyle>
            <a:lvl1pPr>
              <a:defRPr/>
            </a:lvl1pPr>
          </a:lstStyle>
          <a:p>
            <a:pPr>
              <a:defRPr/>
            </a:pPr>
            <a:fld id="{990D5ABA-A21A-CC46-A68B-992CD7A3247F}" type="slidenum">
              <a:rPr lang="sv-SE" altLang="sv-SE"/>
              <a:pPr>
                <a:defRPr/>
              </a:pPr>
              <a:t>‹#›</a:t>
            </a:fld>
            <a:endParaRPr lang="sv-SE" altLang="sv-SE"/>
          </a:p>
        </p:txBody>
      </p:sp>
    </p:spTree>
    <p:extLst>
      <p:ext uri="{BB962C8B-B14F-4D97-AF65-F5344CB8AC3E}">
        <p14:creationId xmlns:p14="http://schemas.microsoft.com/office/powerpoint/2010/main" val="2847555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612775" y="1600200"/>
            <a:ext cx="3998913" cy="41306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764088" y="1600200"/>
            <a:ext cx="4000500" cy="41306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Rectangle 5">
            <a:extLst>
              <a:ext uri="{FF2B5EF4-FFF2-40B4-BE49-F238E27FC236}">
                <a16:creationId xmlns:a16="http://schemas.microsoft.com/office/drawing/2014/main" id="{4F793779-8110-A173-A164-7B36FB092BB3}"/>
              </a:ext>
            </a:extLst>
          </p:cNvPr>
          <p:cNvSpPr>
            <a:spLocks noGrp="1" noChangeArrowheads="1"/>
          </p:cNvSpPr>
          <p:nvPr>
            <p:ph type="sldNum" idx="10"/>
          </p:nvPr>
        </p:nvSpPr>
        <p:spPr>
          <a:ln/>
        </p:spPr>
        <p:txBody>
          <a:bodyPr/>
          <a:lstStyle>
            <a:lvl1pPr>
              <a:defRPr/>
            </a:lvl1pPr>
          </a:lstStyle>
          <a:p>
            <a:pPr>
              <a:defRPr/>
            </a:pPr>
            <a:fld id="{FF940FC0-3B77-AF45-ABC0-5D90AB9E75AE}" type="slidenum">
              <a:rPr lang="sv-SE" altLang="sv-SE"/>
              <a:pPr>
                <a:defRPr/>
              </a:pPr>
              <a:t>‹#›</a:t>
            </a:fld>
            <a:endParaRPr lang="sv-SE" altLang="sv-SE"/>
          </a:p>
        </p:txBody>
      </p:sp>
    </p:spTree>
    <p:extLst>
      <p:ext uri="{BB962C8B-B14F-4D97-AF65-F5344CB8AC3E}">
        <p14:creationId xmlns:p14="http://schemas.microsoft.com/office/powerpoint/2010/main" val="410037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sv-SE"/>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Rectangle 5">
            <a:extLst>
              <a:ext uri="{FF2B5EF4-FFF2-40B4-BE49-F238E27FC236}">
                <a16:creationId xmlns:a16="http://schemas.microsoft.com/office/drawing/2014/main" id="{4D466939-39C4-A142-B561-331A7A8F33D3}"/>
              </a:ext>
            </a:extLst>
          </p:cNvPr>
          <p:cNvSpPr>
            <a:spLocks noGrp="1" noChangeArrowheads="1"/>
          </p:cNvSpPr>
          <p:nvPr>
            <p:ph type="sldNum" idx="10"/>
          </p:nvPr>
        </p:nvSpPr>
        <p:spPr>
          <a:ln/>
        </p:spPr>
        <p:txBody>
          <a:bodyPr/>
          <a:lstStyle>
            <a:lvl1pPr>
              <a:defRPr/>
            </a:lvl1pPr>
          </a:lstStyle>
          <a:p>
            <a:pPr>
              <a:defRPr/>
            </a:pPr>
            <a:fld id="{AAFEB91B-BE0D-FD4B-8D42-D51F31FC12E9}" type="slidenum">
              <a:rPr lang="sv-SE" altLang="sv-SE"/>
              <a:pPr>
                <a:defRPr/>
              </a:pPr>
              <a:t>‹#›</a:t>
            </a:fld>
            <a:endParaRPr lang="sv-SE" altLang="sv-SE"/>
          </a:p>
        </p:txBody>
      </p:sp>
    </p:spTree>
    <p:extLst>
      <p:ext uri="{BB962C8B-B14F-4D97-AF65-F5344CB8AC3E}">
        <p14:creationId xmlns:p14="http://schemas.microsoft.com/office/powerpoint/2010/main" val="324062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Rectangle 5">
            <a:extLst>
              <a:ext uri="{FF2B5EF4-FFF2-40B4-BE49-F238E27FC236}">
                <a16:creationId xmlns:a16="http://schemas.microsoft.com/office/drawing/2014/main" id="{FBA8AF0B-F4C4-82F8-4ABF-3D6F736FFDFD}"/>
              </a:ext>
            </a:extLst>
          </p:cNvPr>
          <p:cNvSpPr>
            <a:spLocks noGrp="1" noChangeArrowheads="1"/>
          </p:cNvSpPr>
          <p:nvPr>
            <p:ph type="sldNum" idx="10"/>
          </p:nvPr>
        </p:nvSpPr>
        <p:spPr>
          <a:ln/>
        </p:spPr>
        <p:txBody>
          <a:bodyPr/>
          <a:lstStyle>
            <a:lvl1pPr>
              <a:defRPr/>
            </a:lvl1pPr>
          </a:lstStyle>
          <a:p>
            <a:pPr>
              <a:defRPr/>
            </a:pPr>
            <a:fld id="{A2B46871-646B-6847-A2C4-82F4F48FA108}" type="slidenum">
              <a:rPr lang="sv-SE" altLang="sv-SE"/>
              <a:pPr>
                <a:defRPr/>
              </a:pPr>
              <a:t>‹#›</a:t>
            </a:fld>
            <a:endParaRPr lang="sv-SE" altLang="sv-SE"/>
          </a:p>
        </p:txBody>
      </p:sp>
    </p:spTree>
    <p:extLst>
      <p:ext uri="{BB962C8B-B14F-4D97-AF65-F5344CB8AC3E}">
        <p14:creationId xmlns:p14="http://schemas.microsoft.com/office/powerpoint/2010/main" val="51445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D0D83AEB-8949-A158-444B-73F346E11D6A}"/>
              </a:ext>
            </a:extLst>
          </p:cNvPr>
          <p:cNvSpPr>
            <a:spLocks noGrp="1" noChangeArrowheads="1"/>
          </p:cNvSpPr>
          <p:nvPr>
            <p:ph type="sldNum" idx="10"/>
          </p:nvPr>
        </p:nvSpPr>
        <p:spPr>
          <a:ln/>
        </p:spPr>
        <p:txBody>
          <a:bodyPr/>
          <a:lstStyle>
            <a:lvl1pPr>
              <a:defRPr/>
            </a:lvl1pPr>
          </a:lstStyle>
          <a:p>
            <a:pPr>
              <a:defRPr/>
            </a:pPr>
            <a:fld id="{96A61635-C725-E34B-98D1-EF2949ACEE09}" type="slidenum">
              <a:rPr lang="sv-SE" altLang="sv-SE"/>
              <a:pPr>
                <a:defRPr/>
              </a:pPr>
              <a:t>‹#›</a:t>
            </a:fld>
            <a:endParaRPr lang="sv-SE" altLang="sv-SE"/>
          </a:p>
        </p:txBody>
      </p:sp>
    </p:spTree>
    <p:extLst>
      <p:ext uri="{BB962C8B-B14F-4D97-AF65-F5344CB8AC3E}">
        <p14:creationId xmlns:p14="http://schemas.microsoft.com/office/powerpoint/2010/main" val="3271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id="{BA8D0782-18D0-A594-EDEE-8DBBA8A382DA}"/>
              </a:ext>
            </a:extLst>
          </p:cNvPr>
          <p:cNvSpPr>
            <a:spLocks noGrp="1" noChangeArrowheads="1"/>
          </p:cNvSpPr>
          <p:nvPr>
            <p:ph type="sldNum" idx="10"/>
          </p:nvPr>
        </p:nvSpPr>
        <p:spPr>
          <a:ln/>
        </p:spPr>
        <p:txBody>
          <a:bodyPr/>
          <a:lstStyle>
            <a:lvl1pPr>
              <a:defRPr/>
            </a:lvl1pPr>
          </a:lstStyle>
          <a:p>
            <a:pPr>
              <a:defRPr/>
            </a:pPr>
            <a:fld id="{5699EFF7-DAC9-DA4B-AB3E-1FDA2E7F52A1}" type="slidenum">
              <a:rPr lang="sv-SE" altLang="sv-SE"/>
              <a:pPr>
                <a:defRPr/>
              </a:pPr>
              <a:t>‹#›</a:t>
            </a:fld>
            <a:endParaRPr lang="sv-SE" altLang="sv-SE"/>
          </a:p>
        </p:txBody>
      </p:sp>
    </p:spTree>
    <p:extLst>
      <p:ext uri="{BB962C8B-B14F-4D97-AF65-F5344CB8AC3E}">
        <p14:creationId xmlns:p14="http://schemas.microsoft.com/office/powerpoint/2010/main" val="711008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a:extLst>
              <a:ext uri="{FF2B5EF4-FFF2-40B4-BE49-F238E27FC236}">
                <a16:creationId xmlns:a16="http://schemas.microsoft.com/office/drawing/2014/main" id="{51FEF0EC-4542-5CFF-5FC2-884FE2487C04}"/>
              </a:ext>
            </a:extLst>
          </p:cNvPr>
          <p:cNvSpPr>
            <a:spLocks noGrp="1" noChangeArrowheads="1"/>
          </p:cNvSpPr>
          <p:nvPr>
            <p:ph type="sldNum" idx="10"/>
          </p:nvPr>
        </p:nvSpPr>
        <p:spPr>
          <a:ln/>
        </p:spPr>
        <p:txBody>
          <a:bodyPr/>
          <a:lstStyle>
            <a:lvl1pPr>
              <a:defRPr/>
            </a:lvl1pPr>
          </a:lstStyle>
          <a:p>
            <a:pPr>
              <a:defRPr/>
            </a:pPr>
            <a:fld id="{8959EDFF-CFFB-324B-96E5-E9DD2CF5AE83}" type="slidenum">
              <a:rPr lang="sv-SE" altLang="sv-SE"/>
              <a:pPr>
                <a:defRPr/>
              </a:pPr>
              <a:t>‹#›</a:t>
            </a:fld>
            <a:endParaRPr lang="sv-SE" altLang="sv-SE"/>
          </a:p>
        </p:txBody>
      </p:sp>
    </p:spTree>
    <p:extLst>
      <p:ext uri="{BB962C8B-B14F-4D97-AF65-F5344CB8AC3E}">
        <p14:creationId xmlns:p14="http://schemas.microsoft.com/office/powerpoint/2010/main" val="2014726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5FABF55C-F4BA-6357-4D3D-45E63E9A1249}"/>
              </a:ext>
            </a:extLst>
          </p:cNvPr>
          <p:cNvSpPr>
            <a:spLocks noChangeArrowheads="1"/>
          </p:cNvSpPr>
          <p:nvPr/>
        </p:nvSpPr>
        <p:spPr bwMode="auto">
          <a:xfrm>
            <a:off x="0" y="5805488"/>
            <a:ext cx="9144000" cy="576262"/>
          </a:xfrm>
          <a:prstGeom prst="rect">
            <a:avLst/>
          </a:prstGeom>
          <a:solidFill>
            <a:srgbClr val="C00000"/>
          </a:solidFill>
          <a:ln w="47520">
            <a:solidFill>
              <a:srgbClr val="FFFFFF"/>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pic>
        <p:nvPicPr>
          <p:cNvPr id="1027" name="Picture 2">
            <a:extLst>
              <a:ext uri="{FF2B5EF4-FFF2-40B4-BE49-F238E27FC236}">
                <a16:creationId xmlns:a16="http://schemas.microsoft.com/office/drawing/2014/main" id="{906BAD14-CC82-7616-A520-F45B8D60219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2413" y="5518150"/>
            <a:ext cx="1123950" cy="1123950"/>
          </a:xfrm>
          <a:prstGeom prst="rect">
            <a:avLst/>
          </a:prstGeom>
          <a:noFill/>
          <a:ln w="88920">
            <a:solidFill>
              <a:srgbClr val="FFFFFF"/>
            </a:solidFill>
            <a:miter lim="800000"/>
            <a:headEnd/>
            <a:tailEnd/>
          </a:ln>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Rectangle 3">
            <a:extLst>
              <a:ext uri="{FF2B5EF4-FFF2-40B4-BE49-F238E27FC236}">
                <a16:creationId xmlns:a16="http://schemas.microsoft.com/office/drawing/2014/main" id="{194DB4D6-5DFE-CAAE-015E-4A4F71B08739}"/>
              </a:ext>
            </a:extLst>
          </p:cNvPr>
          <p:cNvSpPr>
            <a:spLocks noChangeArrowheads="1"/>
          </p:cNvSpPr>
          <p:nvPr/>
        </p:nvSpPr>
        <p:spPr bwMode="auto">
          <a:xfrm>
            <a:off x="1692275" y="5876925"/>
            <a:ext cx="6480175" cy="360363"/>
          </a:xfrm>
          <a:prstGeom prst="rect">
            <a:avLst/>
          </a:prstGeom>
          <a:noFill/>
          <a:ln>
            <a:noFill/>
          </a:ln>
          <a:effectLst/>
        </p:spPr>
        <p:txBody>
          <a:bodyPr lIns="90000" tIns="45000" rIns="90000" bIns="45000"/>
          <a:lstStyle>
            <a:lvl1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rgbClr val="000000"/>
                </a:solidFill>
                <a:latin typeface="Arial" panose="020B0604020202020204" pitchFamily="34" charset="0"/>
                <a:ea typeface="Microsoft YaHei" panose="020B0503020204020204" pitchFamily="34" charset="-122"/>
              </a:defRPr>
            </a:lvl9pPr>
          </a:lstStyle>
          <a:p>
            <a:pPr eaLnBrk="1" hangingPunct="1">
              <a:buClr>
                <a:srgbClr val="000000"/>
              </a:buClr>
              <a:buSzPct val="100000"/>
              <a:buFont typeface="Times New Roman" panose="02020603050405020304" pitchFamily="18" charset="0"/>
              <a:buNone/>
              <a:defRPr/>
            </a:pPr>
            <a:r>
              <a:rPr lang="sv-SE" altLang="sv-SE" sz="1600" b="1">
                <a:latin typeface="Tw Cen MT" panose="020B0602020104020603" pitchFamily="34" charset="77"/>
              </a:rPr>
              <a:t>Mail: info@mssk.se | Tele: 0911 – 371 70| Munksundsvägen 47</a:t>
            </a:r>
          </a:p>
        </p:txBody>
      </p:sp>
      <p:sp>
        <p:nvSpPr>
          <p:cNvPr id="1029" name="Rectangle 4">
            <a:extLst>
              <a:ext uri="{FF2B5EF4-FFF2-40B4-BE49-F238E27FC236}">
                <a16:creationId xmlns:a16="http://schemas.microsoft.com/office/drawing/2014/main" id="{1A69AD1C-B548-CBF6-DD48-FCA3823B7F75}"/>
              </a:ext>
            </a:extLst>
          </p:cNvPr>
          <p:cNvSpPr>
            <a:spLocks noGrp="1" noChangeArrowheads="1"/>
          </p:cNvSpPr>
          <p:nvPr>
            <p:ph type="title"/>
          </p:nvPr>
        </p:nvSpPr>
        <p:spPr bwMode="auto">
          <a:xfrm>
            <a:off x="612775" y="228600"/>
            <a:ext cx="8151813" cy="989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Klicka för att redigera rubriktextens formatKlicka här för att ändra format</a:t>
            </a:r>
          </a:p>
        </p:txBody>
      </p:sp>
      <p:sp>
        <p:nvSpPr>
          <p:cNvPr id="3" name="Rectangle 5">
            <a:extLst>
              <a:ext uri="{FF2B5EF4-FFF2-40B4-BE49-F238E27FC236}">
                <a16:creationId xmlns:a16="http://schemas.microsoft.com/office/drawing/2014/main" id="{A42E9D2A-BCE1-146D-4D40-46671E431EDB}"/>
              </a:ext>
            </a:extLst>
          </p:cNvPr>
          <p:cNvSpPr>
            <a:spLocks noGrp="1" noChangeArrowheads="1"/>
          </p:cNvSpPr>
          <p:nvPr>
            <p:ph type="sldNum"/>
          </p:nvPr>
        </p:nvSpPr>
        <p:spPr bwMode="auto">
          <a:xfrm>
            <a:off x="0" y="1271588"/>
            <a:ext cx="531813" cy="242887"/>
          </a:xfrm>
          <a:prstGeom prst="rect">
            <a:avLst/>
          </a:prstGeom>
          <a:noFill/>
          <a:ln>
            <a:noFill/>
          </a:ln>
          <a:effectLst/>
        </p:spPr>
        <p:txBody>
          <a:bodyPr vert="horz" wrap="square" lIns="90000" tIns="45000" rIns="90000" bIns="45000" numCol="1" anchor="t" anchorCtr="0" compatLnSpc="1">
            <a:prstTxWarp prst="textNoShape">
              <a:avLst/>
            </a:prstTxWarp>
          </a:bodyPr>
          <a:lstStyle>
            <a:lvl1pPr eaLnBrk="1" hangingPunct="1">
              <a:buClr>
                <a:srgbClr val="000000"/>
              </a:buClr>
              <a:buSzPct val="100000"/>
              <a:buFont typeface="Times New Roman" panose="02020603050405020304" pitchFamily="18" charset="0"/>
              <a:buNone/>
              <a:defRPr>
                <a:solidFill>
                  <a:srgbClr val="000000"/>
                </a:solidFill>
                <a:latin typeface="Tw Cen MT" panose="020B0602020104020603" pitchFamily="34" charset="77"/>
                <a:cs typeface="Lucida Sans Unicode" panose="020B0602030504020204" pitchFamily="34" charset="0"/>
              </a:defRPr>
            </a:lvl1pPr>
          </a:lstStyle>
          <a:p>
            <a:pPr>
              <a:defRPr/>
            </a:pPr>
            <a:fld id="{D65A2F74-CC68-964B-833C-82FEA22A932F}" type="slidenum">
              <a:rPr lang="sv-SE" altLang="sv-SE"/>
              <a:pPr>
                <a:defRPr/>
              </a:pPr>
              <a:t>‹#›</a:t>
            </a:fld>
            <a:endParaRPr lang="sv-SE" altLang="sv-SE"/>
          </a:p>
        </p:txBody>
      </p:sp>
      <p:sp>
        <p:nvSpPr>
          <p:cNvPr id="1031" name="Rectangle 6">
            <a:extLst>
              <a:ext uri="{FF2B5EF4-FFF2-40B4-BE49-F238E27FC236}">
                <a16:creationId xmlns:a16="http://schemas.microsoft.com/office/drawing/2014/main" id="{CBE8522F-9B93-7365-9113-C50FC7FC4097}"/>
              </a:ext>
            </a:extLst>
          </p:cNvPr>
          <p:cNvSpPr>
            <a:spLocks noGrp="1" noChangeArrowheads="1"/>
          </p:cNvSpPr>
          <p:nvPr>
            <p:ph type="body" idx="1"/>
          </p:nvPr>
        </p:nvSpPr>
        <p:spPr bwMode="auto">
          <a:xfrm>
            <a:off x="612775" y="1600200"/>
            <a:ext cx="8151813" cy="413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Klicka för att redigera dispositionstextens format</a:t>
            </a:r>
          </a:p>
          <a:p>
            <a:pPr lvl="1"/>
            <a:r>
              <a:rPr lang="en-GB" altLang="sv-SE"/>
              <a:t>Andra dispositionsnivån</a:t>
            </a:r>
          </a:p>
          <a:p>
            <a:pPr lvl="2"/>
            <a:r>
              <a:rPr lang="en-GB" altLang="sv-SE"/>
              <a:t>Tredje dispositionsnivån</a:t>
            </a:r>
          </a:p>
          <a:p>
            <a:pPr lvl="3"/>
            <a:r>
              <a:rPr lang="en-GB" altLang="sv-SE"/>
              <a:t>Fjärde dispositionsnivån</a:t>
            </a:r>
          </a:p>
          <a:p>
            <a:pPr lvl="4"/>
            <a:r>
              <a:rPr lang="en-GB" altLang="sv-SE"/>
              <a:t>Femte dispositionsnivån</a:t>
            </a:r>
          </a:p>
          <a:p>
            <a:pPr lvl="4"/>
            <a:r>
              <a:rPr lang="en-GB" altLang="sv-SE"/>
              <a:t>Sjätte dispositionsnivån</a:t>
            </a:r>
          </a:p>
          <a:p>
            <a:pPr lvl="4"/>
            <a:r>
              <a:rPr lang="en-GB" altLang="sv-SE"/>
              <a:t>Sjunde dispositionsnivån</a:t>
            </a:r>
          </a:p>
          <a:p>
            <a:pPr lvl="4"/>
            <a:r>
              <a:rPr lang="en-GB" altLang="sv-SE"/>
              <a:t>Åttonde dispositionsnivån</a:t>
            </a:r>
          </a:p>
          <a:p>
            <a:pPr lvl="0"/>
            <a:r>
              <a:rPr lang="en-GB" altLang="sv-SE"/>
              <a:t>Nionde dispositionsnivånKlicka här för att ändra format på bakgrundstexten</a:t>
            </a:r>
          </a:p>
          <a:p>
            <a:pPr lvl="1"/>
            <a:r>
              <a:rPr lang="en-GB" altLang="sv-SE"/>
              <a:t>Nivå två</a:t>
            </a:r>
          </a:p>
          <a:p>
            <a:pPr lvl="2"/>
            <a:r>
              <a:rPr lang="en-GB" altLang="sv-SE"/>
              <a:t>Nivå tre</a:t>
            </a:r>
          </a:p>
          <a:p>
            <a:pPr lvl="3"/>
            <a:r>
              <a:rPr lang="en-GB" altLang="sv-SE"/>
              <a:t>Nivå fyra</a:t>
            </a:r>
          </a:p>
          <a:p>
            <a:pPr lvl="4"/>
            <a:r>
              <a:rPr lang="en-GB" altLang="sv-SE"/>
              <a:t>Nivå fem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kern="1200">
          <a:solidFill>
            <a:srgbClr val="000000"/>
          </a:solidFill>
          <a:latin typeface="+mj-lt"/>
          <a:ea typeface="+mj-ea"/>
          <a:cs typeface="+mj-cs"/>
        </a:defRPr>
      </a:lvl1pPr>
      <a:lvl2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2pPr>
      <a:lvl3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3pPr>
      <a:lvl4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4pPr>
      <a:lvl5pPr algn="l" defTabSz="449263" rtl="0" eaLnBrk="0" fontAlgn="base" hangingPunct="0">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5pPr>
      <a:lvl6pPr marL="25146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6pPr>
      <a:lvl7pPr marL="29718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7pPr>
      <a:lvl8pPr marL="34290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8pPr>
      <a:lvl9pPr marL="3886200" indent="-228600" algn="l" defTabSz="449263" rtl="0" fontAlgn="base">
        <a:lnSpc>
          <a:spcPct val="98000"/>
        </a:lnSpc>
        <a:spcBef>
          <a:spcPct val="0"/>
        </a:spcBef>
        <a:spcAft>
          <a:spcPct val="0"/>
        </a:spcAft>
        <a:buClr>
          <a:srgbClr val="000000"/>
        </a:buClr>
        <a:buSzPct val="100000"/>
        <a:buFont typeface="Times New Roman" panose="02020603050405020304" pitchFamily="18" charset="0"/>
        <a:defRPr>
          <a:solidFill>
            <a:srgbClr val="000000"/>
          </a:solidFill>
          <a:latin typeface="Tw Cen MT" panose="020B0602020104020603" pitchFamily="34" charset="77"/>
          <a:ea typeface="Microsoft YaHei" panose="020B0503020204020204" pitchFamily="34" charset="-122"/>
        </a:defRPr>
      </a:lvl9pPr>
    </p:titleStyle>
    <p:bodyStyle>
      <a:lvl1pPr marL="342900" indent="-342900" algn="l" defTabSz="449263" rtl="0" eaLnBrk="0" fontAlgn="base" hangingPunct="0">
        <a:lnSpc>
          <a:spcPct val="98000"/>
        </a:lnSpc>
        <a:spcBef>
          <a:spcPct val="0"/>
        </a:spcBef>
        <a:spcAft>
          <a:spcPts val="1425"/>
        </a:spcAft>
        <a:buClr>
          <a:srgbClr val="000000"/>
        </a:buClr>
        <a:buSzPct val="100000"/>
        <a:buFont typeface="Times New Roman" panose="02020603050405020304" pitchFamily="18" charset="0"/>
        <a:defRPr sz="2900" kern="1200">
          <a:solidFill>
            <a:srgbClr val="000000"/>
          </a:solidFill>
          <a:latin typeface="+mn-lt"/>
          <a:ea typeface="+mn-ea"/>
          <a:cs typeface="+mn-cs"/>
        </a:defRPr>
      </a:lvl1pPr>
      <a:lvl2pPr marL="742950" indent="-285750" algn="l" defTabSz="449263" rtl="0" eaLnBrk="0" fontAlgn="base" hangingPunct="0">
        <a:lnSpc>
          <a:spcPct val="98000"/>
        </a:lnSpc>
        <a:spcBef>
          <a:spcPct val="0"/>
        </a:spcBef>
        <a:spcAft>
          <a:spcPts val="1138"/>
        </a:spcAft>
        <a:buClr>
          <a:srgbClr val="000000"/>
        </a:buClr>
        <a:buSzPct val="100000"/>
        <a:buFont typeface="Times New Roman" panose="02020603050405020304" pitchFamily="18" charset="0"/>
        <a:defRPr sz="2300" kern="1200">
          <a:solidFill>
            <a:srgbClr val="000000"/>
          </a:solidFill>
          <a:latin typeface="+mn-lt"/>
          <a:ea typeface="+mn-ea"/>
          <a:cs typeface="+mn-cs"/>
        </a:defRPr>
      </a:lvl2pPr>
      <a:lvl3pPr marL="1143000" indent="-228600" algn="l" defTabSz="449263" rtl="0" eaLnBrk="0" fontAlgn="base" hangingPunct="0">
        <a:lnSpc>
          <a:spcPct val="98000"/>
        </a:lnSpc>
        <a:spcBef>
          <a:spcPct val="0"/>
        </a:spcBef>
        <a:spcAft>
          <a:spcPts val="850"/>
        </a:spcAft>
        <a:buClr>
          <a:srgbClr val="000000"/>
        </a:buClr>
        <a:buSzPct val="100000"/>
        <a:buFont typeface="Times New Roman" panose="02020603050405020304" pitchFamily="18" charset="0"/>
        <a:defRPr sz="2000" kern="1200">
          <a:solidFill>
            <a:srgbClr val="000000"/>
          </a:solidFill>
          <a:latin typeface="+mn-lt"/>
          <a:ea typeface="+mn-ea"/>
          <a:cs typeface="+mn-cs"/>
        </a:defRPr>
      </a:lvl3pPr>
      <a:lvl4pPr marL="1600200" indent="-228600" algn="l" defTabSz="449263" rtl="0" eaLnBrk="0" fontAlgn="base" hangingPunct="0">
        <a:lnSpc>
          <a:spcPct val="98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lnSpc>
          <a:spcPct val="98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360138-B5D0-A3AF-98BF-D5C809167143}"/>
              </a:ext>
            </a:extLst>
          </p:cNvPr>
          <p:cNvSpPr>
            <a:spLocks noGrp="1"/>
          </p:cNvSpPr>
          <p:nvPr>
            <p:ph type="title"/>
          </p:nvPr>
        </p:nvSpPr>
        <p:spPr>
          <a:xfrm>
            <a:off x="612775" y="228601"/>
            <a:ext cx="8151813" cy="392088"/>
          </a:xfrm>
        </p:spPr>
        <p:txBody>
          <a:bodyPr/>
          <a:lstStyle/>
          <a:p>
            <a:r>
              <a:rPr lang="sv-SE" dirty="0"/>
              <a:t>Protokoll  Föräldramötet 24/ 4-23</a:t>
            </a:r>
          </a:p>
        </p:txBody>
      </p:sp>
      <p:sp>
        <p:nvSpPr>
          <p:cNvPr id="3" name="Platshållare för innehåll 2">
            <a:extLst>
              <a:ext uri="{FF2B5EF4-FFF2-40B4-BE49-F238E27FC236}">
                <a16:creationId xmlns:a16="http://schemas.microsoft.com/office/drawing/2014/main" id="{C036BC57-95F4-BC55-5E08-2460F54A4B94}"/>
              </a:ext>
            </a:extLst>
          </p:cNvPr>
          <p:cNvSpPr>
            <a:spLocks noGrp="1"/>
          </p:cNvSpPr>
          <p:nvPr>
            <p:ph idx="1"/>
          </p:nvPr>
        </p:nvSpPr>
        <p:spPr>
          <a:xfrm>
            <a:off x="612775" y="764704"/>
            <a:ext cx="8151813" cy="7560840"/>
          </a:xfrm>
        </p:spPr>
        <p:txBody>
          <a:bodyPr/>
          <a:lstStyle/>
          <a:p>
            <a:pPr>
              <a:lnSpc>
                <a:spcPct val="107000"/>
              </a:lnSpc>
              <a:spcAft>
                <a:spcPts val="800"/>
              </a:spcAft>
            </a:pP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Vi hälsar alla välkomna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Få</a:t>
            </a: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 närvarande föräldrar, trist då bara en i förhand anmält att de inte kunde dyka upp.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T</a:t>
            </a: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ruppen i år är 20 spelare, två har slutat och två nya ansluter. </a:t>
            </a:r>
            <a:r>
              <a:rPr lang="sv-SE" sz="1400" kern="100" dirty="0">
                <a:latin typeface="Calibri" panose="020F0502020204030204" pitchFamily="34" charset="0"/>
                <a:ea typeface="Calibri" panose="020F0502020204030204" pitchFamily="34" charset="0"/>
                <a:cs typeface="Times New Roman" panose="02020603050405020304" pitchFamily="18" charset="0"/>
              </a:rPr>
              <a:t>Leon och Alvin är de nya killarna som hälsas välkomna i laget.</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Tränarna är Jocke, Rickard, Linda och Lars som klivit in i vårt gäng igen. </a:t>
            </a:r>
            <a:r>
              <a:rPr lang="sv-SE" sz="1400" kern="100" dirty="0" err="1">
                <a:latin typeface="Calibri" panose="020F0502020204030204" pitchFamily="34" charset="0"/>
                <a:ea typeface="Calibri" panose="020F0502020204030204" pitchFamily="34" charset="0"/>
                <a:cs typeface="Times New Roman" panose="02020603050405020304" pitchFamily="18" charset="0"/>
              </a:rPr>
              <a:t>Ängla</a:t>
            </a:r>
            <a:r>
              <a:rPr lang="sv-SE" sz="1400" kern="100" dirty="0">
                <a:latin typeface="Calibri" panose="020F0502020204030204" pitchFamily="34" charset="0"/>
                <a:ea typeface="Calibri" panose="020F0502020204030204" pitchFamily="34" charset="0"/>
                <a:cs typeface="Times New Roman" panose="02020603050405020304" pitchFamily="18" charset="0"/>
              </a:rPr>
              <a:t> ass tränare.   </a:t>
            </a:r>
          </a:p>
          <a:p>
            <a:pPr>
              <a:lnSpc>
                <a:spcPct val="107000"/>
              </a:lnSpc>
              <a:spcAft>
                <a:spcPts val="800"/>
              </a:spcAft>
              <a:buFont typeface="Arial" panose="020B0604020202020204" pitchFamily="34" charset="0"/>
              <a:buChar char="•"/>
            </a:pP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Vi presenterar hur lagets vårtider och </a:t>
            </a:r>
            <a:r>
              <a:rPr lang="sv-SE" sz="1400" kern="100" dirty="0">
                <a:latin typeface="Calibri" panose="020F0502020204030204" pitchFamily="34" charset="0"/>
                <a:ea typeface="Calibri" panose="020F0502020204030204" pitchFamily="34" charset="0"/>
                <a:cs typeface="Times New Roman" panose="02020603050405020304" pitchFamily="18" charset="0"/>
              </a:rPr>
              <a:t>hur s</a:t>
            </a: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ommarens träningar kommer ligga</a:t>
            </a:r>
            <a:r>
              <a:rPr lang="sv-SE" sz="1400" kern="100" dirty="0">
                <a:latin typeface="Calibri" panose="020F0502020204030204" pitchFamily="34" charset="0"/>
                <a:ea typeface="Calibri" panose="020F0502020204030204" pitchFamily="34" charset="0"/>
                <a:cs typeface="Times New Roman" panose="02020603050405020304" pitchFamily="18" charset="0"/>
              </a:rPr>
              <a:t> </a:t>
            </a:r>
            <a:r>
              <a:rPr lang="sv-SE" sz="1400" kern="100" dirty="0">
                <a:effectLst/>
                <a:latin typeface="Calibri" panose="020F0502020204030204" pitchFamily="34" charset="0"/>
                <a:ea typeface="Calibri" panose="020F0502020204030204" pitchFamily="34" charset="0"/>
                <a:cs typeface="Times New Roman" panose="02020603050405020304" pitchFamily="18" charset="0"/>
              </a:rPr>
              <a:t>(se dokument)</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Vi pratar om roller som ni föräldrar har och ber er att uppmana grabbar att komma till  träningarna, givetvis får man vara borta men då med giltig närvaro. Träningar ska prioriteras och inte match, detta för att det finns ett uppenbart samband mellan att vara på träning och spela match och det vill vi även att grabbarna själva ska se. Och att det även är sjyst mot lagkamraterna. Sen är det viktigt som förälder att se till att barnen är förbereda för träning med rätt kost och tillräckligt med sömn.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Arbetspass till föräldrar kommer att bli bakning och fikaförsäljning under hemmamatcher, arbetspass under PSG, PIA och arbetspass under MSSK dagen som vi vet just nu.</a:t>
            </a:r>
            <a:br>
              <a:rPr lang="sv-SE" sz="1400" kern="100" dirty="0">
                <a:latin typeface="Calibri" panose="020F0502020204030204" pitchFamily="34" charset="0"/>
                <a:ea typeface="Calibri" panose="020F0502020204030204" pitchFamily="34" charset="0"/>
                <a:cs typeface="Times New Roman" panose="02020603050405020304" pitchFamily="18" charset="0"/>
              </a:rPr>
            </a:br>
            <a:r>
              <a:rPr lang="sv-SE" sz="1400" kern="100" dirty="0">
                <a:latin typeface="Calibri" panose="020F0502020204030204" pitchFamily="34" charset="0"/>
                <a:ea typeface="Calibri" panose="020F0502020204030204" pitchFamily="34" charset="0"/>
                <a:cs typeface="Times New Roman" panose="02020603050405020304" pitchFamily="18" charset="0"/>
              </a:rPr>
              <a:t>Vi kommer även att införa en tidsbank för att hålla koll på timmarna som respektive föräldrar gör            för laget så att uppgifterna blir någotsånär rättvist fördelade.</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Vi berättar om de olika cuper som kommer genomföras samt serien där vi möter</a:t>
            </a:r>
            <a:br>
              <a:rPr lang="sv-SE" sz="1400" kern="100" dirty="0">
                <a:latin typeface="Calibri" panose="020F0502020204030204" pitchFamily="34" charset="0"/>
                <a:ea typeface="Calibri" panose="020F0502020204030204" pitchFamily="34" charset="0"/>
                <a:cs typeface="Times New Roman" panose="02020603050405020304" pitchFamily="18" charset="0"/>
              </a:rPr>
            </a:br>
            <a:r>
              <a:rPr lang="sv-SE" sz="1400" kern="100" dirty="0">
                <a:latin typeface="Calibri" panose="020F0502020204030204" pitchFamily="34" charset="0"/>
                <a:ea typeface="Calibri" panose="020F0502020204030204" pitchFamily="34" charset="0"/>
                <a:cs typeface="Times New Roman" panose="02020603050405020304" pitchFamily="18" charset="0"/>
              </a:rPr>
              <a:t>SAIK, Arvidsjaur 2 lag, IBFF/Öjebyn, Norrsken, Hemmingsmark och PIF. </a:t>
            </a: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endParaRPr lang="sv-SE" dirty="0"/>
          </a:p>
        </p:txBody>
      </p:sp>
    </p:spTree>
    <p:extLst>
      <p:ext uri="{BB962C8B-B14F-4D97-AF65-F5344CB8AC3E}">
        <p14:creationId xmlns:p14="http://schemas.microsoft.com/office/powerpoint/2010/main" val="1270336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27" name="Rectangle 307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29" name="Rectangle 307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9143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31" name="Rectangle 307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457" y="5269283"/>
            <a:ext cx="9156457"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33" name="Rectangle 307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74020" y="5267258"/>
            <a:ext cx="3069980"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35" name="Rectangle 307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01" y="5267258"/>
            <a:ext cx="9149001"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37" name="Rectangle 30736">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2455" y="5278400"/>
            <a:ext cx="5802694"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22" name="Rectangle 1">
            <a:extLst>
              <a:ext uri="{FF2B5EF4-FFF2-40B4-BE49-F238E27FC236}">
                <a16:creationId xmlns:a16="http://schemas.microsoft.com/office/drawing/2014/main" id="{BDC66B1F-3DE7-BB99-B021-1A34C2D30D1B}"/>
              </a:ext>
            </a:extLst>
          </p:cNvPr>
          <p:cNvSpPr>
            <a:spLocks noGrp="1" noChangeArrowheads="1"/>
          </p:cNvSpPr>
          <p:nvPr>
            <p:ph type="title"/>
          </p:nvPr>
        </p:nvSpPr>
        <p:spPr>
          <a:xfrm>
            <a:off x="1041156" y="5554639"/>
            <a:ext cx="7240557" cy="982473"/>
          </a:xfrm>
        </p:spPr>
        <p:txBody>
          <a:bodyPr>
            <a:normAutofit/>
          </a:bodyPr>
          <a:lstStyle/>
          <a:p>
            <a:pP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3500" u="sng">
                <a:solidFill>
                  <a:srgbClr val="FFFFFF"/>
                </a:solidFill>
              </a:rPr>
              <a:t>Personal inom MSSK</a:t>
            </a:r>
          </a:p>
        </p:txBody>
      </p:sp>
      <p:sp>
        <p:nvSpPr>
          <p:cNvPr id="14338" name="Rectangle 2">
            <a:extLst>
              <a:ext uri="{FF2B5EF4-FFF2-40B4-BE49-F238E27FC236}">
                <a16:creationId xmlns:a16="http://schemas.microsoft.com/office/drawing/2014/main" id="{79B805AC-54BC-3C34-D438-6BBCB6EC40DA}"/>
              </a:ext>
            </a:extLst>
          </p:cNvPr>
          <p:cNvSpPr>
            <a:spLocks noGrp="1" noChangeArrowheads="1"/>
          </p:cNvSpPr>
          <p:nvPr>
            <p:ph type="body" idx="1"/>
          </p:nvPr>
        </p:nvSpPr>
        <p:spPr>
          <a:xfrm>
            <a:off x="1041157" y="824249"/>
            <a:ext cx="7240557" cy="3837904"/>
          </a:xfrm>
        </p:spPr>
        <p:txBody>
          <a:bodyPr anchor="ctr">
            <a:normAutofit/>
          </a:bodyPr>
          <a:lstStyle/>
          <a:p>
            <a:pPr marL="215900" indent="-215900" eaLnBrk="1" hangingPunct="1">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err="1">
                <a:latin typeface="Arial" panose="020B0604020202020204" pitchFamily="34" charset="0"/>
              </a:rPr>
              <a:t>Kansliet</a:t>
            </a:r>
            <a:r>
              <a:rPr lang="en-US" altLang="sv-SE" sz="1700" dirty="0">
                <a:latin typeface="Arial" panose="020B0604020202020204" pitchFamily="34" charset="0"/>
              </a:rPr>
              <a:t>, </a:t>
            </a:r>
            <a:r>
              <a:rPr lang="en-US" altLang="sv-SE" sz="1700" dirty="0" err="1">
                <a:latin typeface="Arial" panose="020B0604020202020204" pitchFamily="34" charset="0"/>
              </a:rPr>
              <a:t>sköter</a:t>
            </a:r>
            <a:r>
              <a:rPr lang="en-US" altLang="sv-SE" sz="1700" dirty="0">
                <a:latin typeface="Arial" panose="020B0604020202020204" pitchFamily="34" charset="0"/>
              </a:rPr>
              <a:t> all administration </a:t>
            </a:r>
            <a:r>
              <a:rPr lang="en-US" altLang="sv-SE" sz="1700" dirty="0" err="1">
                <a:latin typeface="Arial" panose="020B0604020202020204" pitchFamily="34" charset="0"/>
              </a:rPr>
              <a:t>inom</a:t>
            </a:r>
            <a:r>
              <a:rPr lang="en-US" altLang="sv-SE" sz="1700" dirty="0">
                <a:latin typeface="Arial" panose="020B0604020202020204" pitchFamily="34" charset="0"/>
              </a:rPr>
              <a:t> </a:t>
            </a:r>
            <a:r>
              <a:rPr lang="en-US" altLang="sv-SE" sz="1700" dirty="0" err="1">
                <a:latin typeface="Arial" panose="020B0604020202020204" pitchFamily="34" charset="0"/>
              </a:rPr>
              <a:t>klubben</a:t>
            </a:r>
            <a:br>
              <a:rPr lang="en-US" altLang="sv-SE" sz="1700" dirty="0">
                <a:latin typeface="Arial" panose="020B0604020202020204" pitchFamily="34" charset="0"/>
              </a:rPr>
            </a:br>
            <a:r>
              <a:rPr lang="en-US" altLang="sv-SE" sz="1700" dirty="0">
                <a:latin typeface="Arial" panose="020B0604020202020204" pitchFamily="34" charset="0"/>
              </a:rPr>
              <a:t>Stefan Falk, Mona </a:t>
            </a:r>
            <a:r>
              <a:rPr lang="en-US" altLang="sv-SE" sz="1700" dirty="0" err="1">
                <a:latin typeface="Arial" panose="020B0604020202020204" pitchFamily="34" charset="0"/>
              </a:rPr>
              <a:t>Sandström</a:t>
            </a:r>
            <a:r>
              <a:rPr lang="en-US" altLang="sv-SE" sz="1700" dirty="0">
                <a:latin typeface="Arial" panose="020B0604020202020204" pitchFamily="34" charset="0"/>
              </a:rPr>
              <a:t>.</a:t>
            </a:r>
          </a:p>
          <a:p>
            <a:pPr marL="215900" indent="-215900" eaLnBrk="1" hangingPunct="1">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a:latin typeface="Tahoma" panose="020B0604030504040204" pitchFamily="34" charset="0"/>
                <a:cs typeface="Tahoma" panose="020B0604030504040204" pitchFamily="34" charset="0"/>
              </a:rPr>
              <a:t>Jan </a:t>
            </a:r>
            <a:r>
              <a:rPr lang="en-US" altLang="sv-SE" sz="1700" dirty="0" err="1">
                <a:latin typeface="Tahoma" panose="020B0604030504040204" pitchFamily="34" charset="0"/>
                <a:cs typeface="Tahoma" panose="020B0604030504040204" pitchFamily="34" charset="0"/>
              </a:rPr>
              <a:t>Olovsson</a:t>
            </a:r>
            <a:r>
              <a:rPr lang="en-US" altLang="sv-SE" sz="1700" dirty="0">
                <a:latin typeface="Tahoma" panose="020B0604030504040204" pitchFamily="34" charset="0"/>
                <a:cs typeface="Tahoma" panose="020B0604030504040204" pitchFamily="34" charset="0"/>
              </a:rPr>
              <a:t> - </a:t>
            </a:r>
            <a:r>
              <a:rPr lang="en-US" altLang="sv-SE" sz="1700" dirty="0" err="1">
                <a:latin typeface="Tahoma" panose="020B0604030504040204" pitchFamily="34" charset="0"/>
                <a:cs typeface="Tahoma" panose="020B0604030504040204" pitchFamily="34" charset="0"/>
              </a:rPr>
              <a:t>Vaktmästare</a:t>
            </a:r>
            <a:endParaRPr lang="en-US" altLang="sv-SE" sz="1700" dirty="0">
              <a:latin typeface="Tahoma" panose="020B0604030504040204" pitchFamily="34" charset="0"/>
              <a:cs typeface="Tahoma" panose="020B0604030504040204" pitchFamily="34" charset="0"/>
            </a:endParaRPr>
          </a:p>
          <a:p>
            <a:pPr marL="215900" indent="-215900" eaLnBrk="1" hangingPunct="1">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sz="1700" dirty="0">
              <a:latin typeface="Tahoma" panose="020B0604030504040204" pitchFamily="34" charset="0"/>
              <a:cs typeface="Tahoma" panose="020B0604030504040204" pitchFamily="34" charset="0"/>
            </a:endParaRP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b="1" u="sng" dirty="0" err="1">
                <a:latin typeface="Arial" panose="020B0604020202020204" pitchFamily="34" charset="0"/>
                <a:cs typeface="Tahoma" panose="020B0604030504040204" pitchFamily="34" charset="0"/>
              </a:rPr>
              <a:t>Alla</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andra</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uppgifter</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görs</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ideellt</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Tex</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föräldrar</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som</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bygde</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läktare</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och</a:t>
            </a:r>
            <a:r>
              <a:rPr lang="en-US" altLang="sv-SE" sz="1700" b="1" u="sng" dirty="0">
                <a:latin typeface="Arial" panose="020B0604020202020204" pitchFamily="34" charset="0"/>
                <a:cs typeface="Tahoma" panose="020B0604030504040204" pitchFamily="34" charset="0"/>
              </a:rPr>
              <a:t> 3mot3 </a:t>
            </a:r>
            <a:r>
              <a:rPr lang="en-US" altLang="sv-SE" sz="1700" b="1" u="sng" dirty="0" err="1">
                <a:latin typeface="Arial" panose="020B0604020202020204" pitchFamily="34" charset="0"/>
                <a:cs typeface="Tahoma" panose="020B0604030504040204" pitchFamily="34" charset="0"/>
              </a:rPr>
              <a:t>sarg</a:t>
            </a:r>
            <a:r>
              <a:rPr lang="en-US" altLang="sv-SE" sz="1700" b="1" u="sng" dirty="0">
                <a:latin typeface="Arial" panose="020B0604020202020204" pitchFamily="34" charset="0"/>
                <a:cs typeface="Tahoma" panose="020B0604030504040204" pitchFamily="34" charset="0"/>
              </a:rPr>
              <a:t>. Vi </a:t>
            </a:r>
            <a:r>
              <a:rPr lang="en-US" altLang="sv-SE" sz="1700" b="1" u="sng" dirty="0" err="1">
                <a:latin typeface="Arial" panose="020B0604020202020204" pitchFamily="34" charset="0"/>
                <a:cs typeface="Tahoma" panose="020B0604030504040204" pitchFamily="34" charset="0"/>
              </a:rPr>
              <a:t>behöver</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fler</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som</a:t>
            </a:r>
            <a:r>
              <a:rPr lang="en-US" altLang="sv-SE" sz="1700" b="1" u="sng" dirty="0">
                <a:latin typeface="Arial" panose="020B0604020202020204" pitchFamily="34" charset="0"/>
                <a:cs typeface="Tahoma" panose="020B0604030504040204" pitchFamily="34" charset="0"/>
              </a:rPr>
              <a:t> </a:t>
            </a:r>
            <a:r>
              <a:rPr lang="en-US" altLang="sv-SE" sz="1700" b="1" u="sng" dirty="0" err="1">
                <a:latin typeface="Arial" panose="020B0604020202020204" pitchFamily="34" charset="0"/>
                <a:cs typeface="Tahoma" panose="020B0604030504040204" pitchFamily="34" charset="0"/>
              </a:rPr>
              <a:t>hjälper</a:t>
            </a:r>
            <a:r>
              <a:rPr lang="en-US" altLang="sv-SE" sz="1700" b="1" u="sng" dirty="0">
                <a:latin typeface="Arial" panose="020B0604020202020204" pitchFamily="34" charset="0"/>
                <a:cs typeface="Tahoma" panose="020B0604030504040204" pitchFamily="34" charset="0"/>
              </a:rPr>
              <a:t> till. </a:t>
            </a: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b="1" u="sng" dirty="0" err="1">
                <a:latin typeface="Arial" panose="020B0604020202020204" pitchFamily="34" charset="0"/>
                <a:cs typeface="Tahoma" panose="020B0604030504040204" pitchFamily="34" charset="0"/>
              </a:rPr>
              <a:t>Ungdomssektionen</a:t>
            </a:r>
            <a:r>
              <a:rPr lang="en-US" altLang="sv-SE" sz="1700" b="1" u="sng" dirty="0">
                <a:latin typeface="Arial" panose="020B0604020202020204" pitchFamily="34" charset="0"/>
                <a:cs typeface="Tahoma" panose="020B0604030504040204" pitchFamily="34" charset="0"/>
              </a:rPr>
              <a:t> </a:t>
            </a: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sz="1700" b="1" u="sng" dirty="0">
              <a:latin typeface="Arial" panose="020B0604020202020204" pitchFamily="34" charset="0"/>
              <a:cs typeface="Tahoma" panose="020B060403050404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777" name="Rectangle 32776">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70" name="Rectangle 2">
            <a:extLst>
              <a:ext uri="{FF2B5EF4-FFF2-40B4-BE49-F238E27FC236}">
                <a16:creationId xmlns:a16="http://schemas.microsoft.com/office/drawing/2014/main" id="{B043BD73-48F9-85FE-9338-86C0AB9934FA}"/>
              </a:ext>
            </a:extLst>
          </p:cNvPr>
          <p:cNvSpPr>
            <a:spLocks noGrp="1" noChangeArrowheads="1"/>
          </p:cNvSpPr>
          <p:nvPr>
            <p:ph type="title"/>
          </p:nvPr>
        </p:nvSpPr>
        <p:spPr>
          <a:xfrm>
            <a:off x="4197375" y="489508"/>
            <a:ext cx="4316172" cy="1667569"/>
          </a:xfrm>
        </p:spPr>
        <p:txBody>
          <a:bodyPr anchor="b">
            <a:normAutofit/>
          </a:bodyPr>
          <a:lstStyle/>
          <a:p>
            <a:pP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3500">
                <a:latin typeface="Arial" panose="020B0604020202020204" pitchFamily="34" charset="0"/>
              </a:rPr>
              <a:t>Levande Park</a:t>
            </a:r>
          </a:p>
        </p:txBody>
      </p:sp>
      <p:pic>
        <p:nvPicPr>
          <p:cNvPr id="32772" name="Bildobjekt 2">
            <a:extLst>
              <a:ext uri="{FF2B5EF4-FFF2-40B4-BE49-F238E27FC236}">
                <a16:creationId xmlns:a16="http://schemas.microsoft.com/office/drawing/2014/main" id="{97F51483-6F91-0136-DA6E-58B6096E58E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01097" y="2395524"/>
            <a:ext cx="2907124" cy="163525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Platshållare för innehåll 1">
            <a:extLst>
              <a:ext uri="{FF2B5EF4-FFF2-40B4-BE49-F238E27FC236}">
                <a16:creationId xmlns:a16="http://schemas.microsoft.com/office/drawing/2014/main" id="{3E48D50D-B526-D55C-7D72-F74133F9F37F}"/>
              </a:ext>
            </a:extLst>
          </p:cNvPr>
          <p:cNvSpPr>
            <a:spLocks noGrp="1" noChangeArrowheads="1"/>
          </p:cNvSpPr>
          <p:nvPr>
            <p:ph idx="1"/>
          </p:nvPr>
        </p:nvSpPr>
        <p:spPr>
          <a:xfrm>
            <a:off x="4197376" y="2405894"/>
            <a:ext cx="4316172" cy="3197464"/>
          </a:xfrm>
        </p:spPr>
        <p:txBody>
          <a:bodyPr anchor="t">
            <a:normAutofit/>
          </a:bodyPr>
          <a:lstStyle/>
          <a:p>
            <a:r>
              <a:rPr lang="sv-SE" altLang="sv-SE" sz="1700" dirty="0"/>
              <a:t>Vi jobbar med att utveckla området på parken.</a:t>
            </a:r>
          </a:p>
          <a:p>
            <a:r>
              <a:rPr lang="sv-SE" altLang="sv-SE" sz="1700" dirty="0"/>
              <a:t>Uppdrag kommer att tilldelas olika lag så att Parken kan utvecklas.</a:t>
            </a:r>
          </a:p>
        </p:txBody>
      </p:sp>
      <p:sp>
        <p:nvSpPr>
          <p:cNvPr id="32779" name="Rectangle 32778">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9144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81" name="Rectangle 32780">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34BC0AC3-AF54-8F9B-93B8-06492FF50451}"/>
              </a:ext>
            </a:extLst>
          </p:cNvPr>
          <p:cNvSpPr>
            <a:spLocks noGrp="1"/>
          </p:cNvSpPr>
          <p:nvPr>
            <p:ph idx="1"/>
          </p:nvPr>
        </p:nvSpPr>
        <p:spPr>
          <a:xfrm>
            <a:off x="612775" y="332656"/>
            <a:ext cx="8151813" cy="5398219"/>
          </a:xfrm>
        </p:spPr>
        <p:txBody>
          <a:bodyPr/>
          <a:lstStyle/>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Föräldragruppen fortsätter, Annica, Marie och Denise. Andreas  Rosen  kommer tills vidare vara kassör men han ser gärna att någon annan tar över då han även är kassör i ett annat lag och han har varit kassör ett antal år för oss.</a:t>
            </a:r>
          </a:p>
          <a:p>
            <a:pPr marL="0" indent="0">
              <a:lnSpc>
                <a:spcPct val="107000"/>
              </a:lnSpc>
              <a:spcAft>
                <a:spcPts val="800"/>
              </a:spcAft>
            </a:pPr>
            <a:r>
              <a:rPr lang="sv-SE" sz="1400" b="1" kern="100" dirty="0">
                <a:latin typeface="Calibri" panose="020F0502020204030204" pitchFamily="34" charset="0"/>
                <a:ea typeface="Calibri" panose="020F0502020204030204" pitchFamily="34" charset="0"/>
                <a:cs typeface="Times New Roman" panose="02020603050405020304" pitchFamily="18" charset="0"/>
              </a:rPr>
              <a:t>Ekonomi</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Vi måste börja samla in lite extra inför Gothia eller någon liknande cup därför kommer vi att (förutom toalettpapper som vi säljer för klubben) skotta taket på </a:t>
            </a:r>
            <a:r>
              <a:rPr lang="sv-SE" sz="1400" kern="100" dirty="0" err="1">
                <a:latin typeface="Calibri" panose="020F0502020204030204" pitchFamily="34" charset="0"/>
                <a:ea typeface="Calibri" panose="020F0502020204030204" pitchFamily="34" charset="0"/>
                <a:cs typeface="Times New Roman" panose="02020603050405020304" pitchFamily="18" charset="0"/>
              </a:rPr>
              <a:t>Öjeby</a:t>
            </a:r>
            <a:r>
              <a:rPr lang="sv-SE" sz="1400" kern="100" dirty="0">
                <a:latin typeface="Calibri" panose="020F0502020204030204" pitchFamily="34" charset="0"/>
                <a:ea typeface="Calibri" panose="020F0502020204030204" pitchFamily="34" charset="0"/>
                <a:cs typeface="Times New Roman" panose="02020603050405020304" pitchFamily="18" charset="0"/>
              </a:rPr>
              <a:t> Glas nästa i år igen.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Vi fortsätter med fikaförsäljning på hemma matcher. Vi kommer att ha ett fika lotteri även i år och man kommer att kunna ”köpa” sig fri för 500kr om man vill.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Samt leta efter något annat som grabbarna själva ska kunna hjälpa till med insamling till laget ex städa stranden på Piteå havsbad efter en konsert.</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Vi kommer att arrangera MSSK-dagen även i år och den är 9/9 så boka upp den dagen för arbetspass för samtliga föräldrar.</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Till cuperna vi ska på kommer vi att ha en avgift, typ Gagsmark ca 150/spelare och  Umeåcupen ca 300 – 400 kr/spelare. </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Årets säsong kommer att kosta ca 50.000 med serie, dagscuper och </a:t>
            </a:r>
            <a:r>
              <a:rPr lang="sv-SE" sz="1400" kern="100" dirty="0" err="1">
                <a:latin typeface="Calibri" panose="020F0502020204030204" pitchFamily="34" charset="0"/>
                <a:ea typeface="Calibri" panose="020F0502020204030204" pitchFamily="34" charset="0"/>
                <a:cs typeface="Times New Roman" panose="02020603050405020304" pitchFamily="18" charset="0"/>
              </a:rPr>
              <a:t>umeåcupen</a:t>
            </a:r>
            <a:r>
              <a:rPr lang="sv-SE" sz="1400" kern="1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buFont typeface="Arial" panose="020B0604020202020204" pitchFamily="34" charset="0"/>
              <a:buChar char="•"/>
            </a:pPr>
            <a:r>
              <a:rPr lang="sv-SE" sz="1400" kern="100" dirty="0">
                <a:latin typeface="Calibri" panose="020F0502020204030204" pitchFamily="34" charset="0"/>
                <a:ea typeface="Calibri" panose="020F0502020204030204" pitchFamily="34" charset="0"/>
                <a:cs typeface="Times New Roman" panose="02020603050405020304" pitchFamily="18" charset="0"/>
              </a:rPr>
              <a:t>Med dessa kostnader finns det ej med transportkostnader. För matcher och cuper som ligger längre bort kommer vi att samlas på parken och de som åker med får betala en bensinpeng till chauffören. (Summan bestäms i förväg).</a:t>
            </a: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 typeface="Arial" panose="020B0604020202020204" pitchFamily="34" charset="0"/>
              <a:buChar char="•"/>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pPr>
            <a:endParaRPr lang="sv-SE" sz="1600"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3434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05" name="Rectangle 1104">
            <a:extLst>
              <a:ext uri="{FF2B5EF4-FFF2-40B4-BE49-F238E27FC236}">
                <a16:creationId xmlns:a16="http://schemas.microsoft.com/office/drawing/2014/main" id="{952B4610-38D5-4CB6-81BF-0A650217F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E96C6BDE-11E4-AB96-1F78-B78663A8BD86}"/>
              </a:ext>
            </a:extLst>
          </p:cNvPr>
          <p:cNvSpPr>
            <a:spLocks noGrp="1"/>
          </p:cNvSpPr>
          <p:nvPr>
            <p:ph type="title"/>
          </p:nvPr>
        </p:nvSpPr>
        <p:spPr>
          <a:xfrm>
            <a:off x="623990" y="343425"/>
            <a:ext cx="7891360" cy="1328139"/>
          </a:xfrm>
        </p:spPr>
        <p:txBody>
          <a:bodyPr>
            <a:normAutofit/>
          </a:bodyPr>
          <a:lstStyle/>
          <a:p>
            <a:r>
              <a:rPr lang="sv-SE" sz="3500" dirty="0"/>
              <a:t>Välkomna föräldrar och barn fotbollssäsongen 2023</a:t>
            </a:r>
          </a:p>
        </p:txBody>
      </p:sp>
      <p:pic>
        <p:nvPicPr>
          <p:cNvPr id="1026" name="Picture 2" descr="Artificiell intelligens flyttar in på Fotbollskanalen">
            <a:extLst>
              <a:ext uri="{FF2B5EF4-FFF2-40B4-BE49-F238E27FC236}">
                <a16:creationId xmlns:a16="http://schemas.microsoft.com/office/drawing/2014/main" id="{4F4DE526-2585-F928-56E7-69BBA522FD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7529" r="25995" b="2"/>
          <a:stretch/>
        </p:blipFill>
        <p:spPr bwMode="auto">
          <a:xfrm>
            <a:off x="623990" y="1843286"/>
            <a:ext cx="2514058" cy="3728610"/>
          </a:xfrm>
          <a:prstGeom prst="rect">
            <a:avLst/>
          </a:prstGeom>
          <a:noFill/>
          <a:extLst>
            <a:ext uri="{909E8E84-426E-40DD-AFC4-6F175D3DCCD1}">
              <a14:hiddenFill xmlns:a14="http://schemas.microsoft.com/office/drawing/2010/main">
                <a:solidFill>
                  <a:srgbClr val="FFFFFF"/>
                </a:solidFill>
              </a14:hiddenFill>
            </a:ext>
          </a:extLst>
        </p:spPr>
      </p:pic>
      <p:sp>
        <p:nvSpPr>
          <p:cNvPr id="3" name="Platshållare för innehåll 2">
            <a:extLst>
              <a:ext uri="{FF2B5EF4-FFF2-40B4-BE49-F238E27FC236}">
                <a16:creationId xmlns:a16="http://schemas.microsoft.com/office/drawing/2014/main" id="{12A54D98-B16B-1C52-9E62-C98D13C231A8}"/>
              </a:ext>
            </a:extLst>
          </p:cNvPr>
          <p:cNvSpPr>
            <a:spLocks noGrp="1"/>
          </p:cNvSpPr>
          <p:nvPr>
            <p:ph idx="1"/>
          </p:nvPr>
        </p:nvSpPr>
        <p:spPr>
          <a:xfrm>
            <a:off x="3492277" y="1671564"/>
            <a:ext cx="5027354" cy="4716314"/>
          </a:xfrm>
        </p:spPr>
        <p:txBody>
          <a:bodyPr>
            <a:normAutofit fontScale="92500" lnSpcReduction="20000"/>
          </a:bodyPr>
          <a:lstStyle/>
          <a:p>
            <a:pPr marL="457200" indent="-457200">
              <a:buFont typeface="Arial" panose="020B0604020202020204" pitchFamily="34" charset="0"/>
              <a:buChar char="•"/>
            </a:pPr>
            <a:endParaRPr lang="sv-SE" sz="1700" dirty="0"/>
          </a:p>
          <a:p>
            <a:pPr marL="457200" indent="-457200">
              <a:buFont typeface="Arial" panose="020B0604020202020204" pitchFamily="34" charset="0"/>
              <a:buChar char="•"/>
            </a:pPr>
            <a:r>
              <a:rPr lang="sv-SE" sz="1700" dirty="0"/>
              <a:t>Vi kommer hålla 3 träningar / vecka samt en match dag Fredag alt Söndag ?</a:t>
            </a:r>
          </a:p>
          <a:p>
            <a:pPr marL="0" indent="0"/>
            <a:r>
              <a:rPr lang="sv-SE" sz="1700" dirty="0"/>
              <a:t> Vad vi förväntar oss av er föräldrar samt av         grabbarna : föräldrastöd , närvaro , mm</a:t>
            </a:r>
          </a:p>
          <a:p>
            <a:pPr marL="0" indent="0"/>
            <a:r>
              <a:rPr lang="sv-SE" sz="1700" dirty="0"/>
              <a:t>Vårens träningar</a:t>
            </a:r>
          </a:p>
          <a:p>
            <a:pPr marL="0" indent="0"/>
            <a:r>
              <a:rPr lang="sv-SE" sz="1700" dirty="0"/>
              <a:t>	Måndag 17.00-18.30 Domen/Bubblan </a:t>
            </a:r>
          </a:p>
          <a:p>
            <a:pPr marL="0" indent="0"/>
            <a:r>
              <a:rPr lang="sv-SE" sz="1700" dirty="0"/>
              <a:t>	Torsdagar 19.15-20.30 – Parken </a:t>
            </a:r>
          </a:p>
          <a:p>
            <a:pPr marL="0" indent="0"/>
            <a:r>
              <a:rPr lang="sv-SE" sz="1700" dirty="0"/>
              <a:t>	Söndagar 13.45-15.00 Parken</a:t>
            </a:r>
          </a:p>
          <a:p>
            <a:pPr marL="285750" indent="-285750">
              <a:buFont typeface="Arial" panose="020B0604020202020204" pitchFamily="34" charset="0"/>
              <a:buChar char="•"/>
            </a:pPr>
            <a:r>
              <a:rPr lang="sv-SE" sz="1700" dirty="0"/>
              <a:t>Sommarens träningar - Tid 18.45 -20.00</a:t>
            </a:r>
          </a:p>
          <a:p>
            <a:pPr marL="0" indent="0"/>
            <a:r>
              <a:rPr lang="sv-SE" sz="1700" dirty="0"/>
              <a:t>            Måndag - Parken</a:t>
            </a:r>
          </a:p>
          <a:p>
            <a:pPr marL="0" indent="0"/>
            <a:r>
              <a:rPr lang="sv-SE" sz="1700" dirty="0"/>
              <a:t>            Tisdag – Furu </a:t>
            </a:r>
          </a:p>
          <a:p>
            <a:pPr marL="0" indent="0"/>
            <a:r>
              <a:rPr lang="sv-SE" sz="1700" dirty="0"/>
              <a:t>            Torsdag – Parken</a:t>
            </a:r>
          </a:p>
          <a:p>
            <a:pPr marL="0" indent="0"/>
            <a:endParaRPr lang="sv-SE" sz="1700" dirty="0"/>
          </a:p>
          <a:p>
            <a:pPr marL="285750" indent="-285750">
              <a:buFont typeface="Arial" panose="020B0604020202020204" pitchFamily="34" charset="0"/>
              <a:buChar char="•"/>
            </a:pPr>
            <a:endParaRPr lang="sv-SE" sz="1700" dirty="0"/>
          </a:p>
        </p:txBody>
      </p:sp>
    </p:spTree>
    <p:extLst>
      <p:ext uri="{BB962C8B-B14F-4D97-AF65-F5344CB8AC3E}">
        <p14:creationId xmlns:p14="http://schemas.microsoft.com/office/powerpoint/2010/main" val="297943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AE34167F-9B63-478E-2A9E-3E234FCCC2C6}"/>
              </a:ext>
            </a:extLst>
          </p:cNvPr>
          <p:cNvSpPr>
            <a:spLocks noGrp="1"/>
          </p:cNvSpPr>
          <p:nvPr>
            <p:ph type="title"/>
          </p:nvPr>
        </p:nvSpPr>
        <p:spPr>
          <a:xfrm>
            <a:off x="439858" y="1683756"/>
            <a:ext cx="2336449" cy="2396359"/>
          </a:xfrm>
        </p:spPr>
        <p:txBody>
          <a:bodyPr anchor="b">
            <a:normAutofit/>
          </a:bodyPr>
          <a:lstStyle/>
          <a:p>
            <a:pPr algn="r"/>
            <a:r>
              <a:rPr lang="sv-SE" sz="3500" dirty="0">
                <a:solidFill>
                  <a:srgbClr val="FFFFFF"/>
                </a:solidFill>
              </a:rPr>
              <a:t>Cuper vi kommer delta i </a:t>
            </a:r>
          </a:p>
        </p:txBody>
      </p:sp>
      <p:graphicFrame>
        <p:nvGraphicFramePr>
          <p:cNvPr id="5" name="Platshållare för innehåll 2">
            <a:extLst>
              <a:ext uri="{FF2B5EF4-FFF2-40B4-BE49-F238E27FC236}">
                <a16:creationId xmlns:a16="http://schemas.microsoft.com/office/drawing/2014/main" id="{050C3BEB-8F02-D5FB-4521-ABEFE0D20F31}"/>
              </a:ext>
            </a:extLst>
          </p:cNvPr>
          <p:cNvGraphicFramePr>
            <a:graphicFrameLocks noGrp="1"/>
          </p:cNvGraphicFramePr>
          <p:nvPr>
            <p:ph idx="1"/>
            <p:extLst>
              <p:ext uri="{D42A27DB-BD31-4B8C-83A1-F6EECF244321}">
                <p14:modId xmlns:p14="http://schemas.microsoft.com/office/powerpoint/2010/main" val="2032773641"/>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0011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6666677-8C12-F4DF-A1F4-592EED0ED92B}"/>
              </a:ext>
            </a:extLst>
          </p:cNvPr>
          <p:cNvSpPr>
            <a:spLocks noGrp="1"/>
          </p:cNvSpPr>
          <p:nvPr>
            <p:ph type="title"/>
          </p:nvPr>
        </p:nvSpPr>
        <p:spPr>
          <a:xfrm>
            <a:off x="4197375" y="501594"/>
            <a:ext cx="4316172" cy="1655483"/>
          </a:xfrm>
        </p:spPr>
        <p:txBody>
          <a:bodyPr anchor="b">
            <a:normAutofit/>
          </a:bodyPr>
          <a:lstStyle/>
          <a:p>
            <a:r>
              <a:rPr lang="sv-SE" sz="3500"/>
              <a:t>Uppdatering föräldragruppen:</a:t>
            </a:r>
          </a:p>
        </p:txBody>
      </p:sp>
      <p:pic>
        <p:nvPicPr>
          <p:cNvPr id="4" name="Picture 2" descr="Fotbollskanalen.se och TV4 Play sänder ALLA matcher live från Superettan">
            <a:extLst>
              <a:ext uri="{FF2B5EF4-FFF2-40B4-BE49-F238E27FC236}">
                <a16:creationId xmlns:a16="http://schemas.microsoft.com/office/drawing/2014/main" id="{81234313-E925-61AC-03D0-B128582B9B9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0657" r="12751" b="2"/>
          <a:stretch/>
        </p:blipFill>
        <p:spPr bwMode="auto">
          <a:xfrm>
            <a:off x="801097" y="1028701"/>
            <a:ext cx="2907124" cy="4338170"/>
          </a:xfrm>
          <a:prstGeom prst="rect">
            <a:avLst/>
          </a:prstGeom>
          <a:noFill/>
          <a:extLst>
            <a:ext uri="{909E8E84-426E-40DD-AFC4-6F175D3DCCD1}">
              <a14:hiddenFill xmlns:a14="http://schemas.microsoft.com/office/drawing/2010/main">
                <a:solidFill>
                  <a:srgbClr val="FFFFFF"/>
                </a:solidFill>
              </a14:hiddenFill>
            </a:ext>
          </a:extLst>
        </p:spPr>
      </p:pic>
      <p:sp>
        <p:nvSpPr>
          <p:cNvPr id="43" name="Platshållare för innehåll 2">
            <a:extLst>
              <a:ext uri="{FF2B5EF4-FFF2-40B4-BE49-F238E27FC236}">
                <a16:creationId xmlns:a16="http://schemas.microsoft.com/office/drawing/2014/main" id="{E69BD5AD-FC7D-0201-B96B-5CC7D378A21C}"/>
              </a:ext>
            </a:extLst>
          </p:cNvPr>
          <p:cNvSpPr>
            <a:spLocks noGrp="1"/>
          </p:cNvSpPr>
          <p:nvPr>
            <p:ph idx="1"/>
          </p:nvPr>
        </p:nvSpPr>
        <p:spPr>
          <a:xfrm>
            <a:off x="4197376" y="2405894"/>
            <a:ext cx="4316172" cy="3014765"/>
          </a:xfrm>
        </p:spPr>
        <p:txBody>
          <a:bodyPr anchor="t">
            <a:normAutofit/>
          </a:bodyPr>
          <a:lstStyle/>
          <a:p>
            <a:pPr marL="457200" indent="-457200">
              <a:buFont typeface="Arial" panose="020B0604020202020204" pitchFamily="34" charset="0"/>
              <a:buChar char="•"/>
            </a:pPr>
            <a:r>
              <a:rPr lang="sv-SE" sz="1700" dirty="0"/>
              <a:t>Vem är kassör, ingår i föräldragruppen? samma som förra året ? Nya eller fler  ?</a:t>
            </a:r>
          </a:p>
          <a:p>
            <a:pPr marL="457200" indent="-457200">
              <a:buFont typeface="Arial" panose="020B0604020202020204" pitchFamily="34" charset="0"/>
              <a:buChar char="•"/>
            </a:pPr>
            <a:r>
              <a:rPr lang="sv-SE" sz="1700" dirty="0"/>
              <a:t>Budget / Gothia</a:t>
            </a:r>
          </a:p>
          <a:p>
            <a:pPr marL="457200" indent="-457200">
              <a:buFont typeface="Arial" panose="020B0604020202020204" pitchFamily="34" charset="0"/>
              <a:buChar char="•"/>
            </a:pPr>
            <a:r>
              <a:rPr lang="sv-SE" sz="1700" dirty="0"/>
              <a:t>Vilka åtaganden har vi i år ?</a:t>
            </a:r>
          </a:p>
          <a:p>
            <a:pPr marL="457200" indent="-457200">
              <a:buFont typeface="Arial" panose="020B0604020202020204" pitchFamily="34" charset="0"/>
              <a:buChar char="•"/>
            </a:pPr>
            <a:r>
              <a:rPr lang="sv-SE" sz="1700" dirty="0"/>
              <a:t>Fortsatt fika försäljning, några fler förslag?</a:t>
            </a:r>
          </a:p>
          <a:p>
            <a:pPr marL="457200" indent="-457200">
              <a:buFont typeface="Arial" panose="020B0604020202020204" pitchFamily="34" charset="0"/>
              <a:buChar char="•"/>
            </a:pPr>
            <a:endParaRPr lang="sv-SE" sz="1700" dirty="0"/>
          </a:p>
          <a:p>
            <a:endParaRPr lang="sv-SE" sz="1700" dirty="0"/>
          </a:p>
        </p:txBody>
      </p:sp>
      <p:sp>
        <p:nvSpPr>
          <p:cNvPr id="50" name="Rectangle 49">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9144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028950" y="6400799"/>
            <a:ext cx="611504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2624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a:extLst>
              <a:ext uri="{FF2B5EF4-FFF2-40B4-BE49-F238E27FC236}">
                <a16:creationId xmlns:a16="http://schemas.microsoft.com/office/drawing/2014/main" id="{7F371009-254A-F4D7-5CCC-B0B4FC1F2BB3}"/>
              </a:ext>
            </a:extLst>
          </p:cNvPr>
          <p:cNvSpPr>
            <a:spLocks noGrp="1" noChangeArrowheads="1"/>
          </p:cNvSpPr>
          <p:nvPr>
            <p:ph type="title"/>
          </p:nvPr>
        </p:nvSpPr>
        <p:spPr>
          <a:xfrm>
            <a:off x="612775" y="150813"/>
            <a:ext cx="8153400" cy="990600"/>
          </a:xfrm>
        </p:spPr>
        <p:txBody>
          <a:bodyPr/>
          <a:lstStyle/>
          <a:p>
            <a:pPr algn="ctr" eaLnBrk="1" hangingPunct="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4400" u="sng" dirty="0" err="1"/>
              <a:t>Föreningsuppgifter</a:t>
            </a:r>
            <a:r>
              <a:rPr lang="en-US" altLang="sv-SE" sz="4400" u="sng" dirty="0"/>
              <a:t> 2023</a:t>
            </a:r>
          </a:p>
        </p:txBody>
      </p:sp>
      <p:sp>
        <p:nvSpPr>
          <p:cNvPr id="15363" name="Text Box 3">
            <a:extLst>
              <a:ext uri="{FF2B5EF4-FFF2-40B4-BE49-F238E27FC236}">
                <a16:creationId xmlns:a16="http://schemas.microsoft.com/office/drawing/2014/main" id="{3983AA21-031B-50D0-9C58-183F2CE5C3AC}"/>
              </a:ext>
            </a:extLst>
          </p:cNvPr>
          <p:cNvSpPr txBox="1">
            <a:spLocks noChangeArrowheads="1"/>
          </p:cNvSpPr>
          <p:nvPr/>
        </p:nvSpPr>
        <p:spPr bwMode="auto">
          <a:xfrm>
            <a:off x="612775" y="4797425"/>
            <a:ext cx="5514975" cy="266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4536" rIns="0" bIns="0"/>
          <a:lstStyle>
            <a:lvl1pPr marL="431800" indent="-323850">
              <a:lnSpc>
                <a:spcPct val="98000"/>
              </a:lnSpc>
              <a:spcAft>
                <a:spcPts val="142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900">
                <a:solidFill>
                  <a:srgbClr val="000000"/>
                </a:solidFill>
                <a:latin typeface="Tw Cen MT" panose="020B0602020104020603" pitchFamily="34" charset="77"/>
                <a:ea typeface="Microsoft YaHei" panose="020B0503020204020204" pitchFamily="34" charset="-122"/>
              </a:defRPr>
            </a:lvl1pPr>
            <a:lvl2pPr>
              <a:lnSpc>
                <a:spcPct val="98000"/>
              </a:lnSpc>
              <a:spcAft>
                <a:spcPts val="113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300">
                <a:solidFill>
                  <a:srgbClr val="000000"/>
                </a:solidFill>
                <a:latin typeface="Tw Cen MT" panose="020B0602020104020603" pitchFamily="34" charset="77"/>
                <a:ea typeface="Microsoft YaHei" panose="020B0503020204020204" pitchFamily="34" charset="-122"/>
              </a:defRPr>
            </a:lvl2pPr>
            <a:lvl3pPr>
              <a:lnSpc>
                <a:spcPct val="98000"/>
              </a:lnSpc>
              <a:spcAft>
                <a:spcPts val="85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3pPr>
            <a:lvl4pPr>
              <a:lnSpc>
                <a:spcPct val="98000"/>
              </a:lnSpc>
              <a:spcAft>
                <a:spcPts val="575"/>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4pPr>
            <a:lvl5pPr>
              <a:lnSpc>
                <a:spcPct val="98000"/>
              </a:lnSpc>
              <a:spcAft>
                <a:spcPts val="28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5pPr>
            <a:lvl6pPr marL="2514600" indent="-228600" defTabSz="449263" eaLnBrk="0" fontAlgn="base" hangingPunct="0">
              <a:lnSpc>
                <a:spcPct val="98000"/>
              </a:lnSpc>
              <a:spcBef>
                <a:spcPct val="0"/>
              </a:spcBef>
              <a:spcAft>
                <a:spcPts val="28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6pPr>
            <a:lvl7pPr marL="2971800" indent="-228600" defTabSz="449263" eaLnBrk="0" fontAlgn="base" hangingPunct="0">
              <a:lnSpc>
                <a:spcPct val="98000"/>
              </a:lnSpc>
              <a:spcBef>
                <a:spcPct val="0"/>
              </a:spcBef>
              <a:spcAft>
                <a:spcPts val="28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7pPr>
            <a:lvl8pPr marL="3429000" indent="-228600" defTabSz="449263" eaLnBrk="0" fontAlgn="base" hangingPunct="0">
              <a:lnSpc>
                <a:spcPct val="98000"/>
              </a:lnSpc>
              <a:spcBef>
                <a:spcPct val="0"/>
              </a:spcBef>
              <a:spcAft>
                <a:spcPts val="28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8pPr>
            <a:lvl9pPr marL="3886200" indent="-228600" defTabSz="449263" eaLnBrk="0" fontAlgn="base" hangingPunct="0">
              <a:lnSpc>
                <a:spcPct val="98000"/>
              </a:lnSpc>
              <a:spcBef>
                <a:spcPct val="0"/>
              </a:spcBef>
              <a:spcAft>
                <a:spcPts val="288"/>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Lst>
              <a:defRPr sz="2000">
                <a:solidFill>
                  <a:srgbClr val="000000"/>
                </a:solidFill>
                <a:latin typeface="Tw Cen MT" panose="020B0602020104020603" pitchFamily="34" charset="77"/>
                <a:ea typeface="Microsoft YaHei" panose="020B0503020204020204" pitchFamily="34" charset="-122"/>
              </a:defRPr>
            </a:lvl9pPr>
          </a:lstStyle>
          <a:p>
            <a:pPr eaLnBrk="1" hangingPunct="1">
              <a:buSzPct val="45000"/>
              <a:buFont typeface="Wingdings" pitchFamily="2" charset="2"/>
              <a:buChar char=""/>
            </a:pPr>
            <a:r>
              <a:rPr lang="en-US" altLang="sv-SE" sz="1800" dirty="0" err="1"/>
              <a:t>Andra</a:t>
            </a:r>
            <a:r>
              <a:rPr lang="en-US" altLang="sv-SE" sz="1800" dirty="0"/>
              <a:t> </a:t>
            </a:r>
            <a:r>
              <a:rPr lang="en-US" altLang="sv-SE" sz="1800" dirty="0" err="1"/>
              <a:t>uppdrag</a:t>
            </a:r>
            <a:r>
              <a:rPr lang="en-US" altLang="sv-SE" sz="1800" dirty="0"/>
              <a:t> </a:t>
            </a:r>
            <a:r>
              <a:rPr lang="en-US" altLang="sv-SE" sz="1800" dirty="0" err="1"/>
              <a:t>som</a:t>
            </a:r>
            <a:r>
              <a:rPr lang="en-US" altLang="sv-SE" sz="1800" dirty="0"/>
              <a:t> </a:t>
            </a:r>
            <a:r>
              <a:rPr lang="en-US" altLang="sv-SE" sz="1800" dirty="0" err="1"/>
              <a:t>styrelsen</a:t>
            </a:r>
            <a:r>
              <a:rPr lang="en-US" altLang="sv-SE" sz="1800" dirty="0"/>
              <a:t> </a:t>
            </a:r>
            <a:r>
              <a:rPr lang="en-US" altLang="sv-SE" sz="1800" dirty="0" err="1"/>
              <a:t>beslutar</a:t>
            </a:r>
            <a:r>
              <a:rPr lang="en-US" altLang="sv-SE" sz="1800" dirty="0"/>
              <a:t> om </a:t>
            </a:r>
            <a:r>
              <a:rPr lang="en-US" altLang="sv-SE" sz="1800" dirty="0" err="1"/>
              <a:t>exempel</a:t>
            </a:r>
            <a:r>
              <a:rPr lang="en-US" altLang="sv-SE" sz="1800" dirty="0"/>
              <a:t> </a:t>
            </a:r>
            <a:r>
              <a:rPr lang="en-US" altLang="sv-SE" sz="1800" dirty="0" err="1"/>
              <a:t>krattning</a:t>
            </a:r>
            <a:r>
              <a:rPr lang="en-US" altLang="sv-SE" sz="1800" dirty="0"/>
              <a:t>, </a:t>
            </a:r>
            <a:r>
              <a:rPr lang="en-US" altLang="sv-SE" sz="1800" dirty="0" err="1"/>
              <a:t>underhåll</a:t>
            </a:r>
            <a:r>
              <a:rPr lang="en-US" altLang="sv-SE" sz="1800" dirty="0"/>
              <a:t> </a:t>
            </a:r>
            <a:r>
              <a:rPr lang="en-US" altLang="sv-SE" sz="1800" dirty="0" err="1"/>
              <a:t>och</a:t>
            </a:r>
            <a:r>
              <a:rPr lang="en-US" altLang="sv-SE" sz="1800" dirty="0"/>
              <a:t> </a:t>
            </a:r>
            <a:r>
              <a:rPr lang="en-US" altLang="sv-SE" sz="1800" dirty="0" err="1"/>
              <a:t>kioskverksamnhet</a:t>
            </a:r>
            <a:r>
              <a:rPr lang="en-US" altLang="sv-SE" sz="1800" dirty="0"/>
              <a:t> mm.</a:t>
            </a:r>
          </a:p>
        </p:txBody>
      </p:sp>
      <p:graphicFrame>
        <p:nvGraphicFramePr>
          <p:cNvPr id="3" name="Table 2">
            <a:extLst>
              <a:ext uri="{FF2B5EF4-FFF2-40B4-BE49-F238E27FC236}">
                <a16:creationId xmlns:a16="http://schemas.microsoft.com/office/drawing/2014/main" id="{212C2E9C-BD9F-2D44-A66D-B9113AA7188E}"/>
              </a:ext>
            </a:extLst>
          </p:cNvPr>
          <p:cNvGraphicFramePr>
            <a:graphicFrameLocks noGrp="1"/>
          </p:cNvGraphicFramePr>
          <p:nvPr>
            <p:extLst>
              <p:ext uri="{D42A27DB-BD31-4B8C-83A1-F6EECF244321}">
                <p14:modId xmlns:p14="http://schemas.microsoft.com/office/powerpoint/2010/main" val="3871332904"/>
              </p:ext>
            </p:extLst>
          </p:nvPr>
        </p:nvGraphicFramePr>
        <p:xfrm>
          <a:off x="1116013" y="1259658"/>
          <a:ext cx="6480323" cy="2890065"/>
        </p:xfrm>
        <a:graphic>
          <a:graphicData uri="http://schemas.openxmlformats.org/drawingml/2006/table">
            <a:tbl>
              <a:tblPr firstRow="1" firstCol="1" bandRow="1">
                <a:tableStyleId>{5C22544A-7EE6-4342-B048-85BDC9FD1C3A}</a:tableStyleId>
              </a:tblPr>
              <a:tblGrid>
                <a:gridCol w="1248726">
                  <a:extLst>
                    <a:ext uri="{9D8B030D-6E8A-4147-A177-3AD203B41FA5}">
                      <a16:colId xmlns:a16="http://schemas.microsoft.com/office/drawing/2014/main" val="20000"/>
                    </a:ext>
                  </a:extLst>
                </a:gridCol>
                <a:gridCol w="1987053">
                  <a:extLst>
                    <a:ext uri="{9D8B030D-6E8A-4147-A177-3AD203B41FA5}">
                      <a16:colId xmlns:a16="http://schemas.microsoft.com/office/drawing/2014/main" val="20001"/>
                    </a:ext>
                  </a:extLst>
                </a:gridCol>
                <a:gridCol w="1444344">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tblGrid>
              <a:tr h="1092588">
                <a:tc>
                  <a:txBody>
                    <a:bodyPr/>
                    <a:lstStyle/>
                    <a:p>
                      <a:pPr>
                        <a:lnSpc>
                          <a:spcPct val="107000"/>
                        </a:lnSpc>
                        <a:spcAft>
                          <a:spcPts val="0"/>
                        </a:spcAft>
                      </a:pPr>
                      <a:r>
                        <a:rPr lang="en-US" sz="1600" dirty="0" err="1">
                          <a:effectLst/>
                        </a:rPr>
                        <a:t>Spelare</a:t>
                      </a:r>
                      <a:r>
                        <a:rPr lang="en-US" sz="1600" dirty="0">
                          <a:effectLst/>
                        </a:rPr>
                        <a:t> </a:t>
                      </a:r>
                      <a:r>
                        <a:rPr lang="en-US" sz="1600" dirty="0" err="1">
                          <a:effectLst/>
                        </a:rPr>
                        <a:t>född</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tx1"/>
                    </a:solidFill>
                  </a:tcPr>
                </a:tc>
                <a:tc>
                  <a:txBody>
                    <a:bodyPr/>
                    <a:lstStyle/>
                    <a:p>
                      <a:pPr algn="ctr">
                        <a:lnSpc>
                          <a:spcPct val="107000"/>
                        </a:lnSpc>
                        <a:spcAft>
                          <a:spcPts val="0"/>
                        </a:spcAft>
                      </a:pPr>
                      <a:r>
                        <a:rPr lang="en-US" sz="1600" dirty="0">
                          <a:effectLst/>
                        </a:rPr>
                        <a:t>*</a:t>
                      </a:r>
                      <a:r>
                        <a:rPr lang="en-US" sz="1600" dirty="0" err="1">
                          <a:effectLst/>
                        </a:rPr>
                        <a:t>Sälja</a:t>
                      </a:r>
                      <a:r>
                        <a:rPr lang="en-US" sz="1600" dirty="0">
                          <a:effectLst/>
                        </a:rPr>
                        <a:t> </a:t>
                      </a:r>
                      <a:r>
                        <a:rPr lang="en-US" sz="1600" dirty="0" err="1">
                          <a:effectLst/>
                        </a:rPr>
                        <a:t>Toapapper</a:t>
                      </a:r>
                      <a:r>
                        <a:rPr lang="en-US" sz="1600" dirty="0">
                          <a:effectLst/>
                        </a:rPr>
                        <a:t>/</a:t>
                      </a:r>
                      <a:r>
                        <a:rPr lang="en-US" sz="1600" dirty="0" err="1">
                          <a:effectLst/>
                        </a:rPr>
                        <a:t>plastpåsar</a:t>
                      </a:r>
                      <a:endParaRPr lang="en-US" sz="1600" dirty="0">
                        <a:effectLst/>
                      </a:endParaRPr>
                    </a:p>
                    <a:p>
                      <a:pPr algn="ctr">
                        <a:lnSpc>
                          <a:spcPct val="107000"/>
                        </a:lnSpc>
                        <a:spcAft>
                          <a:spcPts val="0"/>
                        </a:spcAft>
                      </a:pPr>
                      <a:r>
                        <a:rPr lang="en-US" sz="1600" dirty="0" err="1">
                          <a:effectLst/>
                          <a:latin typeface="Tahoma" panose="020B0604030504040204" pitchFamily="34" charset="0"/>
                          <a:ea typeface="Calibri" panose="020F0502020204030204" pitchFamily="34" charset="0"/>
                          <a:cs typeface="Times New Roman" panose="02020603050405020304" pitchFamily="18" charset="0"/>
                        </a:rPr>
                        <a:t>Vår</a:t>
                      </a:r>
                      <a:r>
                        <a:rPr lang="en-US" sz="1600" dirty="0">
                          <a:effectLst/>
                          <a:latin typeface="Tahoma" panose="020B0604030504040204" pitchFamily="34" charset="0"/>
                          <a:ea typeface="Calibri" panose="020F0502020204030204" pitchFamily="34" charset="0"/>
                          <a:cs typeface="Times New Roman" panose="02020603050405020304" pitchFamily="18" charset="0"/>
                        </a:rPr>
                        <a:t>/</a:t>
                      </a:r>
                      <a:r>
                        <a:rPr lang="en-US" sz="1600" dirty="0" err="1">
                          <a:effectLst/>
                          <a:latin typeface="Tahoma" panose="020B0604030504040204" pitchFamily="34" charset="0"/>
                          <a:ea typeface="Calibri" panose="020F0502020204030204" pitchFamily="34" charset="0"/>
                          <a:cs typeface="Times New Roman" panose="02020603050405020304" pitchFamily="18" charset="0"/>
                        </a:rPr>
                        <a:t>höst</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tx1"/>
                    </a:solidFill>
                  </a:tcPr>
                </a:tc>
                <a:tc>
                  <a:txBody>
                    <a:bodyPr/>
                    <a:lstStyle/>
                    <a:p>
                      <a:pPr algn="ctr">
                        <a:lnSpc>
                          <a:spcPct val="107000"/>
                        </a:lnSpc>
                        <a:spcAft>
                          <a:spcPts val="0"/>
                        </a:spcAft>
                      </a:pPr>
                      <a:r>
                        <a:rPr lang="en-US" sz="1600" dirty="0" err="1">
                          <a:effectLst/>
                        </a:rPr>
                        <a:t>Arbetspass</a:t>
                      </a:r>
                      <a:r>
                        <a:rPr lang="en-US" sz="1600" dirty="0">
                          <a:effectLst/>
                        </a:rPr>
                        <a:t> PSG</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tx1"/>
                    </a:solidFill>
                  </a:tcPr>
                </a:tc>
                <a:tc>
                  <a:txBody>
                    <a:bodyPr/>
                    <a:lstStyle/>
                    <a:p>
                      <a:pPr algn="ctr">
                        <a:lnSpc>
                          <a:spcPct val="107000"/>
                        </a:lnSpc>
                        <a:spcAft>
                          <a:spcPts val="0"/>
                        </a:spcAft>
                      </a:pPr>
                      <a:r>
                        <a:rPr lang="en-US" sz="1600" dirty="0" err="1">
                          <a:effectLst/>
                        </a:rPr>
                        <a:t>Arbetspass</a:t>
                      </a:r>
                      <a:r>
                        <a:rPr lang="en-US" sz="1600" dirty="0">
                          <a:effectLst/>
                        </a:rPr>
                        <a:t> PIA **</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tx1"/>
                    </a:solidFill>
                  </a:tcPr>
                </a:tc>
                <a:extLst>
                  <a:ext uri="{0D108BD9-81ED-4DB2-BD59-A6C34878D82A}">
                    <a16:rowId xmlns:a16="http://schemas.microsoft.com/office/drawing/2014/main" val="10000"/>
                  </a:ext>
                </a:extLst>
              </a:tr>
              <a:tr h="599159">
                <a:tc>
                  <a:txBody>
                    <a:bodyPr/>
                    <a:lstStyle/>
                    <a:p>
                      <a:pPr algn="ctr">
                        <a:lnSpc>
                          <a:spcPct val="107000"/>
                        </a:lnSpc>
                        <a:spcAft>
                          <a:spcPts val="0"/>
                        </a:spcAft>
                      </a:pPr>
                      <a:r>
                        <a:rPr lang="en-US" sz="1600" dirty="0">
                          <a:solidFill>
                            <a:schemeClr val="tx1"/>
                          </a:solidFill>
                          <a:effectLst/>
                        </a:rPr>
                        <a:t>2017</a:t>
                      </a:r>
                      <a:endParaRPr lang="en-SE" sz="16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oFill/>
                  </a:tcPr>
                </a:tc>
                <a:tc>
                  <a:txBody>
                    <a:bodyPr/>
                    <a:lstStyle/>
                    <a:p>
                      <a:pPr algn="ctr">
                        <a:lnSpc>
                          <a:spcPct val="107000"/>
                        </a:lnSpc>
                        <a:spcAft>
                          <a:spcPts val="0"/>
                        </a:spcAft>
                      </a:pPr>
                      <a:r>
                        <a:rPr lang="en-US" sz="1600" dirty="0" err="1">
                          <a:effectLst/>
                        </a:rPr>
                        <a:t>Nej</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tc>
                  <a:txBody>
                    <a:bodyPr/>
                    <a:lstStyle/>
                    <a:p>
                      <a:pPr algn="ctr">
                        <a:lnSpc>
                          <a:spcPct val="107000"/>
                        </a:lnSpc>
                        <a:spcAft>
                          <a:spcPts val="0"/>
                        </a:spcAft>
                      </a:pPr>
                      <a:r>
                        <a:rPr lang="en-US" sz="1600" dirty="0" err="1">
                          <a:effectLst/>
                        </a:rPr>
                        <a:t>Nej</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tc>
                  <a:txBody>
                    <a:bodyPr/>
                    <a:lstStyle/>
                    <a:p>
                      <a:pPr algn="ctr">
                        <a:lnSpc>
                          <a:spcPct val="107000"/>
                        </a:lnSpc>
                        <a:spcAft>
                          <a:spcPts val="0"/>
                        </a:spcAft>
                      </a:pPr>
                      <a:r>
                        <a:rPr lang="en-US" sz="1600" dirty="0">
                          <a:effectLst/>
                        </a:rPr>
                        <a:t>Ja</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extLst>
                  <a:ext uri="{0D108BD9-81ED-4DB2-BD59-A6C34878D82A}">
                    <a16:rowId xmlns:a16="http://schemas.microsoft.com/office/drawing/2014/main" val="10001"/>
                  </a:ext>
                </a:extLst>
              </a:tr>
              <a:tr h="599159">
                <a:tc>
                  <a:txBody>
                    <a:bodyPr/>
                    <a:lstStyle/>
                    <a:p>
                      <a:pPr algn="ctr">
                        <a:lnSpc>
                          <a:spcPct val="107000"/>
                        </a:lnSpc>
                        <a:spcAft>
                          <a:spcPts val="0"/>
                        </a:spcAft>
                      </a:pPr>
                      <a:r>
                        <a:rPr lang="en-US" sz="1600" dirty="0">
                          <a:solidFill>
                            <a:schemeClr val="tx1"/>
                          </a:solidFill>
                          <a:effectLst/>
                        </a:rPr>
                        <a:t>2016</a:t>
                      </a:r>
                      <a:endParaRPr lang="en-SE" sz="16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solidFill>
                      <a:schemeClr val="bg2">
                        <a:lumMod val="40000"/>
                        <a:lumOff val="60000"/>
                      </a:schemeClr>
                    </a:solidFill>
                  </a:tcPr>
                </a:tc>
                <a:tc>
                  <a:txBody>
                    <a:bodyPr/>
                    <a:lstStyle/>
                    <a:p>
                      <a:pPr algn="ctr">
                        <a:lnSpc>
                          <a:spcPct val="107000"/>
                        </a:lnSpc>
                        <a:spcAft>
                          <a:spcPts val="0"/>
                        </a:spcAft>
                      </a:pPr>
                      <a:r>
                        <a:rPr lang="en-US" sz="1600" dirty="0" err="1">
                          <a:effectLst/>
                        </a:rPr>
                        <a:t>Nej</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bg2">
                        <a:lumMod val="40000"/>
                        <a:lumOff val="60000"/>
                      </a:schemeClr>
                    </a:solidFill>
                  </a:tcPr>
                </a:tc>
                <a:tc>
                  <a:txBody>
                    <a:bodyPr/>
                    <a:lstStyle/>
                    <a:p>
                      <a:pPr algn="ctr">
                        <a:lnSpc>
                          <a:spcPct val="107000"/>
                        </a:lnSpc>
                        <a:spcAft>
                          <a:spcPts val="0"/>
                        </a:spcAft>
                      </a:pPr>
                      <a:r>
                        <a:rPr lang="en-SE" sz="1600" dirty="0">
                          <a:effectLst/>
                        </a:rPr>
                        <a:t>Ja/Nej</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bg2">
                        <a:lumMod val="40000"/>
                        <a:lumOff val="60000"/>
                      </a:schemeClr>
                    </a:solidFill>
                  </a:tcPr>
                </a:tc>
                <a:tc>
                  <a:txBody>
                    <a:bodyPr/>
                    <a:lstStyle/>
                    <a:p>
                      <a:pPr algn="ctr">
                        <a:lnSpc>
                          <a:spcPct val="107000"/>
                        </a:lnSpc>
                        <a:spcAft>
                          <a:spcPts val="0"/>
                        </a:spcAft>
                      </a:pPr>
                      <a:r>
                        <a:rPr lang="en-US" sz="1600" dirty="0">
                          <a:effectLst/>
                        </a:rPr>
                        <a:t>Ja</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solidFill>
                      <a:schemeClr val="bg2">
                        <a:lumMod val="40000"/>
                        <a:lumOff val="60000"/>
                      </a:schemeClr>
                    </a:solidFill>
                  </a:tcPr>
                </a:tc>
                <a:extLst>
                  <a:ext uri="{0D108BD9-81ED-4DB2-BD59-A6C34878D82A}">
                    <a16:rowId xmlns:a16="http://schemas.microsoft.com/office/drawing/2014/main" val="10002"/>
                  </a:ext>
                </a:extLst>
              </a:tr>
              <a:tr h="599159">
                <a:tc>
                  <a:txBody>
                    <a:bodyPr/>
                    <a:lstStyle/>
                    <a:p>
                      <a:pPr algn="ctr">
                        <a:lnSpc>
                          <a:spcPct val="107000"/>
                        </a:lnSpc>
                        <a:spcAft>
                          <a:spcPts val="0"/>
                        </a:spcAft>
                      </a:pPr>
                      <a:r>
                        <a:rPr lang="en-US" sz="1600" dirty="0">
                          <a:solidFill>
                            <a:schemeClr val="tx1"/>
                          </a:solidFill>
                          <a:effectLst/>
                        </a:rPr>
                        <a:t>2015 -</a:t>
                      </a:r>
                      <a:endParaRPr lang="en-SE" sz="16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oFill/>
                  </a:tcPr>
                </a:tc>
                <a:tc>
                  <a:txBody>
                    <a:bodyPr/>
                    <a:lstStyle/>
                    <a:p>
                      <a:pPr algn="ctr">
                        <a:lnSpc>
                          <a:spcPct val="107000"/>
                        </a:lnSpc>
                        <a:spcAft>
                          <a:spcPts val="0"/>
                        </a:spcAft>
                      </a:pPr>
                      <a:r>
                        <a:rPr lang="en-US" sz="1600">
                          <a:effectLst/>
                        </a:rPr>
                        <a:t>Ja</a:t>
                      </a:r>
                      <a:endParaRPr lang="en-SE" sz="160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tc>
                  <a:txBody>
                    <a:bodyPr/>
                    <a:lstStyle/>
                    <a:p>
                      <a:pPr algn="ctr">
                        <a:lnSpc>
                          <a:spcPct val="107000"/>
                        </a:lnSpc>
                        <a:spcAft>
                          <a:spcPts val="0"/>
                        </a:spcAft>
                      </a:pPr>
                      <a:r>
                        <a:rPr lang="en-US" sz="1600" dirty="0">
                          <a:effectLst/>
                        </a:rPr>
                        <a:t>Ja</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tc>
                  <a:txBody>
                    <a:bodyPr/>
                    <a:lstStyle/>
                    <a:p>
                      <a:pPr algn="ctr">
                        <a:lnSpc>
                          <a:spcPct val="107000"/>
                        </a:lnSpc>
                        <a:spcAft>
                          <a:spcPts val="0"/>
                        </a:spcAft>
                      </a:pPr>
                      <a:r>
                        <a:rPr lang="en-US" sz="1600" dirty="0">
                          <a:effectLst/>
                        </a:rPr>
                        <a:t>Ja</a:t>
                      </a:r>
                      <a:endParaRPr lang="en-SE" sz="1600" dirty="0">
                        <a:effectLst/>
                        <a:latin typeface="Tahoma" panose="020B0604030504040204" pitchFamily="34" charset="0"/>
                        <a:ea typeface="Calibri" panose="020F0502020204030204" pitchFamily="34" charset="0"/>
                        <a:cs typeface="Times New Roman" panose="02020603050405020304" pitchFamily="18" charset="0"/>
                      </a:endParaRPr>
                    </a:p>
                  </a:txBody>
                  <a:tcPr marL="68578" marR="68578" marT="0" marB="0" anchor="ctr">
                    <a:noFill/>
                  </a:tcPr>
                </a:tc>
                <a:extLst>
                  <a:ext uri="{0D108BD9-81ED-4DB2-BD59-A6C34878D82A}">
                    <a16:rowId xmlns:a16="http://schemas.microsoft.com/office/drawing/2014/main" val="10003"/>
                  </a:ext>
                </a:extLst>
              </a:tr>
            </a:tbl>
          </a:graphicData>
        </a:graphic>
      </p:graphicFrame>
      <p:sp>
        <p:nvSpPr>
          <p:cNvPr id="15391" name="Rectangle 3">
            <a:extLst>
              <a:ext uri="{FF2B5EF4-FFF2-40B4-BE49-F238E27FC236}">
                <a16:creationId xmlns:a16="http://schemas.microsoft.com/office/drawing/2014/main" id="{81F2760D-0C0D-C758-05B4-B40521EED0C7}"/>
              </a:ext>
            </a:extLst>
          </p:cNvPr>
          <p:cNvSpPr>
            <a:spLocks noChangeArrowheads="1"/>
          </p:cNvSpPr>
          <p:nvPr/>
        </p:nvSpPr>
        <p:spPr bwMode="auto">
          <a:xfrm>
            <a:off x="1022350" y="4102100"/>
            <a:ext cx="702627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ctr">
              <a:lnSpc>
                <a:spcPts val="1200"/>
              </a:lnSpc>
              <a:spcAft>
                <a:spcPts val="1138"/>
              </a:spcAft>
            </a:pPr>
            <a:r>
              <a:rPr lang="sv-SE" altLang="sv-SE"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Allt är inte helt klart ännu men tanken är att man ska göra samma vinst som för de före detta Dreamstar häften</a:t>
            </a:r>
            <a:br>
              <a:rPr lang="sv-SE" altLang="sv-SE"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br>
            <a:r>
              <a:rPr lang="sv-SE" altLang="sv-SE"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Görs av några från laget våren 2023, inte alla föräldrar eller spelare</a:t>
            </a:r>
            <a:r>
              <a:rPr lang="sv-SE" altLang="sv-SE" sz="1600"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rPr>
              <a:t>.</a:t>
            </a:r>
            <a:endParaRPr lang="sv-SE" altLang="sv-SE" sz="1600" dirty="0">
              <a:highlight>
                <a:srgbClr val="FFFF00"/>
              </a:highlight>
              <a:latin typeface="Tahoma" panose="020B0604030504040204" pitchFamily="34" charset="0"/>
              <a:ea typeface="Calibri" panose="020F0502020204030204" pitchFamily="34"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88" name="Rectangle 11279">
            <a:extLst>
              <a:ext uri="{FF2B5EF4-FFF2-40B4-BE49-F238E27FC236}">
                <a16:creationId xmlns:a16="http://schemas.microsoft.com/office/drawing/2014/main" id="{84DF55BE-B4AB-4BA1-BDE1-E9F7FB3F11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Rectangle 1">
            <a:extLst>
              <a:ext uri="{FF2B5EF4-FFF2-40B4-BE49-F238E27FC236}">
                <a16:creationId xmlns:a16="http://schemas.microsoft.com/office/drawing/2014/main" id="{EC0BDE0B-3687-EC18-177C-48610DFA7665}"/>
              </a:ext>
            </a:extLst>
          </p:cNvPr>
          <p:cNvSpPr>
            <a:spLocks noGrp="1" noChangeArrowheads="1"/>
          </p:cNvSpPr>
          <p:nvPr>
            <p:ph type="title"/>
          </p:nvPr>
        </p:nvSpPr>
        <p:spPr>
          <a:xfrm>
            <a:off x="630936" y="539578"/>
            <a:ext cx="4485959" cy="1684638"/>
          </a:xfrm>
        </p:spPr>
        <p:txBody>
          <a:bodyPr>
            <a:normAutofit/>
          </a:bodyPr>
          <a:lstStyle/>
          <a:p>
            <a:pP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3500" u="sng"/>
              <a:t>Att spela inom föreningen</a:t>
            </a:r>
            <a:endParaRPr lang="en-US" altLang="sv-SE" sz="3500" u="sng" dirty="0"/>
          </a:p>
        </p:txBody>
      </p:sp>
      <p:sp>
        <p:nvSpPr>
          <p:cNvPr id="6146" name="Rectangle 2">
            <a:extLst>
              <a:ext uri="{FF2B5EF4-FFF2-40B4-BE49-F238E27FC236}">
                <a16:creationId xmlns:a16="http://schemas.microsoft.com/office/drawing/2014/main" id="{7F479D4D-267F-9E82-EC26-4641B52F6B53}"/>
              </a:ext>
            </a:extLst>
          </p:cNvPr>
          <p:cNvSpPr>
            <a:spLocks noGrp="1" noChangeArrowheads="1"/>
          </p:cNvSpPr>
          <p:nvPr>
            <p:ph type="body" idx="1"/>
          </p:nvPr>
        </p:nvSpPr>
        <p:spPr>
          <a:xfrm>
            <a:off x="628650" y="2409568"/>
            <a:ext cx="4485959" cy="3690551"/>
          </a:xfrm>
        </p:spPr>
        <p:txBody>
          <a:bodyPr>
            <a:normAutofit/>
          </a:bodyPr>
          <a:lstStyle/>
          <a:p>
            <a:pPr marL="215900" indent="-215900" eaLnBrk="1" hangingPunct="1">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1700" b="1" dirty="0">
                <a:latin typeface="Tahoma" panose="020B0604030504040204" pitchFamily="34" charset="0"/>
                <a:cs typeface="Tahoma" panose="020B0604030504040204" pitchFamily="34" charset="0"/>
              </a:rPr>
              <a:t>Medlemsavgift 200kr/</a:t>
            </a:r>
            <a:r>
              <a:rPr lang="sv-SE" altLang="sv-SE" sz="1700" b="1" dirty="0" err="1">
                <a:latin typeface="Tahoma" panose="020B0604030504040204" pitchFamily="34" charset="0"/>
                <a:cs typeface="Tahoma" panose="020B0604030504040204" pitchFamily="34" charset="0"/>
              </a:rPr>
              <a:t>pp</a:t>
            </a:r>
            <a:r>
              <a:rPr lang="sv-SE" altLang="sv-SE" sz="1700" b="1" dirty="0">
                <a:latin typeface="Tahoma" panose="020B0604030504040204" pitchFamily="34" charset="0"/>
                <a:cs typeface="Tahoma" panose="020B0604030504040204" pitchFamily="34" charset="0"/>
              </a:rPr>
              <a:t> eller 500kr/familj (måste meddela kansliet</a:t>
            </a:r>
            <a:r>
              <a:rPr lang="sv-SE" altLang="sv-SE" sz="1700" dirty="0">
                <a:latin typeface="Tahoma" panose="020B0604030504040204" pitchFamily="34" charset="0"/>
                <a:cs typeface="Tahoma" panose="020B0604030504040204" pitchFamily="34" charset="0"/>
              </a:rPr>
              <a:t>).</a:t>
            </a:r>
          </a:p>
          <a:p>
            <a:pPr marL="215900" indent="-215900" eaLnBrk="1" hangingPunct="1">
              <a:spcBef>
                <a:spcPts val="700"/>
              </a:spcBef>
              <a:buSzPct val="45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1700" b="1" dirty="0">
                <a:latin typeface="Tahoma" panose="020B0604030504040204" pitchFamily="34" charset="0"/>
                <a:cs typeface="Tahoma" panose="020B0604030504040204" pitchFamily="34" charset="0"/>
              </a:rPr>
              <a:t>Deltagaravgift </a:t>
            </a: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sv-SE" altLang="sv-SE" sz="1700" dirty="0">
              <a:latin typeface="Tahoma" panose="020B0604030504040204" pitchFamily="34" charset="0"/>
              <a:cs typeface="Tahoma" panose="020B0604030504040204" pitchFamily="34" charset="0"/>
            </a:endParaRP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1700" dirty="0">
                <a:latin typeface="Tahoma" panose="020B0604030504040204" pitchFamily="34" charset="0"/>
                <a:cs typeface="Tahoma" panose="020B0604030504040204" pitchFamily="34" charset="0"/>
              </a:rPr>
              <a:t> </a:t>
            </a:r>
            <a:br>
              <a:rPr lang="sv-SE" altLang="sv-SE" sz="1700" dirty="0">
                <a:latin typeface="Tahoma" panose="020B0604030504040204" pitchFamily="34" charset="0"/>
                <a:cs typeface="Tahoma" panose="020B0604030504040204" pitchFamily="34" charset="0"/>
              </a:rPr>
            </a:br>
            <a:endParaRPr lang="sv-SE" altLang="sv-SE" sz="1700" dirty="0">
              <a:latin typeface="Tahoma" panose="020B0604030504040204" pitchFamily="34" charset="0"/>
              <a:cs typeface="Tahoma" panose="020B0604030504040204" pitchFamily="34" charset="0"/>
            </a:endParaRP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1700" dirty="0">
                <a:latin typeface="Tahoma" panose="020B0604030504040204" pitchFamily="34" charset="0"/>
                <a:cs typeface="Tahoma" panose="020B0604030504040204" pitchFamily="34" charset="0"/>
              </a:rPr>
              <a:t>Mer info: </a:t>
            </a:r>
            <a:r>
              <a:rPr lang="sv-SE" altLang="sv-SE" sz="1700" b="1" dirty="0">
                <a:latin typeface="Tahoma" panose="020B0604030504040204" pitchFamily="34" charset="0"/>
                <a:cs typeface="Tahoma" panose="020B0604030504040204" pitchFamily="34" charset="0"/>
              </a:rPr>
              <a:t>www.laget.se/mssk</a:t>
            </a: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sz="1700" dirty="0">
              <a:latin typeface="Tahoma" panose="020B0604030504040204" pitchFamily="34" charset="0"/>
              <a:cs typeface="Tahoma" panose="020B0604030504040204" pitchFamily="34" charset="0"/>
            </a:endParaRPr>
          </a:p>
        </p:txBody>
      </p:sp>
      <p:graphicFrame>
        <p:nvGraphicFramePr>
          <p:cNvPr id="2" name="Table 1">
            <a:extLst>
              <a:ext uri="{FF2B5EF4-FFF2-40B4-BE49-F238E27FC236}">
                <a16:creationId xmlns:a16="http://schemas.microsoft.com/office/drawing/2014/main" id="{6014F3C9-67A8-2E9E-CBB9-F01C9B487E29}"/>
              </a:ext>
            </a:extLst>
          </p:cNvPr>
          <p:cNvGraphicFramePr>
            <a:graphicFrameLocks noGrp="1"/>
          </p:cNvGraphicFramePr>
          <p:nvPr>
            <p:extLst>
              <p:ext uri="{D42A27DB-BD31-4B8C-83A1-F6EECF244321}">
                <p14:modId xmlns:p14="http://schemas.microsoft.com/office/powerpoint/2010/main" val="1312039871"/>
              </p:ext>
            </p:extLst>
          </p:nvPr>
        </p:nvGraphicFramePr>
        <p:xfrm>
          <a:off x="2766777" y="3501008"/>
          <a:ext cx="3608157" cy="882582"/>
        </p:xfrm>
        <a:graphic>
          <a:graphicData uri="http://schemas.openxmlformats.org/drawingml/2006/table">
            <a:tbl>
              <a:tblPr firstRow="1" firstCol="1" bandRow="1">
                <a:tableStyleId>{5C22544A-7EE6-4342-B048-85BDC9FD1C3A}</a:tableStyleId>
              </a:tblPr>
              <a:tblGrid>
                <a:gridCol w="1281142">
                  <a:extLst>
                    <a:ext uri="{9D8B030D-6E8A-4147-A177-3AD203B41FA5}">
                      <a16:colId xmlns:a16="http://schemas.microsoft.com/office/drawing/2014/main" val="1172820831"/>
                    </a:ext>
                  </a:extLst>
                </a:gridCol>
                <a:gridCol w="479271">
                  <a:extLst>
                    <a:ext uri="{9D8B030D-6E8A-4147-A177-3AD203B41FA5}">
                      <a16:colId xmlns:a16="http://schemas.microsoft.com/office/drawing/2014/main" val="1494433515"/>
                    </a:ext>
                  </a:extLst>
                </a:gridCol>
                <a:gridCol w="557257">
                  <a:extLst>
                    <a:ext uri="{9D8B030D-6E8A-4147-A177-3AD203B41FA5}">
                      <a16:colId xmlns:a16="http://schemas.microsoft.com/office/drawing/2014/main" val="1728023862"/>
                    </a:ext>
                  </a:extLst>
                </a:gridCol>
                <a:gridCol w="557257">
                  <a:extLst>
                    <a:ext uri="{9D8B030D-6E8A-4147-A177-3AD203B41FA5}">
                      <a16:colId xmlns:a16="http://schemas.microsoft.com/office/drawing/2014/main" val="3431673645"/>
                    </a:ext>
                  </a:extLst>
                </a:gridCol>
                <a:gridCol w="733230">
                  <a:extLst>
                    <a:ext uri="{9D8B030D-6E8A-4147-A177-3AD203B41FA5}">
                      <a16:colId xmlns:a16="http://schemas.microsoft.com/office/drawing/2014/main" val="2403035077"/>
                    </a:ext>
                  </a:extLst>
                </a:gridCol>
              </a:tblGrid>
              <a:tr h="441291">
                <a:tc>
                  <a:txBody>
                    <a:bodyPr/>
                    <a:lstStyle/>
                    <a:p>
                      <a:pPr>
                        <a:lnSpc>
                          <a:spcPct val="107000"/>
                        </a:lnSpc>
                        <a:spcAft>
                          <a:spcPts val="1000"/>
                        </a:spcAft>
                      </a:pPr>
                      <a:r>
                        <a:rPr lang="en-US" sz="1300" dirty="0" err="1">
                          <a:effectLst/>
                        </a:rPr>
                        <a:t>Spelare</a:t>
                      </a:r>
                      <a:r>
                        <a:rPr lang="en-US" sz="1300" dirty="0">
                          <a:effectLst/>
                        </a:rPr>
                        <a:t> </a:t>
                      </a:r>
                      <a:r>
                        <a:rPr lang="en-US" sz="1300" dirty="0" err="1">
                          <a:effectLst/>
                        </a:rPr>
                        <a:t>född</a:t>
                      </a:r>
                      <a:endParaRPr lang="en-SE" sz="1300" dirty="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tc>
                  <a:txBody>
                    <a:bodyPr/>
                    <a:lstStyle/>
                    <a:p>
                      <a:pPr algn="ctr">
                        <a:lnSpc>
                          <a:spcPct val="107000"/>
                        </a:lnSpc>
                        <a:spcAft>
                          <a:spcPts val="1000"/>
                        </a:spcAft>
                      </a:pPr>
                      <a:r>
                        <a:rPr lang="en-US" sz="1300">
                          <a:effectLst/>
                        </a:rPr>
                        <a:t>17-15</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tc>
                  <a:txBody>
                    <a:bodyPr/>
                    <a:lstStyle/>
                    <a:p>
                      <a:pPr algn="ctr">
                        <a:lnSpc>
                          <a:spcPct val="107000"/>
                        </a:lnSpc>
                        <a:spcAft>
                          <a:spcPts val="1000"/>
                        </a:spcAft>
                      </a:pPr>
                      <a:r>
                        <a:rPr lang="en-US" sz="1300">
                          <a:effectLst/>
                        </a:rPr>
                        <a:t>14</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tc>
                  <a:txBody>
                    <a:bodyPr/>
                    <a:lstStyle/>
                    <a:p>
                      <a:pPr algn="ctr">
                        <a:lnSpc>
                          <a:spcPct val="107000"/>
                        </a:lnSpc>
                        <a:spcAft>
                          <a:spcPts val="1000"/>
                        </a:spcAft>
                      </a:pPr>
                      <a:r>
                        <a:rPr lang="en-SE" sz="1300">
                          <a:effectLst/>
                        </a:rPr>
                        <a:t>13</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tc>
                  <a:txBody>
                    <a:bodyPr/>
                    <a:lstStyle/>
                    <a:p>
                      <a:pPr algn="ctr">
                        <a:lnSpc>
                          <a:spcPct val="107000"/>
                        </a:lnSpc>
                        <a:spcAft>
                          <a:spcPts val="1000"/>
                        </a:spcAft>
                      </a:pPr>
                      <a:r>
                        <a:rPr lang="en-US" sz="1300">
                          <a:effectLst/>
                        </a:rPr>
                        <a:t>12-till senior</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extLst>
                  <a:ext uri="{0D108BD9-81ED-4DB2-BD59-A6C34878D82A}">
                    <a16:rowId xmlns:a16="http://schemas.microsoft.com/office/drawing/2014/main" val="1560738582"/>
                  </a:ext>
                </a:extLst>
              </a:tr>
              <a:tr h="441291">
                <a:tc>
                  <a:txBody>
                    <a:bodyPr/>
                    <a:lstStyle/>
                    <a:p>
                      <a:pPr>
                        <a:lnSpc>
                          <a:spcPct val="107000"/>
                        </a:lnSpc>
                        <a:spcAft>
                          <a:spcPts val="1000"/>
                        </a:spcAft>
                      </a:pPr>
                      <a:r>
                        <a:rPr lang="en-US" sz="1300">
                          <a:effectLst/>
                        </a:rPr>
                        <a:t>Deltagaravgift</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4"/>
                    </a:solidFill>
                  </a:tcPr>
                </a:tc>
                <a:tc>
                  <a:txBody>
                    <a:bodyPr/>
                    <a:lstStyle/>
                    <a:p>
                      <a:pPr algn="ctr">
                        <a:lnSpc>
                          <a:spcPct val="107000"/>
                        </a:lnSpc>
                        <a:spcAft>
                          <a:spcPts val="1000"/>
                        </a:spcAft>
                      </a:pPr>
                      <a:r>
                        <a:rPr lang="en-US" sz="1300">
                          <a:effectLst/>
                        </a:rPr>
                        <a:t>0 kr</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3">
                        <a:lumMod val="85000"/>
                      </a:schemeClr>
                    </a:solidFill>
                  </a:tcPr>
                </a:tc>
                <a:tc>
                  <a:txBody>
                    <a:bodyPr/>
                    <a:lstStyle/>
                    <a:p>
                      <a:pPr algn="ctr">
                        <a:lnSpc>
                          <a:spcPct val="107000"/>
                        </a:lnSpc>
                        <a:spcAft>
                          <a:spcPts val="1000"/>
                        </a:spcAft>
                      </a:pPr>
                      <a:r>
                        <a:rPr lang="en-US" sz="1300">
                          <a:effectLst/>
                        </a:rPr>
                        <a:t>500 kr</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3">
                        <a:lumMod val="85000"/>
                      </a:schemeClr>
                    </a:solidFill>
                  </a:tcPr>
                </a:tc>
                <a:tc>
                  <a:txBody>
                    <a:bodyPr/>
                    <a:lstStyle/>
                    <a:p>
                      <a:pPr algn="ctr">
                        <a:lnSpc>
                          <a:spcPct val="107000"/>
                        </a:lnSpc>
                        <a:spcAft>
                          <a:spcPts val="1000"/>
                        </a:spcAft>
                      </a:pPr>
                      <a:r>
                        <a:rPr lang="en-US" sz="1300">
                          <a:effectLst/>
                        </a:rPr>
                        <a:t>900 kr</a:t>
                      </a:r>
                      <a:endParaRPr lang="en-SE" sz="130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3">
                        <a:lumMod val="85000"/>
                      </a:schemeClr>
                    </a:solidFill>
                  </a:tcPr>
                </a:tc>
                <a:tc>
                  <a:txBody>
                    <a:bodyPr/>
                    <a:lstStyle/>
                    <a:p>
                      <a:pPr algn="ctr">
                        <a:lnSpc>
                          <a:spcPct val="107000"/>
                        </a:lnSpc>
                        <a:spcAft>
                          <a:spcPts val="1000"/>
                        </a:spcAft>
                      </a:pPr>
                      <a:r>
                        <a:rPr lang="en-US" sz="1300" dirty="0">
                          <a:effectLst/>
                        </a:rPr>
                        <a:t>1 000 </a:t>
                      </a:r>
                      <a:r>
                        <a:rPr lang="en-US" sz="1300" dirty="0" err="1">
                          <a:effectLst/>
                        </a:rPr>
                        <a:t>kr</a:t>
                      </a:r>
                      <a:endParaRPr lang="en-SE" sz="1300" dirty="0">
                        <a:effectLst/>
                        <a:latin typeface="Tahoma" panose="020B0604030504040204" pitchFamily="34" charset="0"/>
                        <a:ea typeface="Calibri" panose="020F0502020204030204" pitchFamily="34" charset="0"/>
                        <a:cs typeface="Times New Roman" panose="02020603050405020304" pitchFamily="18" charset="0"/>
                      </a:endParaRPr>
                    </a:p>
                  </a:txBody>
                  <a:tcPr marL="81460" marR="81460" marT="0" marB="0" anchor="ctr">
                    <a:solidFill>
                      <a:schemeClr val="accent3">
                        <a:lumMod val="85000"/>
                      </a:schemeClr>
                    </a:solidFill>
                  </a:tcPr>
                </a:tc>
                <a:extLst>
                  <a:ext uri="{0D108BD9-81ED-4DB2-BD59-A6C34878D82A}">
                    <a16:rowId xmlns:a16="http://schemas.microsoft.com/office/drawing/2014/main" val="1877844646"/>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487" name="Rectangle 2048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489" name="Rectangle 2048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1" name="Rectangle 2049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3" name="Rectangle 2049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5" name="Rectangle 2049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497" name="Freeform: Shape 2049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499" name="Rectangle 2049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82" name="Rectangle 1">
            <a:extLst>
              <a:ext uri="{FF2B5EF4-FFF2-40B4-BE49-F238E27FC236}">
                <a16:creationId xmlns:a16="http://schemas.microsoft.com/office/drawing/2014/main" id="{B8CC841A-7337-349F-31F8-80A02E55B039}"/>
              </a:ext>
            </a:extLst>
          </p:cNvPr>
          <p:cNvSpPr>
            <a:spLocks noGrp="1" noChangeArrowheads="1"/>
          </p:cNvSpPr>
          <p:nvPr>
            <p:ph type="title"/>
          </p:nvPr>
        </p:nvSpPr>
        <p:spPr>
          <a:xfrm>
            <a:off x="350041" y="586855"/>
            <a:ext cx="2401025" cy="3387497"/>
          </a:xfrm>
        </p:spPr>
        <p:txBody>
          <a:bodyPr anchor="b">
            <a:normAutofit/>
          </a:bodyPr>
          <a:lstStyle/>
          <a:p>
            <a:pPr algn="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3500" u="sng">
                <a:solidFill>
                  <a:srgbClr val="FFFFFF"/>
                </a:solidFill>
              </a:rPr>
              <a:t>Vad får vi ?</a:t>
            </a:r>
          </a:p>
        </p:txBody>
      </p:sp>
      <p:sp>
        <p:nvSpPr>
          <p:cNvPr id="9218" name="Rectangle 2">
            <a:extLst>
              <a:ext uri="{FF2B5EF4-FFF2-40B4-BE49-F238E27FC236}">
                <a16:creationId xmlns:a16="http://schemas.microsoft.com/office/drawing/2014/main" id="{5755BFD8-0021-E100-4714-98356C801119}"/>
              </a:ext>
            </a:extLst>
          </p:cNvPr>
          <p:cNvSpPr>
            <a:spLocks noGrp="1" noChangeArrowheads="1"/>
          </p:cNvSpPr>
          <p:nvPr>
            <p:ph type="body" idx="1"/>
          </p:nvPr>
        </p:nvSpPr>
        <p:spPr>
          <a:xfrm>
            <a:off x="3607694" y="649480"/>
            <a:ext cx="4916510" cy="5546047"/>
          </a:xfrm>
        </p:spPr>
        <p:txBody>
          <a:bodyPr anchor="ctr">
            <a:normAutofit/>
          </a:bodyPr>
          <a:lstStyle/>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sv-SE" altLang="sv-SE" sz="1700" dirty="0">
                <a:latin typeface="Tahoma" panose="020B0604030504040204" pitchFamily="34" charset="0"/>
                <a:cs typeface="Tahoma" panose="020B0604030504040204" pitchFamily="34" charset="0"/>
              </a:rPr>
              <a:t>Kansli</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err="1">
                <a:latin typeface="Tahoma" panose="020B0604030504040204" pitchFamily="34" charset="0"/>
                <a:cs typeface="Tahoma" panose="020B0604030504040204" pitchFamily="34" charset="0"/>
              </a:rPr>
              <a:t>Skötsel</a:t>
            </a:r>
            <a:r>
              <a:rPr lang="en-US" altLang="sv-SE" sz="1700" dirty="0">
                <a:latin typeface="Tahoma" panose="020B0604030504040204" pitchFamily="34" charset="0"/>
                <a:cs typeface="Tahoma" panose="020B0604030504040204" pitchFamily="34" charset="0"/>
              </a:rPr>
              <a:t> av planer </a:t>
            </a:r>
            <a:r>
              <a:rPr lang="en-US" altLang="sv-SE" sz="1700" dirty="0" err="1">
                <a:latin typeface="Tahoma" panose="020B0604030504040204" pitchFamily="34" charset="0"/>
                <a:cs typeface="Tahoma" panose="020B0604030504040204" pitchFamily="34" charset="0"/>
              </a:rPr>
              <a:t>och</a:t>
            </a:r>
            <a:r>
              <a:rPr lang="en-US" altLang="sv-SE" sz="1700" dirty="0">
                <a:latin typeface="Tahoma" panose="020B0604030504040204" pitchFamily="34" charset="0"/>
                <a:cs typeface="Tahoma" panose="020B0604030504040204" pitchFamily="34" charset="0"/>
              </a:rPr>
              <a:t> </a:t>
            </a:r>
            <a:r>
              <a:rPr lang="en-US" altLang="sv-SE" sz="1700" dirty="0" err="1">
                <a:latin typeface="Tahoma" panose="020B0604030504040204" pitchFamily="34" charset="0"/>
                <a:cs typeface="Tahoma" panose="020B0604030504040204" pitchFamily="34" charset="0"/>
              </a:rPr>
              <a:t>lokaler</a:t>
            </a:r>
            <a:endParaRPr lang="en-US" altLang="sv-SE" sz="1700" dirty="0">
              <a:latin typeface="Tahoma" panose="020B0604030504040204" pitchFamily="34" charset="0"/>
              <a:cs typeface="Tahoma" panose="020B0604030504040204" pitchFamily="34" charset="0"/>
            </a:endParaRP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err="1">
                <a:latin typeface="Tahoma" panose="020B0604030504040204" pitchFamily="34" charset="0"/>
                <a:cs typeface="Tahoma" panose="020B0604030504040204" pitchFamily="34" charset="0"/>
              </a:rPr>
              <a:t>Lokalhyror</a:t>
            </a:r>
            <a:r>
              <a:rPr lang="en-US" altLang="sv-SE" sz="1700" dirty="0">
                <a:latin typeface="Tahoma" panose="020B0604030504040204" pitchFamily="34" charset="0"/>
                <a:cs typeface="Tahoma" panose="020B0604030504040204" pitchFamily="34" charset="0"/>
              </a:rPr>
              <a:t> av ex. </a:t>
            </a:r>
            <a:r>
              <a:rPr lang="en-US" altLang="sv-SE" sz="1700" dirty="0" err="1">
                <a:latin typeface="Tahoma" panose="020B0604030504040204" pitchFamily="34" charset="0"/>
                <a:cs typeface="Tahoma" panose="020B0604030504040204" pitchFamily="34" charset="0"/>
              </a:rPr>
              <a:t>fotbollshallen</a:t>
            </a:r>
            <a:endParaRPr lang="en-US" altLang="sv-SE" sz="1700" dirty="0">
              <a:latin typeface="Tahoma" panose="020B0604030504040204" pitchFamily="34" charset="0"/>
              <a:cs typeface="Tahoma" panose="020B0604030504040204" pitchFamily="34" charset="0"/>
            </a:endParaRP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a:latin typeface="Tahoma" panose="020B0604030504040204" pitchFamily="34" charset="0"/>
                <a:cs typeface="Tahoma" panose="020B0604030504040204" pitchFamily="34" charset="0"/>
              </a:rPr>
              <a:t>Material – </a:t>
            </a:r>
            <a:r>
              <a:rPr lang="en-US" altLang="sv-SE" sz="1700" dirty="0" err="1">
                <a:latin typeface="Tahoma" panose="020B0604030504040204" pitchFamily="34" charset="0"/>
                <a:cs typeface="Tahoma" panose="020B0604030504040204" pitchFamily="34" charset="0"/>
              </a:rPr>
              <a:t>bollar</a:t>
            </a:r>
            <a:r>
              <a:rPr lang="en-US" altLang="sv-SE" sz="1700" dirty="0">
                <a:latin typeface="Tahoma" panose="020B0604030504040204" pitchFamily="34" charset="0"/>
                <a:cs typeface="Tahoma" panose="020B0604030504040204" pitchFamily="34" charset="0"/>
              </a:rPr>
              <a:t> </a:t>
            </a:r>
            <a:r>
              <a:rPr lang="en-US" altLang="sv-SE" sz="1700" dirty="0" err="1">
                <a:latin typeface="Tahoma" panose="020B0604030504040204" pitchFamily="34" charset="0"/>
                <a:cs typeface="Tahoma" panose="020B0604030504040204" pitchFamily="34" charset="0"/>
              </a:rPr>
              <a:t>och</a:t>
            </a:r>
            <a:r>
              <a:rPr lang="en-US" altLang="sv-SE" sz="1700" dirty="0">
                <a:latin typeface="Tahoma" panose="020B0604030504040204" pitchFamily="34" charset="0"/>
                <a:cs typeface="Tahoma" panose="020B0604030504040204" pitchFamily="34" charset="0"/>
              </a:rPr>
              <a:t> </a:t>
            </a:r>
            <a:r>
              <a:rPr lang="en-US" altLang="sv-SE" sz="1700" dirty="0" err="1">
                <a:latin typeface="Tahoma" panose="020B0604030504040204" pitchFamily="34" charset="0"/>
                <a:cs typeface="Tahoma" panose="020B0604030504040204" pitchFamily="34" charset="0"/>
              </a:rPr>
              <a:t>träningsmaterial</a:t>
            </a:r>
            <a:endParaRPr lang="en-US" altLang="sv-SE" sz="1700" dirty="0">
              <a:latin typeface="Tahoma" panose="020B0604030504040204" pitchFamily="34" charset="0"/>
              <a:cs typeface="Tahoma" panose="020B0604030504040204" pitchFamily="34" charset="0"/>
            </a:endParaRP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err="1">
                <a:latin typeface="Tahoma" panose="020B0604030504040204" pitchFamily="34" charset="0"/>
                <a:cs typeface="Tahoma" panose="020B0604030504040204" pitchFamily="34" charset="0"/>
              </a:rPr>
              <a:t>Cuper</a:t>
            </a:r>
            <a:r>
              <a:rPr lang="en-US" altLang="sv-SE" sz="1700" dirty="0">
                <a:latin typeface="Tahoma" panose="020B0604030504040204" pitchFamily="34" charset="0"/>
                <a:cs typeface="Tahoma" panose="020B0604030504040204" pitchFamily="34" charset="0"/>
              </a:rPr>
              <a:t> –  </a:t>
            </a:r>
            <a:r>
              <a:rPr lang="en-US" altLang="sv-SE" sz="1700" dirty="0" err="1">
                <a:latin typeface="Tahoma" panose="020B0604030504040204" pitchFamily="34" charset="0"/>
                <a:cs typeface="Tahoma" panose="020B0604030504040204" pitchFamily="34" charset="0"/>
              </a:rPr>
              <a:t>Examenscupen</a:t>
            </a:r>
            <a:r>
              <a:rPr lang="en-US" altLang="sv-SE" sz="1700" dirty="0">
                <a:latin typeface="Tahoma" panose="020B0604030504040204" pitchFamily="34" charset="0"/>
                <a:cs typeface="Tahoma" panose="020B0604030504040204" pitchFamily="34" charset="0"/>
              </a:rPr>
              <a:t>/BLIKK </a:t>
            </a:r>
            <a:r>
              <a:rPr lang="en-US" altLang="sv-SE" sz="1700" dirty="0" err="1">
                <a:latin typeface="Tahoma" panose="020B0604030504040204" pitchFamily="34" charset="0"/>
                <a:cs typeface="Tahoma" panose="020B0604030504040204" pitchFamily="34" charset="0"/>
              </a:rPr>
              <a:t>och</a:t>
            </a:r>
            <a:r>
              <a:rPr lang="en-US" altLang="sv-SE" sz="1700" dirty="0">
                <a:latin typeface="Tahoma" panose="020B0604030504040204" pitchFamily="34" charset="0"/>
                <a:cs typeface="Tahoma" panose="020B0604030504040204" pitchFamily="34" charset="0"/>
              </a:rPr>
              <a:t> PSG</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n-US" altLang="sv-SE" sz="1700" dirty="0" err="1">
                <a:latin typeface="Tahoma" panose="020B0604030504040204" pitchFamily="34" charset="0"/>
                <a:cs typeface="Tahoma" panose="020B0604030504040204" pitchFamily="34" charset="0"/>
              </a:rPr>
              <a:t>Lagpeng</a:t>
            </a:r>
            <a:r>
              <a:rPr lang="en-US" altLang="sv-SE" sz="1700" dirty="0">
                <a:latin typeface="Tahoma" panose="020B0604030504040204" pitchFamily="34" charset="0"/>
                <a:cs typeface="Tahoma" panose="020B0604030504040204" pitchFamily="34" charset="0"/>
              </a:rPr>
              <a:t>. 2023 (</a:t>
            </a:r>
            <a:r>
              <a:rPr lang="en-US" altLang="sv-SE" sz="1700" dirty="0" err="1">
                <a:latin typeface="Tahoma" panose="020B0604030504040204" pitchFamily="34" charset="0"/>
                <a:cs typeface="Tahoma" panose="020B0604030504040204" pitchFamily="34" charset="0"/>
              </a:rPr>
              <a:t>två</a:t>
            </a:r>
            <a:r>
              <a:rPr lang="en-US" altLang="sv-SE" sz="1700" dirty="0">
                <a:latin typeface="Tahoma" panose="020B0604030504040204" pitchFamily="34" charset="0"/>
                <a:cs typeface="Tahoma" panose="020B0604030504040204" pitchFamily="34" charset="0"/>
              </a:rPr>
              <a:t> </a:t>
            </a:r>
            <a:r>
              <a:rPr lang="en-US" altLang="sv-SE" sz="1700" dirty="0" err="1">
                <a:latin typeface="Tahoma" panose="020B0604030504040204" pitchFamily="34" charset="0"/>
                <a:cs typeface="Tahoma" panose="020B0604030504040204" pitchFamily="34" charset="0"/>
              </a:rPr>
              <a:t>första</a:t>
            </a:r>
            <a:r>
              <a:rPr lang="en-US" altLang="sv-SE" sz="1700" dirty="0">
                <a:latin typeface="Tahoma" panose="020B0604030504040204" pitchFamily="34" charset="0"/>
                <a:cs typeface="Tahoma" panose="020B0604030504040204" pitchFamily="34" charset="0"/>
              </a:rPr>
              <a:t> </a:t>
            </a:r>
            <a:r>
              <a:rPr lang="en-US" altLang="sv-SE" sz="1700" dirty="0" err="1">
                <a:latin typeface="Tahoma" panose="020B0604030504040204" pitchFamily="34" charset="0"/>
                <a:cs typeface="Tahoma" panose="020B0604030504040204" pitchFamily="34" charset="0"/>
              </a:rPr>
              <a:t>åren</a:t>
            </a:r>
            <a:r>
              <a:rPr lang="en-US" altLang="sv-SE" sz="1700" dirty="0">
                <a:latin typeface="Tahoma" panose="020B0604030504040204" pitchFamily="34" charset="0"/>
                <a:cs typeface="Tahoma" panose="020B0604030504040204" pitchFamily="34" charset="0"/>
              </a:rPr>
              <a:t> 500kr </a:t>
            </a:r>
            <a:r>
              <a:rPr lang="en-US" altLang="sv-SE" sz="1700" dirty="0" err="1">
                <a:latin typeface="Tahoma" panose="020B0604030504040204" pitchFamily="34" charset="0"/>
                <a:cs typeface="Tahoma" panose="020B0604030504040204" pitchFamily="34" charset="0"/>
              </a:rPr>
              <a:t>sen</a:t>
            </a:r>
            <a:r>
              <a:rPr lang="en-US" altLang="sv-SE" sz="1700" dirty="0">
                <a:latin typeface="Tahoma" panose="020B0604030504040204" pitchFamily="34" charset="0"/>
                <a:cs typeface="Tahoma" panose="020B0604030504040204" pitchFamily="34" charset="0"/>
              </a:rPr>
              <a:t> 1000kr). </a:t>
            </a:r>
            <a:r>
              <a:rPr lang="en-US" altLang="sv-SE" sz="1700" dirty="0" err="1">
                <a:latin typeface="Tahoma" panose="020B0604030504040204" pitchFamily="34" charset="0"/>
                <a:cs typeface="Tahoma" panose="020B0604030504040204" pitchFamily="34" charset="0"/>
              </a:rPr>
              <a:t>Måste</a:t>
            </a:r>
            <a:r>
              <a:rPr lang="en-US" altLang="sv-SE" sz="1700" dirty="0">
                <a:latin typeface="Tahoma" panose="020B0604030504040204" pitchFamily="34" charset="0"/>
                <a:cs typeface="Tahoma" panose="020B0604030504040204" pitchFamily="34" charset="0"/>
              </a:rPr>
              <a:t> </a:t>
            </a:r>
            <a:r>
              <a:rPr lang="sv-SE" altLang="sv-SE" sz="1700" dirty="0">
                <a:latin typeface="Tahoma" panose="020B0604030504040204" pitchFamily="34" charset="0"/>
                <a:cs typeface="Tahoma" panose="020B0604030504040204" pitchFamily="34" charset="0"/>
              </a:rPr>
              <a:t>nyttjas</a:t>
            </a:r>
            <a:r>
              <a:rPr lang="en-US" altLang="sv-SE" sz="1700" dirty="0">
                <a:latin typeface="Tahoma" panose="020B0604030504040204" pitchFamily="34" charset="0"/>
                <a:cs typeface="Tahoma" panose="020B0604030504040204" pitchFamily="34" charset="0"/>
              </a:rPr>
              <a:t> under </a:t>
            </a:r>
            <a:r>
              <a:rPr lang="sv-SE" altLang="sv-SE" sz="1700" dirty="0">
                <a:latin typeface="Tahoma" panose="020B0604030504040204" pitchFamily="34" charset="0"/>
                <a:cs typeface="Tahoma" panose="020B0604030504040204" pitchFamily="34" charset="0"/>
              </a:rPr>
              <a:t>säsongen</a:t>
            </a:r>
            <a:r>
              <a:rPr lang="en-US" altLang="sv-SE" sz="1700" dirty="0">
                <a:latin typeface="Tahoma" panose="020B0604030504040204" pitchFamily="34" charset="0"/>
                <a:cs typeface="Tahoma" panose="020B0604030504040204" pitchFamily="34" charset="0"/>
              </a:rPr>
              <a:t>.</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sz="1700" dirty="0">
              <a:latin typeface="Tahoma" panose="020B0604030504040204" pitchFamily="34" charset="0"/>
              <a:cs typeface="Tahoma" panose="020B0604030504040204" pitchFamily="34" charset="0"/>
            </a:endParaRPr>
          </a:p>
          <a:p>
            <a:pPr marL="0" indent="0" eaLnBrk="1" hangingPunct="1">
              <a:spcBef>
                <a:spcPts val="700"/>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defRPr/>
            </a:pPr>
            <a:endParaRPr lang="en-US" altLang="sv-SE" sz="1700" dirty="0">
              <a:cs typeface="Tahoma" panose="020B060403050404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584" name="Rectangle 2458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4586" name="Rectangle 2458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88" name="Rectangle 2458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90" name="Rectangle 2458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92" name="Rectangle 2459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94" name="Freeform: Shape 2459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596" name="Rectangle 2459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578" name="Rectangle 1">
            <a:extLst>
              <a:ext uri="{FF2B5EF4-FFF2-40B4-BE49-F238E27FC236}">
                <a16:creationId xmlns:a16="http://schemas.microsoft.com/office/drawing/2014/main" id="{8094C293-D18B-2E95-4AC0-FBD1C0B551C8}"/>
              </a:ext>
            </a:extLst>
          </p:cNvPr>
          <p:cNvSpPr>
            <a:spLocks noGrp="1" noChangeArrowheads="1"/>
          </p:cNvSpPr>
          <p:nvPr>
            <p:ph type="title"/>
          </p:nvPr>
        </p:nvSpPr>
        <p:spPr>
          <a:xfrm>
            <a:off x="350041" y="586855"/>
            <a:ext cx="2401025" cy="3387497"/>
          </a:xfrm>
        </p:spPr>
        <p:txBody>
          <a:bodyPr anchor="b">
            <a:normAutofit/>
          </a:bodyPr>
          <a:lstStyle/>
          <a:p>
            <a:pPr algn="r"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3500" u="sng" dirty="0" err="1">
                <a:solidFill>
                  <a:srgbClr val="FFFFFF"/>
                </a:solidFill>
              </a:rPr>
              <a:t>Händelser</a:t>
            </a:r>
            <a:r>
              <a:rPr lang="en-US" altLang="sv-SE" sz="3500" u="sng" dirty="0">
                <a:solidFill>
                  <a:srgbClr val="FFFFFF"/>
                </a:solidFill>
              </a:rPr>
              <a:t> 2023</a:t>
            </a:r>
          </a:p>
        </p:txBody>
      </p:sp>
      <p:sp>
        <p:nvSpPr>
          <p:cNvPr id="24579" name="Rectangle 2">
            <a:extLst>
              <a:ext uri="{FF2B5EF4-FFF2-40B4-BE49-F238E27FC236}">
                <a16:creationId xmlns:a16="http://schemas.microsoft.com/office/drawing/2014/main" id="{6BAC5321-2F48-DAA1-A3D5-5EECE61B5716}"/>
              </a:ext>
            </a:extLst>
          </p:cNvPr>
          <p:cNvSpPr>
            <a:spLocks noGrp="1" noChangeArrowheads="1"/>
          </p:cNvSpPr>
          <p:nvPr>
            <p:ph type="body" idx="1"/>
          </p:nvPr>
        </p:nvSpPr>
        <p:spPr>
          <a:xfrm>
            <a:off x="3607694" y="649480"/>
            <a:ext cx="4916510" cy="5546047"/>
          </a:xfrm>
        </p:spPr>
        <p:txBody>
          <a:bodyPr anchor="ctr">
            <a:normAutofit/>
          </a:bodyPr>
          <a:lstStyle/>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sv-SE" altLang="sv-SE" sz="1700" noProof="1"/>
              <a:t>Årsmöte</a:t>
            </a:r>
            <a:r>
              <a:rPr lang="en-US" altLang="sv-SE" sz="1700" dirty="0"/>
              <a:t> för </a:t>
            </a:r>
            <a:r>
              <a:rPr lang="en-US" altLang="sv-SE" sz="1700" dirty="0" err="1"/>
              <a:t>alla</a:t>
            </a:r>
            <a:r>
              <a:rPr lang="en-US" altLang="sv-SE" sz="1700" dirty="0"/>
              <a:t> </a:t>
            </a:r>
            <a:r>
              <a:rPr lang="en-US" altLang="sv-SE" sz="1700" dirty="0" err="1"/>
              <a:t>medlemmar</a:t>
            </a:r>
            <a:endParaRPr lang="en-US" altLang="sv-SE" sz="1700" dirty="0"/>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1700" dirty="0" err="1"/>
              <a:t>Domarutbildning</a:t>
            </a:r>
            <a:r>
              <a:rPr lang="en-US" altLang="sv-SE" sz="1700" dirty="0"/>
              <a:t> -09</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1700" dirty="0" err="1"/>
              <a:t>Valborgsfirande</a:t>
            </a:r>
            <a:r>
              <a:rPr lang="en-US" altLang="sv-SE" sz="1700" dirty="0"/>
              <a:t> F-10</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1700" dirty="0" err="1"/>
              <a:t>Fotbollsskola</a:t>
            </a:r>
            <a:r>
              <a:rPr lang="en-US" altLang="sv-SE" sz="1700" dirty="0"/>
              <a:t>, </a:t>
            </a:r>
            <a:r>
              <a:rPr lang="en-US" altLang="sv-SE" sz="1700" dirty="0" err="1"/>
              <a:t>födda</a:t>
            </a:r>
            <a:r>
              <a:rPr lang="en-US" altLang="sv-SE" sz="1700" dirty="0"/>
              <a:t> 11-16</a:t>
            </a:r>
          </a:p>
          <a:p>
            <a:pPr marL="319088" indent="-319088" eaLnBrk="1" hangingPunct="1">
              <a:spcBef>
                <a:spcPts val="700"/>
              </a:spcBef>
              <a:buClr>
                <a:srgbClr val="B2B2B2"/>
              </a:buClr>
              <a:buSzPct val="60000"/>
              <a:buFont typeface="Wingdings"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sv-SE" sz="1700" dirty="0"/>
              <a:t>MSSK-</a:t>
            </a:r>
            <a:r>
              <a:rPr lang="en-US" altLang="sv-SE" sz="1700" dirty="0" err="1"/>
              <a:t>dagen</a:t>
            </a:r>
            <a:r>
              <a:rPr lang="en-US" altLang="sv-SE" sz="1700" dirty="0"/>
              <a:t> P-11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w Cen MT"/>
        <a:ea typeface="Microsoft YaHei"/>
        <a:cs typeface=""/>
      </a:majorFont>
      <a:minorFont>
        <a:latin typeface="Tw Cen MT"/>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6318</TotalTime>
  <Words>949</Words>
  <Application>Microsoft Office PowerPoint</Application>
  <PresentationFormat>Bildspel på skärmen (4:3)</PresentationFormat>
  <Paragraphs>118</Paragraphs>
  <Slides>11</Slides>
  <Notes>6</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11</vt:i4>
      </vt:variant>
    </vt:vector>
  </HeadingPairs>
  <TitlesOfParts>
    <vt:vector size="18" baseType="lpstr">
      <vt:lpstr>Arial</vt:lpstr>
      <vt:lpstr>Calibri</vt:lpstr>
      <vt:lpstr>Tahoma</vt:lpstr>
      <vt:lpstr>Times New Roman</vt:lpstr>
      <vt:lpstr>Tw Cen MT</vt:lpstr>
      <vt:lpstr>Wingdings</vt:lpstr>
      <vt:lpstr>Office Theme</vt:lpstr>
      <vt:lpstr>Protokoll  Föräldramötet 24/ 4-23</vt:lpstr>
      <vt:lpstr>PowerPoint-presentation</vt:lpstr>
      <vt:lpstr>Välkomna föräldrar och barn fotbollssäsongen 2023</vt:lpstr>
      <vt:lpstr>Cuper vi kommer delta i </vt:lpstr>
      <vt:lpstr>Uppdatering föräldragruppen:</vt:lpstr>
      <vt:lpstr>Föreningsuppgifter 2023</vt:lpstr>
      <vt:lpstr>Att spela inom föreningen</vt:lpstr>
      <vt:lpstr>Vad får vi ?</vt:lpstr>
      <vt:lpstr>Händelser 2023</vt:lpstr>
      <vt:lpstr>Personal inom MSSK</vt:lpstr>
      <vt:lpstr>Levande Park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 klubben</dc:title>
  <dc:creator>Alexandra Renberg</dc:creator>
  <cp:lastModifiedBy>Lars Bergstedt</cp:lastModifiedBy>
  <cp:revision>26</cp:revision>
  <cp:lastPrinted>1601-01-01T00:00:00Z</cp:lastPrinted>
  <dcterms:created xsi:type="dcterms:W3CDTF">1601-01-01T00:00:00Z</dcterms:created>
  <dcterms:modified xsi:type="dcterms:W3CDTF">2023-05-01T18:42:51Z</dcterms:modified>
</cp:coreProperties>
</file>