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76" r:id="rId3"/>
    <p:sldId id="277" r:id="rId4"/>
    <p:sldId id="278" r:id="rId5"/>
    <p:sldId id="279" r:id="rId6"/>
    <p:sldId id="280" r:id="rId7"/>
    <p:sldId id="281" r:id="rId8"/>
    <p:sldId id="28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1648"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tx1"/>
        </a:solidFill>
        <a:effectLst/>
      </p:bgPr>
    </p:bg>
    <p:spTree>
      <p:nvGrpSpPr>
        <p:cNvPr id="1" name=""/>
        <p:cNvGrpSpPr/>
        <p:nvPr/>
      </p:nvGrpSpPr>
      <p:grpSpPr>
        <a:xfrm>
          <a:off x="0" y="0"/>
          <a:ext cx="0" cy="0"/>
          <a:chOff x="0" y="0"/>
          <a:chExt cx="0" cy="0"/>
        </a:xfrm>
      </p:grpSpPr>
      <p:sp>
        <p:nvSpPr>
          <p:cNvPr id="8" name="Rubrik 7"/>
          <p:cNvSpPr>
            <a:spLocks noGrp="1"/>
          </p:cNvSpPr>
          <p:nvPr>
            <p:ph type="ctrTitle"/>
          </p:nvPr>
        </p:nvSpPr>
        <p:spPr>
          <a:xfrm>
            <a:off x="2483768" y="2564904"/>
            <a:ext cx="6477000" cy="1828800"/>
          </a:xfrm>
        </p:spPr>
        <p:txBody>
          <a:bodyPr anchor="b"/>
          <a:lstStyle>
            <a:lvl1pPr>
              <a:defRPr cap="all" baseline="0"/>
            </a:lvl1pPr>
          </a:lstStyle>
          <a:p>
            <a:r>
              <a:rPr kumimoji="0" lang="sv-SE" smtClean="0"/>
              <a:t>Klicka här för att ändra format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612648" y="228600"/>
            <a:ext cx="8153400" cy="990600"/>
          </a:xfrm>
        </p:spPr>
        <p:txBody>
          <a:bodyPr/>
          <a:lstStyle/>
          <a:p>
            <a:r>
              <a:rPr kumimoji="0" lang="sv-SE" dirty="0" smtClean="0"/>
              <a:t>Klicka här för att ändra format</a:t>
            </a:r>
            <a:endParaRPr kumimoji="0" lang="en-US" dirty="0"/>
          </a:p>
        </p:txBody>
      </p:sp>
      <p:sp>
        <p:nvSpPr>
          <p:cNvPr id="6" name="Platshållare för bildnummer 5"/>
          <p:cNvSpPr>
            <a:spLocks noGrp="1"/>
          </p:cNvSpPr>
          <p:nvPr>
            <p:ph type="sldNum" sz="quarter" idx="12"/>
          </p:nvPr>
        </p:nvSpPr>
        <p:spPr>
          <a:xfrm>
            <a:off x="0" y="1272222"/>
            <a:ext cx="533400" cy="244476"/>
          </a:xfrm>
          <a:prstGeom prst="rect">
            <a:avLst/>
          </a:prstGeom>
        </p:spPr>
        <p:txBody>
          <a:bodyPr/>
          <a:lstStyle>
            <a:lvl1pPr>
              <a:defRPr>
                <a:solidFill>
                  <a:srgbClr val="FFFFFF"/>
                </a:solidFill>
              </a:defRPr>
            </a:lvl1pPr>
          </a:lstStyle>
          <a:p>
            <a:fld id="{D5BBC35B-A44B-4119-B8DA-DE9E3DFADA20}" type="slidenum">
              <a:rPr kumimoji="0" lang="en-US" smtClean="0"/>
              <a:pPr/>
              <a:t>‹Nr.›</a:t>
            </a:fld>
            <a:endParaRPr kumimoji="0" lang="en-US" dirty="0"/>
          </a:p>
        </p:txBody>
      </p:sp>
      <p:sp>
        <p:nvSpPr>
          <p:cNvPr id="8" name="Platshållare för innehåll 7"/>
          <p:cNvSpPr>
            <a:spLocks noGrp="1"/>
          </p:cNvSpPr>
          <p:nvPr>
            <p:ph sz="quarter" idx="1"/>
          </p:nvPr>
        </p:nvSpPr>
        <p:spPr>
          <a:xfrm>
            <a:off x="612648" y="1600200"/>
            <a:ext cx="8153400" cy="4133056"/>
          </a:xfrm>
        </p:spPr>
        <p:txBody>
          <a:bodyPr/>
          <a:lstStyle>
            <a:lvl1pPr>
              <a:buClr>
                <a:srgbClr val="C00000"/>
              </a:buClr>
              <a:buFont typeface="Arial" pitchFamily="34" charset="0"/>
              <a:buChar char="•"/>
              <a:defRPr/>
            </a:lvl1pPr>
            <a:lvl2pPr>
              <a:buClr>
                <a:srgbClr val="C00000"/>
              </a:buClr>
              <a:buFont typeface="Arial" pitchFamily="34" charset="0"/>
              <a:buChar char="•"/>
              <a:defRPr/>
            </a:lvl2pPr>
            <a:lvl3pPr>
              <a:buClr>
                <a:srgbClr val="C00000"/>
              </a:buClr>
              <a:buFont typeface="Arial" pitchFamily="34" charset="0"/>
              <a:buChar char="•"/>
              <a:defRPr/>
            </a:lvl3pPr>
            <a:lvl4pPr>
              <a:buClr>
                <a:srgbClr val="C00000"/>
              </a:buClr>
              <a:buFont typeface="Arial" pitchFamily="34" charset="0"/>
              <a:buChar char="•"/>
              <a:defRPr/>
            </a:lvl4pPr>
            <a:lvl5pPr>
              <a:buClr>
                <a:srgbClr val="C00000"/>
              </a:buClr>
              <a:buFont typeface="Arial" pitchFamily="34" charset="0"/>
              <a:buChar char="•"/>
              <a:defRPr/>
            </a:lvl5pPr>
          </a:lstStyle>
          <a:p>
            <a:pPr lvl="0" eaLnBrk="1" latinLnBrk="0" hangingPunct="1"/>
            <a:r>
              <a:rPr lang="sv-SE" dirty="0" smtClean="0"/>
              <a:t>Klicka här för att ändra format på bakgrundstexten</a:t>
            </a:r>
          </a:p>
          <a:p>
            <a:pPr lvl="1" eaLnBrk="1" latinLnBrk="0" hangingPunct="1"/>
            <a:r>
              <a:rPr lang="sv-SE" dirty="0" smtClean="0"/>
              <a:t>Nivå två</a:t>
            </a:r>
          </a:p>
          <a:p>
            <a:pPr lvl="2" eaLnBrk="1" latinLnBrk="0" hangingPunct="1"/>
            <a:r>
              <a:rPr lang="sv-SE" dirty="0" smtClean="0"/>
              <a:t>Nivå tre</a:t>
            </a:r>
          </a:p>
          <a:p>
            <a:pPr lvl="3" eaLnBrk="1" latinLnBrk="0" hangingPunct="1"/>
            <a:r>
              <a:rPr lang="sv-SE" dirty="0" smtClean="0"/>
              <a:t>Nivå fyra</a:t>
            </a:r>
          </a:p>
          <a:p>
            <a:pPr lvl="4" eaLnBrk="1" latinLnBrk="0" hangingPunct="1"/>
            <a:r>
              <a:rPr lang="sv-SE" dirty="0" smtClean="0"/>
              <a:t>Nivå fem</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Ref idx="1003">
        <a:schemeClr val="bg1"/>
      </p:bgRef>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899592" y="3175248"/>
            <a:ext cx="7595121" cy="1765920"/>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7" name="Rektangel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0" y="1600200"/>
            <a:ext cx="9144000" cy="110872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899592" y="1600200"/>
            <a:ext cx="7632848" cy="1108720"/>
          </a:xfrm>
        </p:spPr>
        <p:txBody>
          <a:bodyPr/>
          <a:lstStyle>
            <a:lvl1pPr algn="l">
              <a:buNone/>
              <a:defRPr sz="4400" b="0" cap="none">
                <a:solidFill>
                  <a:srgbClr val="FFFFFF"/>
                </a:solidFill>
              </a:defRPr>
            </a:lvl1pPr>
          </a:lstStyle>
          <a:p>
            <a:r>
              <a:rPr kumimoji="0" lang="sv-SE" dirty="0" smtClean="0"/>
              <a:t>Klicka här för att ändra format</a:t>
            </a:r>
            <a:endParaRPr kumimoji="0" lang="en-US" dirty="0"/>
          </a:p>
        </p:txBody>
      </p:sp>
      <p:pic>
        <p:nvPicPr>
          <p:cNvPr id="10" name="Bildobjekt 9" descr="Julkortslogga.BMP"/>
          <p:cNvPicPr>
            <a:picLocks noChangeAspect="1"/>
          </p:cNvPicPr>
          <p:nvPr userDrawn="1"/>
        </p:nvPicPr>
        <p:blipFill>
          <a:blip r:embed="rId2" cstate="print"/>
          <a:stretch>
            <a:fillRect/>
          </a:stretch>
        </p:blipFill>
        <p:spPr>
          <a:xfrm>
            <a:off x="251520" y="260648"/>
            <a:ext cx="836712" cy="83671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9" name="Platshållare för innehåll 8"/>
          <p:cNvSpPr>
            <a:spLocks noGrp="1"/>
          </p:cNvSpPr>
          <p:nvPr>
            <p:ph sz="quarter" idx="1"/>
          </p:nvPr>
        </p:nvSpPr>
        <p:spPr>
          <a:xfrm>
            <a:off x="609600" y="1589567"/>
            <a:ext cx="3886200" cy="3927665"/>
          </a:xfrm>
        </p:spPr>
        <p:txBody>
          <a:bodyPr/>
          <a:lstStyle/>
          <a:p>
            <a:pPr lvl="0" eaLnBrk="1" latinLnBrk="0" hangingPunct="1"/>
            <a:r>
              <a:rPr lang="sv-SE" dirty="0" smtClean="0"/>
              <a:t>Klicka här för att ändra format på bakgrundstexten</a:t>
            </a:r>
          </a:p>
          <a:p>
            <a:pPr lvl="1" eaLnBrk="1" latinLnBrk="0" hangingPunct="1"/>
            <a:r>
              <a:rPr lang="sv-SE" dirty="0" smtClean="0"/>
              <a:t>Nivå två</a:t>
            </a:r>
          </a:p>
          <a:p>
            <a:pPr lvl="2" eaLnBrk="1" latinLnBrk="0" hangingPunct="1"/>
            <a:r>
              <a:rPr lang="sv-SE" dirty="0" smtClean="0"/>
              <a:t>Nivå tre</a:t>
            </a:r>
          </a:p>
          <a:p>
            <a:pPr lvl="3" eaLnBrk="1" latinLnBrk="0" hangingPunct="1"/>
            <a:r>
              <a:rPr lang="sv-SE" dirty="0" smtClean="0"/>
              <a:t>Nivå fyra</a:t>
            </a:r>
          </a:p>
          <a:p>
            <a:pPr lvl="4" eaLnBrk="1" latinLnBrk="0" hangingPunct="1"/>
            <a:r>
              <a:rPr lang="sv-SE" dirty="0" smtClean="0"/>
              <a:t>Nivå fem</a:t>
            </a:r>
            <a:endParaRPr kumimoji="0" lang="en-US" dirty="0"/>
          </a:p>
        </p:txBody>
      </p:sp>
      <p:sp>
        <p:nvSpPr>
          <p:cNvPr id="11" name="Platshållare för innehåll 10"/>
          <p:cNvSpPr>
            <a:spLocks noGrp="1"/>
          </p:cNvSpPr>
          <p:nvPr>
            <p:ph sz="quarter" idx="2"/>
          </p:nvPr>
        </p:nvSpPr>
        <p:spPr>
          <a:xfrm>
            <a:off x="4844901" y="1589567"/>
            <a:ext cx="3886200" cy="3927665"/>
          </a:xfrm>
        </p:spPr>
        <p:txBody>
          <a:body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Platshållare för rubrik 21"/>
          <p:cNvSpPr>
            <a:spLocks noGrp="1"/>
          </p:cNvSpPr>
          <p:nvPr>
            <p:ph type="title"/>
          </p:nvPr>
        </p:nvSpPr>
        <p:spPr>
          <a:xfrm>
            <a:off x="609600" y="228600"/>
            <a:ext cx="8153400" cy="990600"/>
          </a:xfrm>
          <a:prstGeom prst="rect">
            <a:avLst/>
          </a:prstGeom>
        </p:spPr>
        <p:txBody>
          <a:bodyPr vert="horz" anchor="ctr">
            <a:normAutofit/>
          </a:bodyPr>
          <a:lstStyle/>
          <a:p>
            <a:r>
              <a:rPr kumimoji="0" lang="sv-SE" dirty="0" smtClean="0"/>
              <a:t>Klicka här för att ändra format</a:t>
            </a:r>
            <a:endParaRPr kumimoji="0" lang="en-US" dirty="0"/>
          </a:p>
        </p:txBody>
      </p:sp>
      <p:sp>
        <p:nvSpPr>
          <p:cNvPr id="13" name="Platshållare för text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sv-SE" dirty="0" smtClean="0"/>
              <a:t>Klicka här för att ändra format på bakgrundstexten</a:t>
            </a:r>
          </a:p>
          <a:p>
            <a:pPr lvl="1" eaLnBrk="1" latinLnBrk="0" hangingPunct="1"/>
            <a:r>
              <a:rPr kumimoji="0" lang="sv-SE" dirty="0" smtClean="0"/>
              <a:t>Nivå två</a:t>
            </a:r>
          </a:p>
          <a:p>
            <a:pPr lvl="2" eaLnBrk="1" latinLnBrk="0" hangingPunct="1"/>
            <a:r>
              <a:rPr kumimoji="0" lang="sv-SE" dirty="0" smtClean="0"/>
              <a:t>Nivå tre</a:t>
            </a:r>
          </a:p>
          <a:p>
            <a:pPr lvl="3" eaLnBrk="1" latinLnBrk="0" hangingPunct="1"/>
            <a:r>
              <a:rPr kumimoji="0" lang="sv-SE" dirty="0" smtClean="0"/>
              <a:t>Nivå fyra</a:t>
            </a:r>
          </a:p>
          <a:p>
            <a:pPr lvl="4" eaLnBrk="1" latinLnBrk="0" hangingPunct="1"/>
            <a:r>
              <a:rPr kumimoji="0" lang="sv-SE" dirty="0" smtClean="0"/>
              <a:t>Nivå fem</a:t>
            </a:r>
            <a:endParaRPr kumimoji="0" lang="en-US" dirty="0"/>
          </a:p>
        </p:txBody>
      </p:sp>
      <p:sp>
        <p:nvSpPr>
          <p:cNvPr id="9" name="Rektangel 8"/>
          <p:cNvSpPr/>
          <p:nvPr/>
        </p:nvSpPr>
        <p:spPr>
          <a:xfrm>
            <a:off x="0" y="5805264"/>
            <a:ext cx="9144000" cy="576064"/>
          </a:xfrm>
          <a:prstGeom prst="rect">
            <a:avLst/>
          </a:prstGeom>
          <a:solidFill>
            <a:srgbClr val="C00000"/>
          </a:solidFill>
          <a:ln/>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Bildobjekt 10" descr="Julkortslogga.BMP"/>
          <p:cNvPicPr>
            <a:picLocks noChangeAspect="1"/>
          </p:cNvPicPr>
          <p:nvPr/>
        </p:nvPicPr>
        <p:blipFill>
          <a:blip r:embed="rId7" cstate="print"/>
          <a:stretch>
            <a:fillRect/>
          </a:stretch>
        </p:blipFill>
        <p:spPr>
          <a:xfrm>
            <a:off x="251520" y="5517232"/>
            <a:ext cx="1124744" cy="112474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12" name="Platshållare för sidfot 3"/>
          <p:cNvSpPr txBox="1">
            <a:spLocks/>
          </p:cNvSpPr>
          <p:nvPr/>
        </p:nvSpPr>
        <p:spPr>
          <a:xfrm>
            <a:off x="1691680" y="5877272"/>
            <a:ext cx="6480720" cy="360040"/>
          </a:xfrm>
          <a:prstGeom prst="rect">
            <a:avLst/>
          </a:prstGeom>
        </p:spPr>
        <p:txBody>
          <a:bodyPr/>
          <a:lstStyle>
            <a:lvl1pPr algn="l">
              <a:defRPr sz="18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schemeClr val="bg1"/>
                </a:solidFill>
                <a:effectLst/>
                <a:uLnTx/>
                <a:uFillTx/>
                <a:latin typeface="+mn-lt"/>
                <a:ea typeface="+mn-ea"/>
                <a:cs typeface="+mn-cs"/>
              </a:rPr>
              <a:t>Mail: info@mssk.se | Tele: 0911 – 371 70| </a:t>
            </a:r>
            <a:r>
              <a:rPr kumimoji="0" lang="en-US" sz="1600" b="1" i="0" u="none" strike="noStrike" kern="1200" cap="none" spc="0" normalizeH="0" baseline="0" noProof="0" dirty="0" err="1" smtClean="0">
                <a:ln>
                  <a:noFill/>
                </a:ln>
                <a:solidFill>
                  <a:schemeClr val="bg1"/>
                </a:solidFill>
                <a:effectLst/>
                <a:uLnTx/>
                <a:uFillTx/>
                <a:latin typeface="+mn-lt"/>
                <a:ea typeface="+mn-ea"/>
                <a:cs typeface="+mn-cs"/>
              </a:rPr>
              <a:t>Munksundsvägen</a:t>
            </a:r>
            <a:r>
              <a:rPr kumimoji="0" lang="en-US" sz="1600" b="1" i="0" u="none" strike="noStrike" kern="1200" cap="none" spc="0" normalizeH="0" baseline="0" noProof="0" dirty="0" smtClean="0">
                <a:ln>
                  <a:noFill/>
                </a:ln>
                <a:solidFill>
                  <a:schemeClr val="bg1"/>
                </a:solidFill>
                <a:effectLst/>
                <a:uLnTx/>
                <a:uFillTx/>
                <a:latin typeface="+mn-lt"/>
                <a:ea typeface="+mn-ea"/>
                <a:cs typeface="+mn-cs"/>
              </a:rPr>
              <a:t> 47</a:t>
            </a:r>
            <a:endParaRPr kumimoji="0" lang="en-US" sz="1600" b="1" i="0" u="none" strike="noStrike" kern="1200" cap="none" spc="0" normalizeH="0" baseline="0" noProof="0" dirty="0">
              <a:ln>
                <a:noFill/>
              </a:ln>
              <a:solidFill>
                <a:schemeClr val="bg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8" r:id="rId5"/>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orrbotten.svenskfotboll.se/foreningsutveckl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MSSK Projektpool</a:t>
            </a:r>
            <a:endParaRPr lang="sv-SE" dirty="0"/>
          </a:p>
        </p:txBody>
      </p:sp>
      <p:pic>
        <p:nvPicPr>
          <p:cNvPr id="3" name="Platshållare för innehåll 2" descr="c_6406_17190325_large.jpg"/>
          <p:cNvPicPr>
            <a:picLocks noGrp="1" noChangeAspect="1"/>
          </p:cNvPicPr>
          <p:nvPr>
            <p:ph sz="quarter" idx="1"/>
          </p:nvPr>
        </p:nvPicPr>
        <p:blipFill>
          <a:blip r:embed="rId2">
            <a:extLst>
              <a:ext uri="{28A0092B-C50C-407E-A947-70E740481C1C}">
                <a14:useLocalDpi xmlns:a14="http://schemas.microsoft.com/office/drawing/2010/main" val="0"/>
              </a:ext>
            </a:extLst>
          </a:blip>
          <a:srcRect t="4950" b="4950"/>
          <a:stretch>
            <a:fillRect/>
          </a:stretch>
        </p:blipFill>
        <p:spPr>
          <a:xfrm>
            <a:off x="1475656" y="1772816"/>
            <a:ext cx="6425208" cy="3257015"/>
          </a:xfrm>
        </p:spPr>
      </p:pic>
    </p:spTree>
    <p:extLst>
      <p:ext uri="{BB962C8B-B14F-4D97-AF65-F5344CB8AC3E}">
        <p14:creationId xmlns:p14="http://schemas.microsoft.com/office/powerpoint/2010/main" val="20151089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Arrangera </a:t>
            </a:r>
            <a:r>
              <a:rPr lang="sv-SE" dirty="0" err="1" smtClean="0"/>
              <a:t>föreningscup</a:t>
            </a:r>
            <a:endParaRPr lang="sv-SE" dirty="0"/>
          </a:p>
        </p:txBody>
      </p:sp>
      <p:sp>
        <p:nvSpPr>
          <p:cNvPr id="3" name="Platshållare för innehåll 2"/>
          <p:cNvSpPr>
            <a:spLocks noGrp="1"/>
          </p:cNvSpPr>
          <p:nvPr>
            <p:ph sz="quarter" idx="1"/>
          </p:nvPr>
        </p:nvSpPr>
        <p:spPr>
          <a:xfrm>
            <a:off x="539552" y="1412776"/>
            <a:ext cx="8153400" cy="4133056"/>
          </a:xfrm>
        </p:spPr>
        <p:txBody>
          <a:bodyPr>
            <a:normAutofit fontScale="92500" lnSpcReduction="20000"/>
          </a:bodyPr>
          <a:lstStyle/>
          <a:p>
            <a:pPr marL="0" indent="0">
              <a:buNone/>
            </a:pPr>
            <a:r>
              <a:rPr lang="sv-SE" dirty="0"/>
              <a:t>Uppdraget innefattar att styra upp en cup (5-, 7.-, 9- eller 11-manna) där vi bjuder in andra föreningar att delta. Förslagsvis en </a:t>
            </a:r>
            <a:r>
              <a:rPr lang="sv-SE" dirty="0" err="1"/>
              <a:t>höstcup</a:t>
            </a:r>
            <a:r>
              <a:rPr lang="sv-SE" dirty="0"/>
              <a:t> där de som spelar sista året 5-manna för prova på att spela 7-manna. </a:t>
            </a:r>
          </a:p>
          <a:p>
            <a:pPr marL="0" indent="0">
              <a:buNone/>
            </a:pPr>
            <a:r>
              <a:rPr lang="sv-SE" dirty="0" smtClean="0"/>
              <a:t>   Projektpolen</a:t>
            </a:r>
            <a:r>
              <a:rPr lang="sv-SE" dirty="0"/>
              <a:t>/delar av projektpolen bistår i det här fallet med projektledare, att se till att det finns speldugliga planer och kioskansvarig. Övriga arbetsinsatser placeras ut på de lag MSSK lag som deltar i cupen. </a:t>
            </a:r>
          </a:p>
          <a:p>
            <a:pPr marL="0" indent="0">
              <a:buNone/>
            </a:pPr>
            <a:r>
              <a:rPr lang="sv-SE" dirty="0" smtClean="0"/>
              <a:t>   Det </a:t>
            </a:r>
            <a:r>
              <a:rPr lang="sv-SE" dirty="0"/>
              <a:t>långsiktiga målet är att säkerställa så att cupen kan bli ett årligt återkommande evenemang. </a:t>
            </a:r>
          </a:p>
        </p:txBody>
      </p:sp>
    </p:spTree>
    <p:extLst>
      <p:ext uri="{BB962C8B-B14F-4D97-AF65-F5344CB8AC3E}">
        <p14:creationId xmlns:p14="http://schemas.microsoft.com/office/powerpoint/2010/main" val="24696846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Fotbollens dag</a:t>
            </a:r>
            <a:endParaRPr lang="sv-SE" dirty="0"/>
          </a:p>
        </p:txBody>
      </p:sp>
      <p:sp>
        <p:nvSpPr>
          <p:cNvPr id="3" name="Platshållare för innehåll 2"/>
          <p:cNvSpPr>
            <a:spLocks noGrp="1"/>
          </p:cNvSpPr>
          <p:nvPr>
            <p:ph sz="quarter" idx="1"/>
          </p:nvPr>
        </p:nvSpPr>
        <p:spPr>
          <a:xfrm>
            <a:off x="539552" y="1340768"/>
            <a:ext cx="8153400" cy="4133056"/>
          </a:xfrm>
        </p:spPr>
        <p:txBody>
          <a:bodyPr>
            <a:normAutofit fontScale="92500" lnSpcReduction="20000"/>
          </a:bodyPr>
          <a:lstStyle/>
          <a:p>
            <a:pPr marL="0" indent="0">
              <a:buNone/>
            </a:pPr>
            <a:r>
              <a:rPr lang="sv-SE" dirty="0"/>
              <a:t>En dag under hösten så är målsättningen att vi ska samla ihop våra lag under en dag på Parken där de får spela matcher (seriematcher). Under dagen finns möjlighet att arrangera övriga aktiviteter (</a:t>
            </a:r>
            <a:r>
              <a:rPr lang="sv-SE" dirty="0" err="1"/>
              <a:t>bakluckeloppis</a:t>
            </a:r>
            <a:r>
              <a:rPr lang="sv-SE" dirty="0"/>
              <a:t>, barnaktiviteter och så vidare) och försäljning av kioskvaror, fika och hamburgare.</a:t>
            </a:r>
          </a:p>
          <a:p>
            <a:pPr marL="0" indent="0">
              <a:buNone/>
            </a:pPr>
            <a:r>
              <a:rPr lang="sv-SE" dirty="0" smtClean="0"/>
              <a:t>   Projektpolen </a:t>
            </a:r>
            <a:r>
              <a:rPr lang="sv-SE" dirty="0"/>
              <a:t>blir här den samordnande kraften tillsammans med arrangerande lag. Viktiga punkter innefattar att lägga upp ett fungerande spelschema, se till att lagen löser så att de kan spela sin match på just den här dagen, koordinera och arrangera aktiviteterna runt om fotbollsplanen </a:t>
            </a:r>
          </a:p>
        </p:txBody>
      </p:sp>
    </p:spTree>
    <p:extLst>
      <p:ext uri="{BB962C8B-B14F-4D97-AF65-F5344CB8AC3E}">
        <p14:creationId xmlns:p14="http://schemas.microsoft.com/office/powerpoint/2010/main" val="27438003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i="1" dirty="0" smtClean="0"/>
              <a:t>Levande Park - </a:t>
            </a:r>
            <a:r>
              <a:rPr lang="sv-SE" dirty="0" smtClean="0"/>
              <a:t>projekt</a:t>
            </a:r>
            <a:endParaRPr lang="sv-SE" i="1" dirty="0"/>
          </a:p>
        </p:txBody>
      </p:sp>
      <p:sp>
        <p:nvSpPr>
          <p:cNvPr id="3" name="Platshållare för innehåll 2"/>
          <p:cNvSpPr>
            <a:spLocks noGrp="1"/>
          </p:cNvSpPr>
          <p:nvPr>
            <p:ph sz="quarter" idx="1"/>
          </p:nvPr>
        </p:nvSpPr>
        <p:spPr/>
        <p:txBody>
          <a:bodyPr>
            <a:normAutofit/>
          </a:bodyPr>
          <a:lstStyle/>
          <a:p>
            <a:pPr marL="0" indent="0">
              <a:buNone/>
            </a:pPr>
            <a:r>
              <a:rPr lang="sv-SE" dirty="0"/>
              <a:t>MSSK har som ambition att starta ett projekt där visionen är att vi så småningom ska kunna samla all vår verksamhet sommartid på Parken. Hur det ska gå till, vad som behöver göras och vem som ska göra det har ni i projektpolen i allra högsta grad möjlighet att påverka.</a:t>
            </a:r>
          </a:p>
          <a:p>
            <a:pPr marL="0" indent="0">
              <a:buNone/>
            </a:pPr>
            <a:r>
              <a:rPr lang="sv-SE" dirty="0"/>
              <a:t>Två medlemmar ur projektpolen bör delta i den arbetsgrupp som jobbar med </a:t>
            </a:r>
            <a:r>
              <a:rPr lang="sv-SE" i="1" dirty="0"/>
              <a:t>Levande Park</a:t>
            </a:r>
            <a:r>
              <a:rPr lang="sv-SE" dirty="0"/>
              <a:t> projektet </a:t>
            </a:r>
          </a:p>
        </p:txBody>
      </p:sp>
    </p:spTree>
    <p:extLst>
      <p:ext uri="{BB962C8B-B14F-4D97-AF65-F5344CB8AC3E}">
        <p14:creationId xmlns:p14="http://schemas.microsoft.com/office/powerpoint/2010/main" val="340612366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i="1" dirty="0" smtClean="0"/>
              <a:t>Futurum FF</a:t>
            </a:r>
            <a:endParaRPr lang="sv-SE" i="1" dirty="0"/>
          </a:p>
        </p:txBody>
      </p:sp>
      <p:sp>
        <p:nvSpPr>
          <p:cNvPr id="3" name="Platshållare för innehåll 2"/>
          <p:cNvSpPr>
            <a:spLocks noGrp="1"/>
          </p:cNvSpPr>
          <p:nvPr>
            <p:ph sz="quarter" idx="1"/>
          </p:nvPr>
        </p:nvSpPr>
        <p:spPr/>
        <p:txBody>
          <a:bodyPr>
            <a:normAutofit fontScale="85000" lnSpcReduction="20000"/>
          </a:bodyPr>
          <a:lstStyle/>
          <a:p>
            <a:pPr marL="0" indent="0">
              <a:buNone/>
            </a:pPr>
            <a:r>
              <a:rPr lang="sv-SE" i="1" dirty="0"/>
              <a:t>Futurum FF </a:t>
            </a:r>
            <a:r>
              <a:rPr lang="sv-SE" dirty="0"/>
              <a:t>är ett projekt som drivs av Norrbottens fotbollsförbund (NFF). Projektet syftar till att föreningarna i länet ska utvecklas och bli bättre inom tre specifika områden som de kallar </a:t>
            </a:r>
            <a:r>
              <a:rPr lang="sv-SE" i="1" dirty="0"/>
              <a:t>Attraktiv förening, Modern förening och Stark förening</a:t>
            </a:r>
            <a:r>
              <a:rPr lang="sv-SE" dirty="0"/>
              <a:t>. Efter att ha blivit certifierad som </a:t>
            </a:r>
            <a:r>
              <a:rPr lang="sv-SE" i="1" dirty="0"/>
              <a:t>Futurum FF förening</a:t>
            </a:r>
            <a:r>
              <a:rPr lang="sv-SE" dirty="0"/>
              <a:t> så erhåller MSSK 20 000:-. För att kunna genomföra detta så bör föreningen tillsätta en arbetsgrupp om 10 personer, där bör 2-3 personer från projektpolen ingå. I gruppen kommer även representanter från sektionerna och huvudstyrelsen att ingå.</a:t>
            </a:r>
          </a:p>
          <a:p>
            <a:pPr marL="0" indent="0">
              <a:buNone/>
            </a:pPr>
            <a:r>
              <a:rPr lang="sv-SE" dirty="0"/>
              <a:t>Läs mer om </a:t>
            </a:r>
            <a:r>
              <a:rPr lang="sv-SE" i="1" dirty="0"/>
              <a:t>Futurum FF </a:t>
            </a:r>
            <a:r>
              <a:rPr lang="sv-SE" dirty="0"/>
              <a:t>på: </a:t>
            </a:r>
            <a:r>
              <a:rPr lang="sv-SE" u="sng" dirty="0">
                <a:hlinkClick r:id="rId2"/>
              </a:rPr>
              <a:t>http://norrbotten.svenskfotboll.se/foreningsutveckling/</a:t>
            </a:r>
            <a:r>
              <a:rPr lang="sv-SE" dirty="0"/>
              <a:t> </a:t>
            </a:r>
          </a:p>
        </p:txBody>
      </p:sp>
    </p:spTree>
    <p:extLst>
      <p:ext uri="{BB962C8B-B14F-4D97-AF65-F5344CB8AC3E}">
        <p14:creationId xmlns:p14="http://schemas.microsoft.com/office/powerpoint/2010/main" val="960047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Fotbollsskola</a:t>
            </a:r>
            <a:endParaRPr lang="sv-SE" dirty="0"/>
          </a:p>
        </p:txBody>
      </p:sp>
      <p:sp>
        <p:nvSpPr>
          <p:cNvPr id="3" name="Platshållare för innehåll 2"/>
          <p:cNvSpPr>
            <a:spLocks noGrp="1"/>
          </p:cNvSpPr>
          <p:nvPr>
            <p:ph sz="quarter" idx="1"/>
          </p:nvPr>
        </p:nvSpPr>
        <p:spPr/>
        <p:txBody>
          <a:bodyPr>
            <a:normAutofit fontScale="92500" lnSpcReduction="20000"/>
          </a:bodyPr>
          <a:lstStyle/>
          <a:p>
            <a:pPr marL="0" indent="0">
              <a:buNone/>
            </a:pPr>
            <a:r>
              <a:rPr lang="sv-SE" dirty="0"/>
              <a:t>MSSK har som ambition att varje år kunna erbjuda sina yngre medlemmar att delta i föreningens fotbollsskola. Föreningen tar hjälp av de feriearbetare som har arbete genom kommunen till att vara ledare på fotbollsskolan. För att kunna säkerställa en god standard på fotbollsskolan så vill dock föreningen att där ska finnas en ”överledare” som är ansvarig för fotbollsskolan.</a:t>
            </a:r>
          </a:p>
          <a:p>
            <a:pPr marL="0" indent="0">
              <a:buNone/>
            </a:pPr>
            <a:r>
              <a:rPr lang="sv-SE" dirty="0" smtClean="0"/>
              <a:t>   Projektpoolen </a:t>
            </a:r>
            <a:r>
              <a:rPr lang="sv-SE" dirty="0"/>
              <a:t>kan här vara behjälplig genom att hjälpa till med rekrytering av ”överledare” samt </a:t>
            </a:r>
            <a:r>
              <a:rPr lang="sv-SE" dirty="0" err="1"/>
              <a:t>eventuellet</a:t>
            </a:r>
            <a:r>
              <a:rPr lang="sv-SE" dirty="0"/>
              <a:t> hjälpa denne med upplägget av fotbollsskolan. 1 medlem från projektpoolen bör räcka. </a:t>
            </a:r>
          </a:p>
        </p:txBody>
      </p:sp>
    </p:spTree>
    <p:extLst>
      <p:ext uri="{BB962C8B-B14F-4D97-AF65-F5344CB8AC3E}">
        <p14:creationId xmlns:p14="http://schemas.microsoft.com/office/powerpoint/2010/main" val="2540357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Föreningskläder</a:t>
            </a:r>
            <a:endParaRPr lang="sv-SE" dirty="0"/>
          </a:p>
        </p:txBody>
      </p:sp>
      <p:sp>
        <p:nvSpPr>
          <p:cNvPr id="3" name="Platshållare för innehåll 2"/>
          <p:cNvSpPr>
            <a:spLocks noGrp="1"/>
          </p:cNvSpPr>
          <p:nvPr>
            <p:ph sz="quarter" idx="1"/>
          </p:nvPr>
        </p:nvSpPr>
        <p:spPr>
          <a:xfrm>
            <a:off x="611560" y="1268760"/>
            <a:ext cx="8153400" cy="4133056"/>
          </a:xfrm>
        </p:spPr>
        <p:txBody>
          <a:bodyPr>
            <a:normAutofit fontScale="92500"/>
          </a:bodyPr>
          <a:lstStyle/>
          <a:p>
            <a:pPr marL="0" indent="0">
              <a:buNone/>
            </a:pPr>
            <a:r>
              <a:rPr lang="sv-SE" dirty="0" smtClean="0"/>
              <a:t>MSSK </a:t>
            </a:r>
            <a:r>
              <a:rPr lang="sv-SE" dirty="0"/>
              <a:t>ger sina medlemmar möjlighet att införskaffa föreningskläder från Team </a:t>
            </a:r>
            <a:r>
              <a:rPr lang="sv-SE" dirty="0" smtClean="0"/>
              <a:t>Sportia. </a:t>
            </a:r>
            <a:r>
              <a:rPr lang="sv-SE" dirty="0"/>
              <a:t>Vi behöver en person som kan vara spindeln i nätet då det gäller beställningar av föreningskläder. En person som sköter kontakten med affären, ser till att det finns en pärm på affären där lagen kan fylla i sina beställningar med mera. </a:t>
            </a:r>
            <a:endParaRPr lang="sv-SE" dirty="0" smtClean="0"/>
          </a:p>
          <a:p>
            <a:pPr marL="0" indent="0">
              <a:buNone/>
            </a:pPr>
            <a:r>
              <a:rPr lang="sv-SE" dirty="0" smtClean="0"/>
              <a:t>I övrigt s</a:t>
            </a:r>
            <a:r>
              <a:rPr lang="sv-SE" dirty="0" smtClean="0"/>
              <a:t>å bör denna person även se till att det exempelvis varje höst inventeras vad som behöver köpas in till nästa </a:t>
            </a:r>
            <a:r>
              <a:rPr lang="sv-SE" smtClean="0"/>
              <a:t>säsong.</a:t>
            </a:r>
            <a:endParaRPr lang="sv-SE" dirty="0"/>
          </a:p>
        </p:txBody>
      </p:sp>
    </p:spTree>
    <p:extLst>
      <p:ext uri="{BB962C8B-B14F-4D97-AF65-F5344CB8AC3E}">
        <p14:creationId xmlns:p14="http://schemas.microsoft.com/office/powerpoint/2010/main" val="23198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Övriga projekt</a:t>
            </a:r>
            <a:endParaRPr lang="sv-SE" dirty="0"/>
          </a:p>
        </p:txBody>
      </p:sp>
      <p:sp>
        <p:nvSpPr>
          <p:cNvPr id="3" name="Platshållare för innehåll 2"/>
          <p:cNvSpPr>
            <a:spLocks noGrp="1"/>
          </p:cNvSpPr>
          <p:nvPr>
            <p:ph sz="quarter" idx="1"/>
          </p:nvPr>
        </p:nvSpPr>
        <p:spPr/>
        <p:txBody>
          <a:bodyPr/>
          <a:lstStyle/>
          <a:p>
            <a:pPr marL="0" indent="0">
              <a:buNone/>
            </a:pPr>
            <a:endParaRPr lang="sv-SE" dirty="0" smtClean="0"/>
          </a:p>
          <a:p>
            <a:pPr marL="0" indent="0">
              <a:buNone/>
            </a:pPr>
            <a:endParaRPr lang="sv-SE" dirty="0"/>
          </a:p>
          <a:p>
            <a:pPr marL="0" indent="0" algn="ctr">
              <a:buNone/>
            </a:pPr>
            <a:r>
              <a:rPr lang="sv-SE" dirty="0" smtClean="0"/>
              <a:t>??????????????????????</a:t>
            </a:r>
            <a:endParaRPr lang="sv-SE" dirty="0"/>
          </a:p>
        </p:txBody>
      </p:sp>
    </p:spTree>
    <p:extLst>
      <p:ext uri="{BB962C8B-B14F-4D97-AF65-F5344CB8AC3E}">
        <p14:creationId xmlns:p14="http://schemas.microsoft.com/office/powerpoint/2010/main" val="3539882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Grå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2055</TotalTime>
  <Words>600</Words>
  <Application>Microsoft Macintosh PowerPoint</Application>
  <PresentationFormat>Bildspel på skärmen (4:3)</PresentationFormat>
  <Paragraphs>24</Paragraphs>
  <Slides>8</Slides>
  <Notes>0</Notes>
  <HiddenSlides>0</HiddenSlides>
  <MMClips>0</MMClips>
  <ScaleCrop>false</ScaleCrop>
  <HeadingPairs>
    <vt:vector size="4" baseType="variant">
      <vt:variant>
        <vt:lpstr>Tema</vt:lpstr>
      </vt:variant>
      <vt:variant>
        <vt:i4>1</vt:i4>
      </vt:variant>
      <vt:variant>
        <vt:lpstr>Bildrubriker</vt:lpstr>
      </vt:variant>
      <vt:variant>
        <vt:i4>8</vt:i4>
      </vt:variant>
    </vt:vector>
  </HeadingPairs>
  <TitlesOfParts>
    <vt:vector size="9" baseType="lpstr">
      <vt:lpstr>Median</vt:lpstr>
      <vt:lpstr>MSSK Projektpool</vt:lpstr>
      <vt:lpstr>Arrangera föreningscup</vt:lpstr>
      <vt:lpstr>Fotbollens dag</vt:lpstr>
      <vt:lpstr>Levande Park - projekt</vt:lpstr>
      <vt:lpstr>Futurum FF</vt:lpstr>
      <vt:lpstr>Fotbollsskola</vt:lpstr>
      <vt:lpstr>Föreningskläder</vt:lpstr>
      <vt:lpstr>Övriga projekt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Erika</dc:creator>
  <cp:lastModifiedBy>Alexander Lindqvist</cp:lastModifiedBy>
  <cp:revision>59</cp:revision>
  <dcterms:created xsi:type="dcterms:W3CDTF">2012-05-11T06:47:45Z</dcterms:created>
  <dcterms:modified xsi:type="dcterms:W3CDTF">2014-09-01T12:46:53Z</dcterms:modified>
</cp:coreProperties>
</file>