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32"/>
  </p:notesMasterIdLst>
  <p:sldIdLst>
    <p:sldId id="288" r:id="rId3"/>
    <p:sldId id="279" r:id="rId4"/>
    <p:sldId id="256" r:id="rId5"/>
    <p:sldId id="257" r:id="rId6"/>
    <p:sldId id="267" r:id="rId7"/>
    <p:sldId id="258" r:id="rId8"/>
    <p:sldId id="259" r:id="rId9"/>
    <p:sldId id="260" r:id="rId10"/>
    <p:sldId id="261" r:id="rId11"/>
    <p:sldId id="277" r:id="rId12"/>
    <p:sldId id="269" r:id="rId13"/>
    <p:sldId id="262" r:id="rId14"/>
    <p:sldId id="264" r:id="rId15"/>
    <p:sldId id="265" r:id="rId16"/>
    <p:sldId id="289" r:id="rId17"/>
    <p:sldId id="266" r:id="rId18"/>
    <p:sldId id="276" r:id="rId19"/>
    <p:sldId id="271" r:id="rId20"/>
    <p:sldId id="272" r:id="rId21"/>
    <p:sldId id="273" r:id="rId22"/>
    <p:sldId id="274" r:id="rId23"/>
    <p:sldId id="270" r:id="rId24"/>
    <p:sldId id="280" r:id="rId25"/>
    <p:sldId id="281" r:id="rId26"/>
    <p:sldId id="290" r:id="rId27"/>
    <p:sldId id="285" r:id="rId28"/>
    <p:sldId id="287" r:id="rId29"/>
    <p:sldId id="286" r:id="rId30"/>
    <p:sldId id="278" r:id="rId31"/>
  </p:sldIdLst>
  <p:sldSz cx="9144000" cy="6858000" type="screen4x3"/>
  <p:notesSz cx="7559675" cy="10691813"/>
  <p:defaultTex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0" d="100"/>
          <a:sy n="120" d="100"/>
        </p:scale>
        <p:origin x="1344" y="11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FEAE0528-72D9-15AD-28FD-31AF29AFDC70}"/>
              </a:ext>
            </a:extLst>
          </p:cNvPr>
          <p:cNvSpPr>
            <a:spLocks noGrp="1" noRot="1" noChangeAspect="1" noChangeArrowheads="1"/>
          </p:cNvSpPr>
          <p:nvPr>
            <p:ph type="sldImg"/>
          </p:nvPr>
        </p:nvSpPr>
        <p:spPr bwMode="auto">
          <a:xfrm>
            <a:off x="1106488" y="812800"/>
            <a:ext cx="5343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2">
            <a:extLst>
              <a:ext uri="{FF2B5EF4-FFF2-40B4-BE49-F238E27FC236}">
                <a16:creationId xmlns:a16="http://schemas.microsoft.com/office/drawing/2014/main" id="{225AFE35-09E7-B1F7-29E5-A7D8D9D60268}"/>
              </a:ext>
            </a:extLst>
          </p:cNvPr>
          <p:cNvSpPr>
            <a:spLocks noGrp="1" noChangeArrowheads="1"/>
          </p:cNvSpPr>
          <p:nvPr>
            <p:ph type="body"/>
          </p:nvPr>
        </p:nvSpPr>
        <p:spPr bwMode="auto">
          <a:xfrm>
            <a:off x="755650" y="5078413"/>
            <a:ext cx="6046788" cy="4810125"/>
          </a:xfrm>
          <a:prstGeom prst="rect">
            <a:avLst/>
          </a:prstGeom>
          <a:noFill/>
          <a:ln>
            <a:noFill/>
          </a:ln>
          <a:effectLst/>
        </p:spPr>
        <p:txBody>
          <a:bodyPr vert="horz" wrap="square" lIns="0" tIns="0" rIns="0" bIns="0" numCol="1" anchor="t" anchorCtr="0" compatLnSpc="1">
            <a:prstTxWarp prst="textNoShape">
              <a:avLst/>
            </a:prstTxWarp>
          </a:bodyPr>
          <a:lstStyle/>
          <a:p>
            <a:pPr lvl="0"/>
            <a:endParaRPr lang="sv-SE" altLang="sv-SE" noProof="0"/>
          </a:p>
        </p:txBody>
      </p:sp>
      <p:sp>
        <p:nvSpPr>
          <p:cNvPr id="2051" name="Rectangle 3">
            <a:extLst>
              <a:ext uri="{FF2B5EF4-FFF2-40B4-BE49-F238E27FC236}">
                <a16:creationId xmlns:a16="http://schemas.microsoft.com/office/drawing/2014/main" id="{67106FC9-4553-E78B-0F52-33C2C86AD0DC}"/>
              </a:ext>
            </a:extLst>
          </p:cNvPr>
          <p:cNvSpPr>
            <a:spLocks noGrp="1" noChangeArrowheads="1"/>
          </p:cNvSpPr>
          <p:nvPr>
            <p:ph type="hdr"/>
          </p:nvPr>
        </p:nvSpPr>
        <p:spPr bwMode="auto">
          <a:xfrm>
            <a:off x="0" y="0"/>
            <a:ext cx="3279775" cy="533400"/>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cs typeface="Lucida Sans Unicode" panose="020B0602030504020204" pitchFamily="34" charset="0"/>
              </a:defRPr>
            </a:lvl1pPr>
          </a:lstStyle>
          <a:p>
            <a:pPr>
              <a:defRPr/>
            </a:pPr>
            <a:endParaRPr lang="sv-SE" altLang="sv-SE"/>
          </a:p>
        </p:txBody>
      </p:sp>
      <p:sp>
        <p:nvSpPr>
          <p:cNvPr id="2052" name="Rectangle 4">
            <a:extLst>
              <a:ext uri="{FF2B5EF4-FFF2-40B4-BE49-F238E27FC236}">
                <a16:creationId xmlns:a16="http://schemas.microsoft.com/office/drawing/2014/main" id="{EA60784B-2960-BA35-17A1-3C51A1BC77FF}"/>
              </a:ext>
            </a:extLst>
          </p:cNvPr>
          <p:cNvSpPr>
            <a:spLocks noGrp="1" noChangeArrowheads="1"/>
          </p:cNvSpPr>
          <p:nvPr>
            <p:ph type="dt"/>
          </p:nvPr>
        </p:nvSpPr>
        <p:spPr bwMode="auto">
          <a:xfrm>
            <a:off x="4278313" y="0"/>
            <a:ext cx="3279775" cy="533400"/>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cs typeface="Lucida Sans Unicode" panose="020B0602030504020204" pitchFamily="34" charset="0"/>
              </a:defRPr>
            </a:lvl1pPr>
          </a:lstStyle>
          <a:p>
            <a:pPr>
              <a:defRPr/>
            </a:pPr>
            <a:endParaRPr lang="sv-SE" altLang="sv-SE"/>
          </a:p>
        </p:txBody>
      </p:sp>
      <p:sp>
        <p:nvSpPr>
          <p:cNvPr id="2053" name="Rectangle 5">
            <a:extLst>
              <a:ext uri="{FF2B5EF4-FFF2-40B4-BE49-F238E27FC236}">
                <a16:creationId xmlns:a16="http://schemas.microsoft.com/office/drawing/2014/main" id="{320815CE-8171-851D-7B90-2BDFE2765618}"/>
              </a:ext>
            </a:extLst>
          </p:cNvPr>
          <p:cNvSpPr>
            <a:spLocks noGrp="1" noChangeArrowheads="1"/>
          </p:cNvSpPr>
          <p:nvPr>
            <p:ph type="ftr"/>
          </p:nvPr>
        </p:nvSpPr>
        <p:spPr bwMode="auto">
          <a:xfrm>
            <a:off x="0" y="10156825"/>
            <a:ext cx="3279775" cy="533400"/>
          </a:xfrm>
          <a:prstGeom prst="rect">
            <a:avLst/>
          </a:prstGeom>
          <a:noFill/>
          <a:ln>
            <a:noFill/>
          </a:ln>
          <a:effectLst/>
        </p:spPr>
        <p:txBody>
          <a:bodyPr vert="horz" wrap="square" lIns="0" tIns="0" rIns="0" bIns="0" numCol="1" anchor="b"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cs typeface="Lucida Sans Unicode" panose="020B0602030504020204" pitchFamily="34" charset="0"/>
              </a:defRPr>
            </a:lvl1pPr>
          </a:lstStyle>
          <a:p>
            <a:pPr>
              <a:defRPr/>
            </a:pPr>
            <a:endParaRPr lang="sv-SE" altLang="sv-SE"/>
          </a:p>
        </p:txBody>
      </p:sp>
      <p:sp>
        <p:nvSpPr>
          <p:cNvPr id="2054" name="Rectangle 6">
            <a:extLst>
              <a:ext uri="{FF2B5EF4-FFF2-40B4-BE49-F238E27FC236}">
                <a16:creationId xmlns:a16="http://schemas.microsoft.com/office/drawing/2014/main" id="{115EF79C-9F30-5311-A245-D12F12476BC3}"/>
              </a:ext>
            </a:extLst>
          </p:cNvPr>
          <p:cNvSpPr>
            <a:spLocks noGrp="1" noChangeArrowheads="1"/>
          </p:cNvSpPr>
          <p:nvPr>
            <p:ph type="sldNum"/>
          </p:nvPr>
        </p:nvSpPr>
        <p:spPr bwMode="auto">
          <a:xfrm>
            <a:off x="4278313" y="10156825"/>
            <a:ext cx="3279775" cy="533400"/>
          </a:xfrm>
          <a:prstGeom prst="rect">
            <a:avLst/>
          </a:prstGeom>
          <a:noFill/>
          <a:ln>
            <a:noFill/>
          </a:ln>
          <a:effectLst/>
        </p:spPr>
        <p:txBody>
          <a:bodyPr vert="horz" wrap="square" lIns="0" tIns="0" rIns="0" bIns="0" numCol="1" anchor="b"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smtClean="0">
                <a:solidFill>
                  <a:srgbClr val="000000"/>
                </a:solidFill>
                <a:latin typeface="Times New Roman" panose="02020603050405020304" pitchFamily="18" charset="0"/>
                <a:cs typeface="Lucida Sans Unicode" panose="020B0602030504020204" pitchFamily="34" charset="0"/>
              </a:defRPr>
            </a:lvl1pPr>
          </a:lstStyle>
          <a:p>
            <a:pPr>
              <a:defRPr/>
            </a:pPr>
            <a:fld id="{AECD817A-C9AA-9948-BEEA-562BF5B55BAE}" type="slidenum">
              <a:rPr lang="sv-SE" altLang="sv-SE"/>
              <a:pPr>
                <a:defRPr/>
              </a:pPr>
              <a:t>‹#›</a:t>
            </a:fld>
            <a:endParaRPr lang="sv-SE" altLang="sv-SE"/>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6">
            <a:extLst>
              <a:ext uri="{FF2B5EF4-FFF2-40B4-BE49-F238E27FC236}">
                <a16:creationId xmlns:a16="http://schemas.microsoft.com/office/drawing/2014/main" id="{FCE1BB86-E2AB-B3AE-6E4C-416075D9798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9467341D-178D-524F-89D7-E4FBD5550EF4}" type="slidenum">
              <a:rPr lang="sv-SE" altLang="sv-SE" sz="1400"/>
              <a:pPr>
                <a:spcBef>
                  <a:spcPct val="0"/>
                </a:spcBef>
              </a:pPr>
              <a:t>3</a:t>
            </a:fld>
            <a:endParaRPr lang="sv-SE" altLang="sv-SE" sz="1400"/>
          </a:p>
        </p:txBody>
      </p:sp>
      <p:sp>
        <p:nvSpPr>
          <p:cNvPr id="15363" name="Text Box 1">
            <a:extLst>
              <a:ext uri="{FF2B5EF4-FFF2-40B4-BE49-F238E27FC236}">
                <a16:creationId xmlns:a16="http://schemas.microsoft.com/office/drawing/2014/main" id="{81D9B292-1DEA-63B6-2448-CC827A31445D}"/>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4CB94E36-C313-65F4-DF13-8EC29AE50D60}"/>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a:extLst>
              <a:ext uri="{FF2B5EF4-FFF2-40B4-BE49-F238E27FC236}">
                <a16:creationId xmlns:a16="http://schemas.microsoft.com/office/drawing/2014/main" id="{1E43552F-69B7-A34D-3ED5-4A3808E9716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C41A43F-A8E3-F842-9059-C8B38A0448F4}" type="slidenum">
              <a:rPr lang="sv-SE" altLang="sv-SE" sz="1400"/>
              <a:pPr>
                <a:spcBef>
                  <a:spcPct val="0"/>
                </a:spcBef>
              </a:pPr>
              <a:t>14</a:t>
            </a:fld>
            <a:endParaRPr lang="sv-SE" altLang="sv-SE" sz="1400"/>
          </a:p>
        </p:txBody>
      </p:sp>
      <p:sp>
        <p:nvSpPr>
          <p:cNvPr id="33795" name="Text Box 1">
            <a:extLst>
              <a:ext uri="{FF2B5EF4-FFF2-40B4-BE49-F238E27FC236}">
                <a16:creationId xmlns:a16="http://schemas.microsoft.com/office/drawing/2014/main" id="{24467DA1-98DB-DAD0-0546-A0D561200EC0}"/>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6" name="Text Box 2">
            <a:extLst>
              <a:ext uri="{FF2B5EF4-FFF2-40B4-BE49-F238E27FC236}">
                <a16:creationId xmlns:a16="http://schemas.microsoft.com/office/drawing/2014/main" id="{9A6C39BB-5B6C-3886-5F7F-0D59C9C008F1}"/>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sv-S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6">
            <a:extLst>
              <a:ext uri="{FF2B5EF4-FFF2-40B4-BE49-F238E27FC236}">
                <a16:creationId xmlns:a16="http://schemas.microsoft.com/office/drawing/2014/main" id="{9449CF4A-ED7C-69E2-D788-23416506CF1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5F07E57A-6AF1-5244-9643-475A2B0E70EF}" type="slidenum">
              <a:rPr lang="sv-SE" altLang="sv-SE" sz="1400"/>
              <a:pPr>
                <a:spcBef>
                  <a:spcPct val="0"/>
                </a:spcBef>
              </a:pPr>
              <a:t>16</a:t>
            </a:fld>
            <a:endParaRPr lang="sv-SE" altLang="sv-SE" sz="1400"/>
          </a:p>
        </p:txBody>
      </p:sp>
      <p:sp>
        <p:nvSpPr>
          <p:cNvPr id="35843" name="Text Box 1">
            <a:extLst>
              <a:ext uri="{FF2B5EF4-FFF2-40B4-BE49-F238E27FC236}">
                <a16:creationId xmlns:a16="http://schemas.microsoft.com/office/drawing/2014/main" id="{BA68A599-9703-9BD9-7982-5D4325BBA612}"/>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4" name="Text Box 2">
            <a:extLst>
              <a:ext uri="{FF2B5EF4-FFF2-40B4-BE49-F238E27FC236}">
                <a16:creationId xmlns:a16="http://schemas.microsoft.com/office/drawing/2014/main" id="{8383BD51-A1B5-E27B-3ED5-847AB12E5519}"/>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a:extLst>
              <a:ext uri="{FF2B5EF4-FFF2-40B4-BE49-F238E27FC236}">
                <a16:creationId xmlns:a16="http://schemas.microsoft.com/office/drawing/2014/main" id="{D0720038-17E0-57D9-9892-E25D84A2118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C1648909-4EE3-F44F-BD45-E9F30B3FFFF4}" type="slidenum">
              <a:rPr lang="sv-SE" altLang="sv-SE" sz="1400"/>
              <a:pPr>
                <a:spcBef>
                  <a:spcPct val="0"/>
                </a:spcBef>
              </a:pPr>
              <a:t>4</a:t>
            </a:fld>
            <a:endParaRPr lang="sv-SE" altLang="sv-SE" sz="1400"/>
          </a:p>
        </p:txBody>
      </p:sp>
      <p:sp>
        <p:nvSpPr>
          <p:cNvPr id="17411" name="Text Box 1">
            <a:extLst>
              <a:ext uri="{FF2B5EF4-FFF2-40B4-BE49-F238E27FC236}">
                <a16:creationId xmlns:a16="http://schemas.microsoft.com/office/drawing/2014/main" id="{B1A16701-E13D-9D45-02EA-2D7B5BFD9ABC}"/>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Text Box 2">
            <a:extLst>
              <a:ext uri="{FF2B5EF4-FFF2-40B4-BE49-F238E27FC236}">
                <a16:creationId xmlns:a16="http://schemas.microsoft.com/office/drawing/2014/main" id="{34530034-82DC-468D-20C1-54D0D6DE08B8}"/>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6">
            <a:extLst>
              <a:ext uri="{FF2B5EF4-FFF2-40B4-BE49-F238E27FC236}">
                <a16:creationId xmlns:a16="http://schemas.microsoft.com/office/drawing/2014/main" id="{5FE0223A-3B76-F7EB-0924-5A44B957148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36C0E63A-5A49-8943-8F48-84623F1007BD}" type="slidenum">
              <a:rPr lang="sv-SE" altLang="sv-SE" sz="1400"/>
              <a:pPr>
                <a:spcBef>
                  <a:spcPct val="0"/>
                </a:spcBef>
              </a:pPr>
              <a:t>5</a:t>
            </a:fld>
            <a:endParaRPr lang="sv-SE" altLang="sv-SE" sz="1400"/>
          </a:p>
        </p:txBody>
      </p:sp>
      <p:sp>
        <p:nvSpPr>
          <p:cNvPr id="37891" name="Text Box 1">
            <a:extLst>
              <a:ext uri="{FF2B5EF4-FFF2-40B4-BE49-F238E27FC236}">
                <a16:creationId xmlns:a16="http://schemas.microsoft.com/office/drawing/2014/main" id="{7852A98D-A6A9-4E35-DF0D-77DCEDB08A76}"/>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2" name="Text Box 2">
            <a:extLst>
              <a:ext uri="{FF2B5EF4-FFF2-40B4-BE49-F238E27FC236}">
                <a16:creationId xmlns:a16="http://schemas.microsoft.com/office/drawing/2014/main" id="{AB3C9249-0B61-8886-4B9B-F2700A611C1E}"/>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a:extLst>
              <a:ext uri="{FF2B5EF4-FFF2-40B4-BE49-F238E27FC236}">
                <a16:creationId xmlns:a16="http://schemas.microsoft.com/office/drawing/2014/main" id="{2A424BC8-F6FA-880B-FBAB-83CDA4A1312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5B16E57A-4548-784D-8DE1-A5706AFEE48E}" type="slidenum">
              <a:rPr lang="sv-SE" altLang="sv-SE" sz="1400"/>
              <a:pPr>
                <a:spcBef>
                  <a:spcPct val="0"/>
                </a:spcBef>
              </a:pPr>
              <a:t>6</a:t>
            </a:fld>
            <a:endParaRPr lang="sv-SE" altLang="sv-SE" sz="1400"/>
          </a:p>
        </p:txBody>
      </p:sp>
      <p:sp>
        <p:nvSpPr>
          <p:cNvPr id="19459" name="Text Box 1">
            <a:extLst>
              <a:ext uri="{FF2B5EF4-FFF2-40B4-BE49-F238E27FC236}">
                <a16:creationId xmlns:a16="http://schemas.microsoft.com/office/drawing/2014/main" id="{7E80A071-1FD5-0DFD-90C1-25B7AD4F8DFA}"/>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Text Box 2">
            <a:extLst>
              <a:ext uri="{FF2B5EF4-FFF2-40B4-BE49-F238E27FC236}">
                <a16:creationId xmlns:a16="http://schemas.microsoft.com/office/drawing/2014/main" id="{9CA13F65-6A48-94D0-60DC-0AE48D15A00F}"/>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a:extLst>
              <a:ext uri="{FF2B5EF4-FFF2-40B4-BE49-F238E27FC236}">
                <a16:creationId xmlns:a16="http://schemas.microsoft.com/office/drawing/2014/main" id="{F81AC548-3965-2A6D-ECBB-53B3430516D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30681F2A-A0DC-6D41-B55D-316E2C012661}" type="slidenum">
              <a:rPr lang="sv-SE" altLang="sv-SE" sz="1400"/>
              <a:pPr>
                <a:spcBef>
                  <a:spcPct val="0"/>
                </a:spcBef>
              </a:pPr>
              <a:t>7</a:t>
            </a:fld>
            <a:endParaRPr lang="sv-SE" altLang="sv-SE" sz="1400"/>
          </a:p>
        </p:txBody>
      </p:sp>
      <p:sp>
        <p:nvSpPr>
          <p:cNvPr id="21507" name="Text Box 1">
            <a:extLst>
              <a:ext uri="{FF2B5EF4-FFF2-40B4-BE49-F238E27FC236}">
                <a16:creationId xmlns:a16="http://schemas.microsoft.com/office/drawing/2014/main" id="{B187E494-CDF5-4947-E96E-BFD61B1CC227}"/>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Text Box 2">
            <a:extLst>
              <a:ext uri="{FF2B5EF4-FFF2-40B4-BE49-F238E27FC236}">
                <a16:creationId xmlns:a16="http://schemas.microsoft.com/office/drawing/2014/main" id="{F44BD161-E2BC-B409-A9C2-13478BB9E1BD}"/>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6">
            <a:extLst>
              <a:ext uri="{FF2B5EF4-FFF2-40B4-BE49-F238E27FC236}">
                <a16:creationId xmlns:a16="http://schemas.microsoft.com/office/drawing/2014/main" id="{36065D5C-1832-B3B3-6B0C-3391B83D972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A2405F43-8526-A44F-B107-432656208E3D}" type="slidenum">
              <a:rPr lang="sv-SE" altLang="sv-SE" sz="1400"/>
              <a:pPr>
                <a:spcBef>
                  <a:spcPct val="0"/>
                </a:spcBef>
              </a:pPr>
              <a:t>8</a:t>
            </a:fld>
            <a:endParaRPr lang="sv-SE" altLang="sv-SE" sz="1400"/>
          </a:p>
        </p:txBody>
      </p:sp>
      <p:sp>
        <p:nvSpPr>
          <p:cNvPr id="23555" name="Text Box 1">
            <a:extLst>
              <a:ext uri="{FF2B5EF4-FFF2-40B4-BE49-F238E27FC236}">
                <a16:creationId xmlns:a16="http://schemas.microsoft.com/office/drawing/2014/main" id="{D57B82F7-E20D-2DCF-D10F-7B9BA9432897}"/>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Text Box 2">
            <a:extLst>
              <a:ext uri="{FF2B5EF4-FFF2-40B4-BE49-F238E27FC236}">
                <a16:creationId xmlns:a16="http://schemas.microsoft.com/office/drawing/2014/main" id="{EA4064D5-54D8-B6A2-9EB9-3D682867A92C}"/>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a:extLst>
              <a:ext uri="{FF2B5EF4-FFF2-40B4-BE49-F238E27FC236}">
                <a16:creationId xmlns:a16="http://schemas.microsoft.com/office/drawing/2014/main" id="{13F0390D-AF41-85B1-82FE-8F6961382C6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A510AE22-B54E-5044-8A26-186AF6135442}" type="slidenum">
              <a:rPr lang="sv-SE" altLang="sv-SE" sz="1400"/>
              <a:pPr>
                <a:spcBef>
                  <a:spcPct val="0"/>
                </a:spcBef>
              </a:pPr>
              <a:t>9</a:t>
            </a:fld>
            <a:endParaRPr lang="sv-SE" altLang="sv-SE" sz="1400"/>
          </a:p>
        </p:txBody>
      </p:sp>
      <p:sp>
        <p:nvSpPr>
          <p:cNvPr id="25603" name="Text Box 1">
            <a:extLst>
              <a:ext uri="{FF2B5EF4-FFF2-40B4-BE49-F238E27FC236}">
                <a16:creationId xmlns:a16="http://schemas.microsoft.com/office/drawing/2014/main" id="{2E4D8108-70A1-2E2A-1C1C-3E768B15E1E6}"/>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4" name="Text Box 2">
            <a:extLst>
              <a:ext uri="{FF2B5EF4-FFF2-40B4-BE49-F238E27FC236}">
                <a16:creationId xmlns:a16="http://schemas.microsoft.com/office/drawing/2014/main" id="{F4C4B30A-8B6F-02FE-0770-E9632DCAA5C9}"/>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a:extLst>
              <a:ext uri="{FF2B5EF4-FFF2-40B4-BE49-F238E27FC236}">
                <a16:creationId xmlns:a16="http://schemas.microsoft.com/office/drawing/2014/main" id="{EBF3849A-CBDE-9F9B-39D5-BE034D796C8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E9243415-1B28-E340-AE2A-A674D2804186}" type="slidenum">
              <a:rPr lang="sv-SE" altLang="sv-SE" sz="1400"/>
              <a:pPr>
                <a:spcBef>
                  <a:spcPct val="0"/>
                </a:spcBef>
              </a:pPr>
              <a:t>12</a:t>
            </a:fld>
            <a:endParaRPr lang="sv-SE" altLang="sv-SE" sz="1400"/>
          </a:p>
        </p:txBody>
      </p:sp>
      <p:sp>
        <p:nvSpPr>
          <p:cNvPr id="27651" name="Text Box 1">
            <a:extLst>
              <a:ext uri="{FF2B5EF4-FFF2-40B4-BE49-F238E27FC236}">
                <a16:creationId xmlns:a16="http://schemas.microsoft.com/office/drawing/2014/main" id="{40F8DB43-96C9-B0E3-7433-6691F538B192}"/>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Text Box 2">
            <a:extLst>
              <a:ext uri="{FF2B5EF4-FFF2-40B4-BE49-F238E27FC236}">
                <a16:creationId xmlns:a16="http://schemas.microsoft.com/office/drawing/2014/main" id="{4D01BB6F-5D77-A71B-488E-3D1EA9D81936}"/>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sv-S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6">
            <a:extLst>
              <a:ext uri="{FF2B5EF4-FFF2-40B4-BE49-F238E27FC236}">
                <a16:creationId xmlns:a16="http://schemas.microsoft.com/office/drawing/2014/main" id="{C1C51E89-818A-7547-BBBA-D277887467E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82D778E3-8748-224F-B496-5EDB9B4A9CF5}" type="slidenum">
              <a:rPr lang="sv-SE" altLang="sv-SE" sz="1400"/>
              <a:pPr>
                <a:spcBef>
                  <a:spcPct val="0"/>
                </a:spcBef>
              </a:pPr>
              <a:t>13</a:t>
            </a:fld>
            <a:endParaRPr lang="sv-SE" altLang="sv-SE" sz="1400"/>
          </a:p>
        </p:txBody>
      </p:sp>
      <p:sp>
        <p:nvSpPr>
          <p:cNvPr id="31747" name="Text Box 1">
            <a:extLst>
              <a:ext uri="{FF2B5EF4-FFF2-40B4-BE49-F238E27FC236}">
                <a16:creationId xmlns:a16="http://schemas.microsoft.com/office/drawing/2014/main" id="{20653018-69A2-9BDA-19A2-B058E424178D}"/>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8" name="Text Box 2">
            <a:extLst>
              <a:ext uri="{FF2B5EF4-FFF2-40B4-BE49-F238E27FC236}">
                <a16:creationId xmlns:a16="http://schemas.microsoft.com/office/drawing/2014/main" id="{907B901B-52A9-AA7E-F178-A0152E25D4F1}"/>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sv-SE"/>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
        <p:nvSpPr>
          <p:cNvPr id="4" name="Rectangle 5">
            <a:extLst>
              <a:ext uri="{FF2B5EF4-FFF2-40B4-BE49-F238E27FC236}">
                <a16:creationId xmlns:a16="http://schemas.microsoft.com/office/drawing/2014/main" id="{6D6F7A1C-0932-6398-6DD1-833C6448DE68}"/>
              </a:ext>
            </a:extLst>
          </p:cNvPr>
          <p:cNvSpPr>
            <a:spLocks noGrp="1" noChangeArrowheads="1"/>
          </p:cNvSpPr>
          <p:nvPr>
            <p:ph type="sldNum" idx="10"/>
          </p:nvPr>
        </p:nvSpPr>
        <p:spPr>
          <a:ln/>
        </p:spPr>
        <p:txBody>
          <a:bodyPr/>
          <a:lstStyle>
            <a:lvl1pPr>
              <a:defRPr/>
            </a:lvl1pPr>
          </a:lstStyle>
          <a:p>
            <a:pPr>
              <a:defRPr/>
            </a:pPr>
            <a:fld id="{FCE4C82B-EF29-334C-ACA7-950F26003CD2}" type="slidenum">
              <a:rPr lang="sv-SE" altLang="sv-SE"/>
              <a:pPr>
                <a:defRPr/>
              </a:pPr>
              <a:t>‹#›</a:t>
            </a:fld>
            <a:endParaRPr lang="sv-SE" altLang="sv-SE"/>
          </a:p>
        </p:txBody>
      </p:sp>
    </p:spTree>
    <p:extLst>
      <p:ext uri="{BB962C8B-B14F-4D97-AF65-F5344CB8AC3E}">
        <p14:creationId xmlns:p14="http://schemas.microsoft.com/office/powerpoint/2010/main" val="735851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Rectangle 5">
            <a:extLst>
              <a:ext uri="{FF2B5EF4-FFF2-40B4-BE49-F238E27FC236}">
                <a16:creationId xmlns:a16="http://schemas.microsoft.com/office/drawing/2014/main" id="{DEBC16A2-F737-E0B2-6CE5-696AA5D49CAA}"/>
              </a:ext>
            </a:extLst>
          </p:cNvPr>
          <p:cNvSpPr>
            <a:spLocks noGrp="1" noChangeArrowheads="1"/>
          </p:cNvSpPr>
          <p:nvPr>
            <p:ph type="sldNum" idx="10"/>
          </p:nvPr>
        </p:nvSpPr>
        <p:spPr>
          <a:ln/>
        </p:spPr>
        <p:txBody>
          <a:bodyPr/>
          <a:lstStyle>
            <a:lvl1pPr>
              <a:defRPr/>
            </a:lvl1pPr>
          </a:lstStyle>
          <a:p>
            <a:pPr>
              <a:defRPr/>
            </a:pPr>
            <a:fld id="{68D79B80-22C6-BB47-B661-1C36F2EA1E72}" type="slidenum">
              <a:rPr lang="sv-SE" altLang="sv-SE"/>
              <a:pPr>
                <a:defRPr/>
              </a:pPr>
              <a:t>‹#›</a:t>
            </a:fld>
            <a:endParaRPr lang="sv-SE" altLang="sv-SE"/>
          </a:p>
        </p:txBody>
      </p:sp>
    </p:spTree>
    <p:extLst>
      <p:ext uri="{BB962C8B-B14F-4D97-AF65-F5344CB8AC3E}">
        <p14:creationId xmlns:p14="http://schemas.microsoft.com/office/powerpoint/2010/main" val="1729301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7825" y="228600"/>
            <a:ext cx="2036763" cy="5502275"/>
          </a:xfrm>
        </p:spPr>
        <p:txBody>
          <a:bodyPr vert="eaVert"/>
          <a:lstStyle/>
          <a:p>
            <a:r>
              <a:rPr lang="en-US"/>
              <a:t>Click to edit Master title style</a:t>
            </a:r>
            <a:endParaRPr lang="sv-SE"/>
          </a:p>
        </p:txBody>
      </p:sp>
      <p:sp>
        <p:nvSpPr>
          <p:cNvPr id="3" name="Vertical Text Placeholder 2"/>
          <p:cNvSpPr>
            <a:spLocks noGrp="1"/>
          </p:cNvSpPr>
          <p:nvPr>
            <p:ph type="body" orient="vert" idx="1"/>
          </p:nvPr>
        </p:nvSpPr>
        <p:spPr>
          <a:xfrm>
            <a:off x="612775" y="228600"/>
            <a:ext cx="5962650" cy="55022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Rectangle 5">
            <a:extLst>
              <a:ext uri="{FF2B5EF4-FFF2-40B4-BE49-F238E27FC236}">
                <a16:creationId xmlns:a16="http://schemas.microsoft.com/office/drawing/2014/main" id="{8169457F-B9E5-A38E-70C7-46EE53C16B82}"/>
              </a:ext>
            </a:extLst>
          </p:cNvPr>
          <p:cNvSpPr>
            <a:spLocks noGrp="1" noChangeArrowheads="1"/>
          </p:cNvSpPr>
          <p:nvPr>
            <p:ph type="sldNum" idx="10"/>
          </p:nvPr>
        </p:nvSpPr>
        <p:spPr>
          <a:ln/>
        </p:spPr>
        <p:txBody>
          <a:bodyPr/>
          <a:lstStyle>
            <a:lvl1pPr>
              <a:defRPr/>
            </a:lvl1pPr>
          </a:lstStyle>
          <a:p>
            <a:pPr>
              <a:defRPr/>
            </a:pPr>
            <a:fld id="{67958874-3D0C-F348-8B3F-4EFCDA831169}" type="slidenum">
              <a:rPr lang="sv-SE" altLang="sv-SE"/>
              <a:pPr>
                <a:defRPr/>
              </a:pPr>
              <a:t>‹#›</a:t>
            </a:fld>
            <a:endParaRPr lang="sv-SE" altLang="sv-SE"/>
          </a:p>
        </p:txBody>
      </p:sp>
    </p:spTree>
    <p:extLst>
      <p:ext uri="{BB962C8B-B14F-4D97-AF65-F5344CB8AC3E}">
        <p14:creationId xmlns:p14="http://schemas.microsoft.com/office/powerpoint/2010/main" val="2718091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dirty="0"/>
              <a:t>Click to edit Master title style</a:t>
            </a:r>
            <a:endParaRPr lang="sv-SE"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
        <p:nvSpPr>
          <p:cNvPr id="4" name="Rectangle 5">
            <a:extLst>
              <a:ext uri="{FF2B5EF4-FFF2-40B4-BE49-F238E27FC236}">
                <a16:creationId xmlns:a16="http://schemas.microsoft.com/office/drawing/2014/main" id="{6D6F7A1C-0932-6398-6DD1-833C6448DE68}"/>
              </a:ext>
            </a:extLst>
          </p:cNvPr>
          <p:cNvSpPr>
            <a:spLocks noGrp="1" noChangeArrowheads="1"/>
          </p:cNvSpPr>
          <p:nvPr>
            <p:ph type="sldNum" idx="10"/>
          </p:nvPr>
        </p:nvSpPr>
        <p:spPr>
          <a:xfrm>
            <a:off x="0" y="1271588"/>
            <a:ext cx="531813" cy="242887"/>
          </a:xfrm>
          <a:prstGeom prst="rect">
            <a:avLst/>
          </a:prstGeom>
          <a:ln/>
        </p:spPr>
        <p:txBody>
          <a:bodyPr/>
          <a:lstStyle>
            <a:lvl1pPr>
              <a:defRPr/>
            </a:lvl1pPr>
          </a:lstStyle>
          <a:p>
            <a:pPr>
              <a:defRPr/>
            </a:pPr>
            <a:fld id="{FCE4C82B-EF29-334C-ACA7-950F26003CD2}" type="slidenum">
              <a:rPr lang="sv-SE" altLang="sv-SE"/>
              <a:pPr>
                <a:defRPr/>
              </a:pPr>
              <a:t>‹#›</a:t>
            </a:fld>
            <a:endParaRPr lang="sv-SE" altLang="sv-SE"/>
          </a:p>
        </p:txBody>
      </p:sp>
    </p:spTree>
    <p:extLst>
      <p:ext uri="{BB962C8B-B14F-4D97-AF65-F5344CB8AC3E}">
        <p14:creationId xmlns:p14="http://schemas.microsoft.com/office/powerpoint/2010/main" val="735851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775" y="276084"/>
            <a:ext cx="8151813" cy="989013"/>
          </a:xfrm>
        </p:spPr>
        <p:txBody>
          <a:bodyPr/>
          <a:lstStyle>
            <a:lvl1pPr>
              <a:defRPr>
                <a:latin typeface="+mj-lt"/>
              </a:defRPr>
            </a:lvl1pPr>
          </a:lstStyle>
          <a:p>
            <a:r>
              <a:rPr lang="en-US" dirty="0"/>
              <a:t>Click to edit Master title style</a:t>
            </a:r>
            <a:endParaRPr lang="sv-SE" dirty="0"/>
          </a:p>
        </p:txBody>
      </p:sp>
      <p:sp>
        <p:nvSpPr>
          <p:cNvPr id="3" name="Content Placeholder 2"/>
          <p:cNvSpPr>
            <a:spLocks noGrp="1"/>
          </p:cNvSpPr>
          <p:nvPr>
            <p:ph idx="1" hasCustomPrompt="1"/>
          </p:nvPr>
        </p:nvSpPr>
        <p:spPr/>
        <p:txBody>
          <a:bodyPr/>
          <a:lstStyle>
            <a:lvl1pPr>
              <a:defRPr b="0" i="0">
                <a:latin typeface="Arial" panose="020B0604020202020204" pitchFamily="34" charset="0"/>
                <a:ea typeface="Tahoma" panose="020B0604030504040204" pitchFamily="34" charset="0"/>
                <a:cs typeface="Arial" panose="020B0604020202020204" pitchFamily="34" charset="0"/>
              </a:defRPr>
            </a:lvl1pPr>
            <a:lvl2pPr>
              <a:defRPr b="0" i="0">
                <a:latin typeface="Arial" panose="020B0604020202020204" pitchFamily="34" charset="0"/>
                <a:ea typeface="Tahoma" panose="020B0604030504040204" pitchFamily="34" charset="0"/>
                <a:cs typeface="Arial" panose="020B0604020202020204" pitchFamily="34" charset="0"/>
              </a:defRPr>
            </a:lvl2pPr>
            <a:lvl3pPr>
              <a:defRPr b="0" i="0">
                <a:latin typeface="Arial" panose="020B0604020202020204" pitchFamily="34" charset="0"/>
                <a:ea typeface="Tahoma" panose="020B0604030504040204" pitchFamily="34" charset="0"/>
                <a:cs typeface="Arial" panose="020B0604020202020204" pitchFamily="34" charset="0"/>
              </a:defRPr>
            </a:lvl3pPr>
            <a:lvl4pPr>
              <a:defRPr b="0" i="0">
                <a:latin typeface="Arial" panose="020B0604020202020204" pitchFamily="34" charset="0"/>
                <a:ea typeface="Tahoma" panose="020B0604030504040204" pitchFamily="34" charset="0"/>
                <a:cs typeface="Arial" panose="020B0604020202020204" pitchFamily="34" charset="0"/>
              </a:defRPr>
            </a:lvl4pPr>
            <a:lvl5pPr>
              <a:defRPr b="0" i="0">
                <a:latin typeface="Arial" panose="020B0604020202020204" pitchFamily="34" charset="0"/>
                <a:ea typeface="Tahoma" panose="020B0604030504040204" pitchFamily="34" charset="0"/>
                <a:cs typeface="Arial" panose="020B0604020202020204" pitchFamily="34" charset="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
        <p:nvSpPr>
          <p:cNvPr id="4" name="Rectangle 5">
            <a:extLst>
              <a:ext uri="{FF2B5EF4-FFF2-40B4-BE49-F238E27FC236}">
                <a16:creationId xmlns:a16="http://schemas.microsoft.com/office/drawing/2014/main" id="{E2D90A76-AF21-8706-3D40-BCAA583457FA}"/>
              </a:ext>
            </a:extLst>
          </p:cNvPr>
          <p:cNvSpPr>
            <a:spLocks noGrp="1" noChangeArrowheads="1"/>
          </p:cNvSpPr>
          <p:nvPr>
            <p:ph type="sldNum" idx="10"/>
          </p:nvPr>
        </p:nvSpPr>
        <p:spPr>
          <a:xfrm>
            <a:off x="0" y="1271588"/>
            <a:ext cx="531813" cy="242887"/>
          </a:xfrm>
          <a:prstGeom prst="rect">
            <a:avLst/>
          </a:prstGeom>
          <a:ln/>
        </p:spPr>
        <p:txBody>
          <a:bodyPr/>
          <a:lstStyle>
            <a:lvl1pPr>
              <a:defRPr/>
            </a:lvl1pPr>
          </a:lstStyle>
          <a:p>
            <a:pPr>
              <a:defRPr/>
            </a:pPr>
            <a:fld id="{0DEFCA4E-8279-164D-BC66-DE17B5F05AB8}" type="slidenum">
              <a:rPr lang="sv-SE" altLang="sv-SE"/>
              <a:pPr>
                <a:defRPr/>
              </a:pPr>
              <a:t>‹#›</a:t>
            </a:fld>
            <a:endParaRPr lang="sv-SE" altLang="sv-SE"/>
          </a:p>
        </p:txBody>
      </p:sp>
    </p:spTree>
    <p:extLst>
      <p:ext uri="{BB962C8B-B14F-4D97-AF65-F5344CB8AC3E}">
        <p14:creationId xmlns:p14="http://schemas.microsoft.com/office/powerpoint/2010/main" val="2290605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800"/>
            </a:lvl1pPr>
          </a:lstStyle>
          <a:p>
            <a:r>
              <a:rPr lang="en-US" dirty="0"/>
              <a:t>Click to edit Master title style</a:t>
            </a:r>
            <a:endParaRPr lang="sv-SE" dirty="0"/>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5">
            <a:extLst>
              <a:ext uri="{FF2B5EF4-FFF2-40B4-BE49-F238E27FC236}">
                <a16:creationId xmlns:a16="http://schemas.microsoft.com/office/drawing/2014/main" id="{73C486EC-4849-2D6C-2560-D6470BA37C4C}"/>
              </a:ext>
            </a:extLst>
          </p:cNvPr>
          <p:cNvSpPr>
            <a:spLocks noGrp="1" noChangeArrowheads="1"/>
          </p:cNvSpPr>
          <p:nvPr>
            <p:ph type="sldNum" idx="10"/>
          </p:nvPr>
        </p:nvSpPr>
        <p:spPr>
          <a:xfrm>
            <a:off x="0" y="1271588"/>
            <a:ext cx="531813" cy="242887"/>
          </a:xfrm>
          <a:prstGeom prst="rect">
            <a:avLst/>
          </a:prstGeom>
          <a:ln/>
        </p:spPr>
        <p:txBody>
          <a:bodyPr/>
          <a:lstStyle>
            <a:lvl1pPr>
              <a:defRPr/>
            </a:lvl1pPr>
          </a:lstStyle>
          <a:p>
            <a:pPr>
              <a:defRPr/>
            </a:pPr>
            <a:fld id="{E4D80C08-6086-D146-A663-14D05512E1C0}" type="slidenum">
              <a:rPr lang="sv-SE" altLang="sv-SE"/>
              <a:pPr>
                <a:defRPr/>
              </a:pPr>
              <a:t>‹#›</a:t>
            </a:fld>
            <a:endParaRPr lang="sv-SE" altLang="sv-SE"/>
          </a:p>
        </p:txBody>
      </p:sp>
    </p:spTree>
    <p:extLst>
      <p:ext uri="{BB962C8B-B14F-4D97-AF65-F5344CB8AC3E}">
        <p14:creationId xmlns:p14="http://schemas.microsoft.com/office/powerpoint/2010/main" val="1961559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dirty="0"/>
              <a:t>Click to edit Master title style</a:t>
            </a:r>
            <a:endParaRPr lang="sv-SE" dirty="0"/>
          </a:p>
        </p:txBody>
      </p:sp>
      <p:sp>
        <p:nvSpPr>
          <p:cNvPr id="3" name="Content Placeholder 2"/>
          <p:cNvSpPr>
            <a:spLocks noGrp="1"/>
          </p:cNvSpPr>
          <p:nvPr>
            <p:ph sz="half" idx="1"/>
          </p:nvPr>
        </p:nvSpPr>
        <p:spPr>
          <a:xfrm>
            <a:off x="612775" y="1600200"/>
            <a:ext cx="3998913" cy="4130675"/>
          </a:xfrm>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Content Placeholder 3"/>
          <p:cNvSpPr>
            <a:spLocks noGrp="1"/>
          </p:cNvSpPr>
          <p:nvPr>
            <p:ph sz="half" idx="2"/>
          </p:nvPr>
        </p:nvSpPr>
        <p:spPr>
          <a:xfrm>
            <a:off x="4764088" y="1600200"/>
            <a:ext cx="4000500" cy="4130675"/>
          </a:xfrm>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5" name="Rectangle 5">
            <a:extLst>
              <a:ext uri="{FF2B5EF4-FFF2-40B4-BE49-F238E27FC236}">
                <a16:creationId xmlns:a16="http://schemas.microsoft.com/office/drawing/2014/main" id="{B75DBCE5-142B-BD28-E377-F8EB86F0D0C9}"/>
              </a:ext>
            </a:extLst>
          </p:cNvPr>
          <p:cNvSpPr>
            <a:spLocks noGrp="1" noChangeArrowheads="1"/>
          </p:cNvSpPr>
          <p:nvPr>
            <p:ph type="sldNum" idx="10"/>
          </p:nvPr>
        </p:nvSpPr>
        <p:spPr>
          <a:xfrm>
            <a:off x="0" y="1271588"/>
            <a:ext cx="531813" cy="242887"/>
          </a:xfrm>
          <a:prstGeom prst="rect">
            <a:avLst/>
          </a:prstGeom>
          <a:ln/>
        </p:spPr>
        <p:txBody>
          <a:bodyPr/>
          <a:lstStyle>
            <a:lvl1pPr>
              <a:defRPr/>
            </a:lvl1pPr>
          </a:lstStyle>
          <a:p>
            <a:pPr>
              <a:defRPr/>
            </a:pPr>
            <a:fld id="{162EE88E-1843-2344-B2EB-8654BAF626FE}" type="slidenum">
              <a:rPr lang="sv-SE" altLang="sv-SE"/>
              <a:pPr>
                <a:defRPr/>
              </a:pPr>
              <a:t>‹#›</a:t>
            </a:fld>
            <a:endParaRPr lang="sv-SE" altLang="sv-SE"/>
          </a:p>
        </p:txBody>
      </p:sp>
    </p:spTree>
    <p:extLst>
      <p:ext uri="{BB962C8B-B14F-4D97-AF65-F5344CB8AC3E}">
        <p14:creationId xmlns:p14="http://schemas.microsoft.com/office/powerpoint/2010/main" val="1181203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sv-SE"/>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Rectangle 5">
            <a:extLst>
              <a:ext uri="{FF2B5EF4-FFF2-40B4-BE49-F238E27FC236}">
                <a16:creationId xmlns:a16="http://schemas.microsoft.com/office/drawing/2014/main" id="{7FDD07E5-6409-1AD9-3F8D-D95FAE0E6059}"/>
              </a:ext>
            </a:extLst>
          </p:cNvPr>
          <p:cNvSpPr>
            <a:spLocks noGrp="1" noChangeArrowheads="1"/>
          </p:cNvSpPr>
          <p:nvPr>
            <p:ph type="sldNum" idx="10"/>
          </p:nvPr>
        </p:nvSpPr>
        <p:spPr>
          <a:xfrm>
            <a:off x="0" y="1271588"/>
            <a:ext cx="531813" cy="242887"/>
          </a:xfrm>
          <a:prstGeom prst="rect">
            <a:avLst/>
          </a:prstGeom>
          <a:ln/>
        </p:spPr>
        <p:txBody>
          <a:bodyPr/>
          <a:lstStyle>
            <a:lvl1pPr>
              <a:defRPr/>
            </a:lvl1pPr>
          </a:lstStyle>
          <a:p>
            <a:pPr>
              <a:defRPr/>
            </a:pPr>
            <a:fld id="{F819253F-6B3F-1248-98AF-865ED894BB74}" type="slidenum">
              <a:rPr lang="sv-SE" altLang="sv-SE"/>
              <a:pPr>
                <a:defRPr/>
              </a:pPr>
              <a:t>‹#›</a:t>
            </a:fld>
            <a:endParaRPr lang="sv-SE" altLang="sv-SE"/>
          </a:p>
        </p:txBody>
      </p:sp>
    </p:spTree>
    <p:extLst>
      <p:ext uri="{BB962C8B-B14F-4D97-AF65-F5344CB8AC3E}">
        <p14:creationId xmlns:p14="http://schemas.microsoft.com/office/powerpoint/2010/main" val="3310472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Rectangle 5">
            <a:extLst>
              <a:ext uri="{FF2B5EF4-FFF2-40B4-BE49-F238E27FC236}">
                <a16:creationId xmlns:a16="http://schemas.microsoft.com/office/drawing/2014/main" id="{B9BC8566-D1CE-50B1-D0CF-990AD95ED2AE}"/>
              </a:ext>
            </a:extLst>
          </p:cNvPr>
          <p:cNvSpPr>
            <a:spLocks noGrp="1" noChangeArrowheads="1"/>
          </p:cNvSpPr>
          <p:nvPr>
            <p:ph type="sldNum" idx="10"/>
          </p:nvPr>
        </p:nvSpPr>
        <p:spPr>
          <a:xfrm>
            <a:off x="0" y="1271588"/>
            <a:ext cx="531813" cy="242887"/>
          </a:xfrm>
          <a:prstGeom prst="rect">
            <a:avLst/>
          </a:prstGeom>
          <a:ln/>
        </p:spPr>
        <p:txBody>
          <a:bodyPr/>
          <a:lstStyle>
            <a:lvl1pPr>
              <a:defRPr/>
            </a:lvl1pPr>
          </a:lstStyle>
          <a:p>
            <a:pPr>
              <a:defRPr/>
            </a:pPr>
            <a:fld id="{857400ED-9C9A-3A46-9763-00AB05D6F2BA}" type="slidenum">
              <a:rPr lang="sv-SE" altLang="sv-SE"/>
              <a:pPr>
                <a:defRPr/>
              </a:pPr>
              <a:t>‹#›</a:t>
            </a:fld>
            <a:endParaRPr lang="sv-SE" altLang="sv-SE"/>
          </a:p>
        </p:txBody>
      </p:sp>
    </p:spTree>
    <p:extLst>
      <p:ext uri="{BB962C8B-B14F-4D97-AF65-F5344CB8AC3E}">
        <p14:creationId xmlns:p14="http://schemas.microsoft.com/office/powerpoint/2010/main" val="3757957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E11016AF-262F-78C2-47BE-1422E64B61A1}"/>
              </a:ext>
            </a:extLst>
          </p:cNvPr>
          <p:cNvSpPr>
            <a:spLocks noGrp="1"/>
          </p:cNvSpPr>
          <p:nvPr>
            <p:ph sz="quarter" idx="10"/>
          </p:nvPr>
        </p:nvSpPr>
        <p:spPr>
          <a:xfrm>
            <a:off x="10585" y="5591176"/>
            <a:ext cx="9144000" cy="1079500"/>
          </a:xfrm>
          <a:solidFill>
            <a:schemeClr val="bg1"/>
          </a:solidFill>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781765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v-SE"/>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5">
            <a:extLst>
              <a:ext uri="{FF2B5EF4-FFF2-40B4-BE49-F238E27FC236}">
                <a16:creationId xmlns:a16="http://schemas.microsoft.com/office/drawing/2014/main" id="{00D540E7-D9DF-A0FA-19C0-A314B7363AE3}"/>
              </a:ext>
            </a:extLst>
          </p:cNvPr>
          <p:cNvSpPr>
            <a:spLocks noGrp="1" noChangeArrowheads="1"/>
          </p:cNvSpPr>
          <p:nvPr>
            <p:ph type="sldNum" idx="10"/>
          </p:nvPr>
        </p:nvSpPr>
        <p:spPr>
          <a:xfrm>
            <a:off x="0" y="1271588"/>
            <a:ext cx="531813" cy="242887"/>
          </a:xfrm>
          <a:prstGeom prst="rect">
            <a:avLst/>
          </a:prstGeom>
          <a:ln/>
        </p:spPr>
        <p:txBody>
          <a:bodyPr/>
          <a:lstStyle>
            <a:lvl1pPr>
              <a:defRPr/>
            </a:lvl1pPr>
          </a:lstStyle>
          <a:p>
            <a:pPr>
              <a:defRPr/>
            </a:pPr>
            <a:fld id="{0FC1C5AD-2818-F64A-9E7A-191FE4BEE388}" type="slidenum">
              <a:rPr lang="sv-SE" altLang="sv-SE"/>
              <a:pPr>
                <a:defRPr/>
              </a:pPr>
              <a:t>‹#›</a:t>
            </a:fld>
            <a:endParaRPr lang="sv-SE" altLang="sv-SE"/>
          </a:p>
        </p:txBody>
      </p:sp>
    </p:spTree>
    <p:extLst>
      <p:ext uri="{BB962C8B-B14F-4D97-AF65-F5344CB8AC3E}">
        <p14:creationId xmlns:p14="http://schemas.microsoft.com/office/powerpoint/2010/main" val="2721943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775" y="276084"/>
            <a:ext cx="8151813" cy="989013"/>
          </a:xfrm>
        </p:spPr>
        <p:txBody>
          <a:bodyPr/>
          <a:lstStyle>
            <a:lvl1pPr>
              <a:defRPr>
                <a:latin typeface="+mj-lt"/>
              </a:defRPr>
            </a:lvl1pPr>
          </a:lstStyle>
          <a:p>
            <a:r>
              <a:rPr lang="en-US"/>
              <a:t>Click to edit Master title style</a:t>
            </a:r>
            <a:endParaRPr lang="sv-SE"/>
          </a:p>
        </p:txBody>
      </p:sp>
      <p:sp>
        <p:nvSpPr>
          <p:cNvPr id="3" name="Content Placeholder 2"/>
          <p:cNvSpPr>
            <a:spLocks noGrp="1"/>
          </p:cNvSpPr>
          <p:nvPr>
            <p:ph idx="1" hasCustomPrompt="1"/>
          </p:nvPr>
        </p:nvSpPr>
        <p:spPr/>
        <p:txBody>
          <a:bodyPr/>
          <a:lstStyle>
            <a:lvl1pPr>
              <a:defRPr b="0" i="0">
                <a:latin typeface="Arial" panose="020B0604020202020204" pitchFamily="34" charset="0"/>
                <a:ea typeface="Tahoma" panose="020B0604030504040204" pitchFamily="34" charset="0"/>
                <a:cs typeface="Arial" panose="020B0604020202020204" pitchFamily="34" charset="0"/>
              </a:defRPr>
            </a:lvl1pPr>
            <a:lvl2pPr>
              <a:defRPr b="0" i="0">
                <a:latin typeface="Arial" panose="020B0604020202020204" pitchFamily="34" charset="0"/>
                <a:ea typeface="Tahoma" panose="020B0604030504040204" pitchFamily="34" charset="0"/>
                <a:cs typeface="Arial" panose="020B0604020202020204" pitchFamily="34" charset="0"/>
              </a:defRPr>
            </a:lvl2pPr>
            <a:lvl3pPr>
              <a:defRPr b="0" i="0">
                <a:latin typeface="Arial" panose="020B0604020202020204" pitchFamily="34" charset="0"/>
                <a:ea typeface="Tahoma" panose="020B0604030504040204" pitchFamily="34" charset="0"/>
                <a:cs typeface="Arial" panose="020B0604020202020204" pitchFamily="34" charset="0"/>
              </a:defRPr>
            </a:lvl3pPr>
            <a:lvl4pPr>
              <a:defRPr b="0" i="0">
                <a:latin typeface="Arial" panose="020B0604020202020204" pitchFamily="34" charset="0"/>
                <a:ea typeface="Tahoma" panose="020B0604030504040204" pitchFamily="34" charset="0"/>
                <a:cs typeface="Arial" panose="020B0604020202020204" pitchFamily="34" charset="0"/>
              </a:defRPr>
            </a:lvl4pPr>
            <a:lvl5pPr>
              <a:defRPr b="0" i="0">
                <a:latin typeface="Arial" panose="020B0604020202020204" pitchFamily="34" charset="0"/>
                <a:ea typeface="Tahoma" panose="020B0604030504040204" pitchFamily="34" charset="0"/>
                <a:cs typeface="Arial" panose="020B0604020202020204" pitchFamily="34" charset="0"/>
              </a:defRPr>
            </a:lvl5pPr>
          </a:lstStyle>
          <a:p>
            <a:pPr lvl="0"/>
            <a:r>
              <a:rPr lang="sv-SE" noProof="0"/>
              <a:t>Edit Master text </a:t>
            </a:r>
            <a:r>
              <a:rPr lang="sv-SE" noProof="0" err="1"/>
              <a:t>styles</a:t>
            </a:r>
            <a:endParaRPr lang="sv-SE" noProof="0"/>
          </a:p>
          <a:p>
            <a:pPr lvl="1"/>
            <a:r>
              <a:rPr lang="sv-SE" noProof="0"/>
              <a:t>Second </a:t>
            </a:r>
            <a:r>
              <a:rPr lang="sv-SE" noProof="0" err="1"/>
              <a:t>level</a:t>
            </a:r>
            <a:endParaRPr lang="sv-SE" noProof="0"/>
          </a:p>
          <a:p>
            <a:pPr lvl="2"/>
            <a:r>
              <a:rPr lang="sv-SE" noProof="0" err="1"/>
              <a:t>Third</a:t>
            </a:r>
            <a:r>
              <a:rPr lang="sv-SE" noProof="0"/>
              <a:t> </a:t>
            </a:r>
            <a:r>
              <a:rPr lang="sv-SE" noProof="0" err="1"/>
              <a:t>level</a:t>
            </a:r>
            <a:endParaRPr lang="sv-SE" noProof="0"/>
          </a:p>
          <a:p>
            <a:pPr lvl="3"/>
            <a:r>
              <a:rPr lang="sv-SE" noProof="0" err="1"/>
              <a:t>Fourth</a:t>
            </a:r>
            <a:r>
              <a:rPr lang="sv-SE" noProof="0"/>
              <a:t> </a:t>
            </a:r>
            <a:r>
              <a:rPr lang="sv-SE" noProof="0" err="1"/>
              <a:t>level</a:t>
            </a:r>
            <a:endParaRPr lang="sv-SE" noProof="0"/>
          </a:p>
          <a:p>
            <a:pPr lvl="4"/>
            <a:r>
              <a:rPr lang="sv-SE" noProof="0" err="1"/>
              <a:t>Fifth</a:t>
            </a:r>
            <a:r>
              <a:rPr lang="sv-SE" noProof="0"/>
              <a:t> </a:t>
            </a:r>
            <a:r>
              <a:rPr lang="sv-SE" noProof="0" err="1"/>
              <a:t>level</a:t>
            </a:r>
            <a:endParaRPr lang="sv-SE" noProof="0"/>
          </a:p>
        </p:txBody>
      </p:sp>
      <p:sp>
        <p:nvSpPr>
          <p:cNvPr id="4" name="Rectangle 5">
            <a:extLst>
              <a:ext uri="{FF2B5EF4-FFF2-40B4-BE49-F238E27FC236}">
                <a16:creationId xmlns:a16="http://schemas.microsoft.com/office/drawing/2014/main" id="{E2D90A76-AF21-8706-3D40-BCAA583457FA}"/>
              </a:ext>
            </a:extLst>
          </p:cNvPr>
          <p:cNvSpPr>
            <a:spLocks noGrp="1" noChangeArrowheads="1"/>
          </p:cNvSpPr>
          <p:nvPr>
            <p:ph type="sldNum" idx="10"/>
          </p:nvPr>
        </p:nvSpPr>
        <p:spPr>
          <a:ln/>
        </p:spPr>
        <p:txBody>
          <a:bodyPr/>
          <a:lstStyle>
            <a:lvl1pPr>
              <a:defRPr/>
            </a:lvl1pPr>
          </a:lstStyle>
          <a:p>
            <a:pPr>
              <a:defRPr/>
            </a:pPr>
            <a:fld id="{0DEFCA4E-8279-164D-BC66-DE17B5F05AB8}" type="slidenum">
              <a:rPr lang="sv-SE" altLang="sv-SE"/>
              <a:pPr>
                <a:defRPr/>
              </a:pPr>
              <a:t>‹#›</a:t>
            </a:fld>
            <a:endParaRPr lang="sv-SE" altLang="sv-SE"/>
          </a:p>
        </p:txBody>
      </p:sp>
    </p:spTree>
    <p:extLst>
      <p:ext uri="{BB962C8B-B14F-4D97-AF65-F5344CB8AC3E}">
        <p14:creationId xmlns:p14="http://schemas.microsoft.com/office/powerpoint/2010/main" val="2290605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v-SE"/>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5">
            <a:extLst>
              <a:ext uri="{FF2B5EF4-FFF2-40B4-BE49-F238E27FC236}">
                <a16:creationId xmlns:a16="http://schemas.microsoft.com/office/drawing/2014/main" id="{5D222933-E1CE-D5D7-CF6F-DB4489140CC7}"/>
              </a:ext>
            </a:extLst>
          </p:cNvPr>
          <p:cNvSpPr>
            <a:spLocks noGrp="1" noChangeArrowheads="1"/>
          </p:cNvSpPr>
          <p:nvPr>
            <p:ph type="sldNum" idx="10"/>
          </p:nvPr>
        </p:nvSpPr>
        <p:spPr>
          <a:xfrm>
            <a:off x="0" y="1271588"/>
            <a:ext cx="531813" cy="242887"/>
          </a:xfrm>
          <a:prstGeom prst="rect">
            <a:avLst/>
          </a:prstGeom>
          <a:ln/>
        </p:spPr>
        <p:txBody>
          <a:bodyPr/>
          <a:lstStyle>
            <a:lvl1pPr>
              <a:defRPr/>
            </a:lvl1pPr>
          </a:lstStyle>
          <a:p>
            <a:pPr>
              <a:defRPr/>
            </a:pPr>
            <a:fld id="{F9182BDD-C104-334C-8139-27A9012208C5}" type="slidenum">
              <a:rPr lang="sv-SE" altLang="sv-SE"/>
              <a:pPr>
                <a:defRPr/>
              </a:pPr>
              <a:t>‹#›</a:t>
            </a:fld>
            <a:endParaRPr lang="sv-SE" altLang="sv-SE"/>
          </a:p>
        </p:txBody>
      </p:sp>
    </p:spTree>
    <p:extLst>
      <p:ext uri="{BB962C8B-B14F-4D97-AF65-F5344CB8AC3E}">
        <p14:creationId xmlns:p14="http://schemas.microsoft.com/office/powerpoint/2010/main" val="1170289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Rectangle 5">
            <a:extLst>
              <a:ext uri="{FF2B5EF4-FFF2-40B4-BE49-F238E27FC236}">
                <a16:creationId xmlns:a16="http://schemas.microsoft.com/office/drawing/2014/main" id="{DEBC16A2-F737-E0B2-6CE5-696AA5D49CAA}"/>
              </a:ext>
            </a:extLst>
          </p:cNvPr>
          <p:cNvSpPr>
            <a:spLocks noGrp="1" noChangeArrowheads="1"/>
          </p:cNvSpPr>
          <p:nvPr>
            <p:ph type="sldNum" idx="10"/>
          </p:nvPr>
        </p:nvSpPr>
        <p:spPr>
          <a:xfrm>
            <a:off x="0" y="1271588"/>
            <a:ext cx="531813" cy="242887"/>
          </a:xfrm>
          <a:prstGeom prst="rect">
            <a:avLst/>
          </a:prstGeom>
          <a:ln/>
        </p:spPr>
        <p:txBody>
          <a:bodyPr/>
          <a:lstStyle>
            <a:lvl1pPr>
              <a:defRPr/>
            </a:lvl1pPr>
          </a:lstStyle>
          <a:p>
            <a:pPr>
              <a:defRPr/>
            </a:pPr>
            <a:fld id="{68D79B80-22C6-BB47-B661-1C36F2EA1E72}" type="slidenum">
              <a:rPr lang="sv-SE" altLang="sv-SE"/>
              <a:pPr>
                <a:defRPr/>
              </a:pPr>
              <a:t>‹#›</a:t>
            </a:fld>
            <a:endParaRPr lang="sv-SE" altLang="sv-SE"/>
          </a:p>
        </p:txBody>
      </p:sp>
    </p:spTree>
    <p:extLst>
      <p:ext uri="{BB962C8B-B14F-4D97-AF65-F5344CB8AC3E}">
        <p14:creationId xmlns:p14="http://schemas.microsoft.com/office/powerpoint/2010/main" val="1729301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7825" y="228600"/>
            <a:ext cx="2036763" cy="5502275"/>
          </a:xfrm>
        </p:spPr>
        <p:txBody>
          <a:bodyPr vert="eaVert"/>
          <a:lstStyle/>
          <a:p>
            <a:r>
              <a:rPr lang="en-US"/>
              <a:t>Click to edit Master title style</a:t>
            </a:r>
            <a:endParaRPr lang="sv-SE"/>
          </a:p>
        </p:txBody>
      </p:sp>
      <p:sp>
        <p:nvSpPr>
          <p:cNvPr id="3" name="Vertical Text Placeholder 2"/>
          <p:cNvSpPr>
            <a:spLocks noGrp="1"/>
          </p:cNvSpPr>
          <p:nvPr>
            <p:ph type="body" orient="vert" idx="1"/>
          </p:nvPr>
        </p:nvSpPr>
        <p:spPr>
          <a:xfrm>
            <a:off x="612775" y="228600"/>
            <a:ext cx="5962650" cy="55022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Rectangle 5">
            <a:extLst>
              <a:ext uri="{FF2B5EF4-FFF2-40B4-BE49-F238E27FC236}">
                <a16:creationId xmlns:a16="http://schemas.microsoft.com/office/drawing/2014/main" id="{8169457F-B9E5-A38E-70C7-46EE53C16B82}"/>
              </a:ext>
            </a:extLst>
          </p:cNvPr>
          <p:cNvSpPr>
            <a:spLocks noGrp="1" noChangeArrowheads="1"/>
          </p:cNvSpPr>
          <p:nvPr>
            <p:ph type="sldNum" idx="10"/>
          </p:nvPr>
        </p:nvSpPr>
        <p:spPr>
          <a:xfrm>
            <a:off x="0" y="1271588"/>
            <a:ext cx="531813" cy="242887"/>
          </a:xfrm>
          <a:prstGeom prst="rect">
            <a:avLst/>
          </a:prstGeom>
          <a:ln/>
        </p:spPr>
        <p:txBody>
          <a:bodyPr/>
          <a:lstStyle>
            <a:lvl1pPr>
              <a:defRPr/>
            </a:lvl1pPr>
          </a:lstStyle>
          <a:p>
            <a:pPr>
              <a:defRPr/>
            </a:pPr>
            <a:fld id="{67958874-3D0C-F348-8B3F-4EFCDA831169}" type="slidenum">
              <a:rPr lang="sv-SE" altLang="sv-SE"/>
              <a:pPr>
                <a:defRPr/>
              </a:pPr>
              <a:t>‹#›</a:t>
            </a:fld>
            <a:endParaRPr lang="sv-SE" altLang="sv-SE"/>
          </a:p>
        </p:txBody>
      </p:sp>
    </p:spTree>
    <p:extLst>
      <p:ext uri="{BB962C8B-B14F-4D97-AF65-F5344CB8AC3E}">
        <p14:creationId xmlns:p14="http://schemas.microsoft.com/office/powerpoint/2010/main" val="2718091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v-SE"/>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5">
            <a:extLst>
              <a:ext uri="{FF2B5EF4-FFF2-40B4-BE49-F238E27FC236}">
                <a16:creationId xmlns:a16="http://schemas.microsoft.com/office/drawing/2014/main" id="{73C486EC-4849-2D6C-2560-D6470BA37C4C}"/>
              </a:ext>
            </a:extLst>
          </p:cNvPr>
          <p:cNvSpPr>
            <a:spLocks noGrp="1" noChangeArrowheads="1"/>
          </p:cNvSpPr>
          <p:nvPr>
            <p:ph type="sldNum" idx="10"/>
          </p:nvPr>
        </p:nvSpPr>
        <p:spPr>
          <a:ln/>
        </p:spPr>
        <p:txBody>
          <a:bodyPr/>
          <a:lstStyle>
            <a:lvl1pPr>
              <a:defRPr/>
            </a:lvl1pPr>
          </a:lstStyle>
          <a:p>
            <a:pPr>
              <a:defRPr/>
            </a:pPr>
            <a:fld id="{E4D80C08-6086-D146-A663-14D05512E1C0}" type="slidenum">
              <a:rPr lang="sv-SE" altLang="sv-SE"/>
              <a:pPr>
                <a:defRPr/>
              </a:pPr>
              <a:t>‹#›</a:t>
            </a:fld>
            <a:endParaRPr lang="sv-SE" altLang="sv-SE"/>
          </a:p>
        </p:txBody>
      </p:sp>
    </p:spTree>
    <p:extLst>
      <p:ext uri="{BB962C8B-B14F-4D97-AF65-F5344CB8AC3E}">
        <p14:creationId xmlns:p14="http://schemas.microsoft.com/office/powerpoint/2010/main" val="1961559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612775" y="1600200"/>
            <a:ext cx="3998913" cy="4130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half" idx="2"/>
          </p:nvPr>
        </p:nvSpPr>
        <p:spPr>
          <a:xfrm>
            <a:off x="4764088" y="1600200"/>
            <a:ext cx="4000500" cy="4130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Rectangle 5">
            <a:extLst>
              <a:ext uri="{FF2B5EF4-FFF2-40B4-BE49-F238E27FC236}">
                <a16:creationId xmlns:a16="http://schemas.microsoft.com/office/drawing/2014/main" id="{B75DBCE5-142B-BD28-E377-F8EB86F0D0C9}"/>
              </a:ext>
            </a:extLst>
          </p:cNvPr>
          <p:cNvSpPr>
            <a:spLocks noGrp="1" noChangeArrowheads="1"/>
          </p:cNvSpPr>
          <p:nvPr>
            <p:ph type="sldNum" idx="10"/>
          </p:nvPr>
        </p:nvSpPr>
        <p:spPr>
          <a:ln/>
        </p:spPr>
        <p:txBody>
          <a:bodyPr/>
          <a:lstStyle>
            <a:lvl1pPr>
              <a:defRPr/>
            </a:lvl1pPr>
          </a:lstStyle>
          <a:p>
            <a:pPr>
              <a:defRPr/>
            </a:pPr>
            <a:fld id="{162EE88E-1843-2344-B2EB-8654BAF626FE}" type="slidenum">
              <a:rPr lang="sv-SE" altLang="sv-SE"/>
              <a:pPr>
                <a:defRPr/>
              </a:pPr>
              <a:t>‹#›</a:t>
            </a:fld>
            <a:endParaRPr lang="sv-SE" altLang="sv-SE"/>
          </a:p>
        </p:txBody>
      </p:sp>
    </p:spTree>
    <p:extLst>
      <p:ext uri="{BB962C8B-B14F-4D97-AF65-F5344CB8AC3E}">
        <p14:creationId xmlns:p14="http://schemas.microsoft.com/office/powerpoint/2010/main" val="1181203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sv-SE"/>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Rectangle 5">
            <a:extLst>
              <a:ext uri="{FF2B5EF4-FFF2-40B4-BE49-F238E27FC236}">
                <a16:creationId xmlns:a16="http://schemas.microsoft.com/office/drawing/2014/main" id="{7FDD07E5-6409-1AD9-3F8D-D95FAE0E6059}"/>
              </a:ext>
            </a:extLst>
          </p:cNvPr>
          <p:cNvSpPr>
            <a:spLocks noGrp="1" noChangeArrowheads="1"/>
          </p:cNvSpPr>
          <p:nvPr>
            <p:ph type="sldNum" idx="10"/>
          </p:nvPr>
        </p:nvSpPr>
        <p:spPr>
          <a:ln/>
        </p:spPr>
        <p:txBody>
          <a:bodyPr/>
          <a:lstStyle>
            <a:lvl1pPr>
              <a:defRPr/>
            </a:lvl1pPr>
          </a:lstStyle>
          <a:p>
            <a:pPr>
              <a:defRPr/>
            </a:pPr>
            <a:fld id="{F819253F-6B3F-1248-98AF-865ED894BB74}" type="slidenum">
              <a:rPr lang="sv-SE" altLang="sv-SE"/>
              <a:pPr>
                <a:defRPr/>
              </a:pPr>
              <a:t>‹#›</a:t>
            </a:fld>
            <a:endParaRPr lang="sv-SE" altLang="sv-SE"/>
          </a:p>
        </p:txBody>
      </p:sp>
    </p:spTree>
    <p:extLst>
      <p:ext uri="{BB962C8B-B14F-4D97-AF65-F5344CB8AC3E}">
        <p14:creationId xmlns:p14="http://schemas.microsoft.com/office/powerpoint/2010/main" val="3310472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Rectangle 5">
            <a:extLst>
              <a:ext uri="{FF2B5EF4-FFF2-40B4-BE49-F238E27FC236}">
                <a16:creationId xmlns:a16="http://schemas.microsoft.com/office/drawing/2014/main" id="{B9BC8566-D1CE-50B1-D0CF-990AD95ED2AE}"/>
              </a:ext>
            </a:extLst>
          </p:cNvPr>
          <p:cNvSpPr>
            <a:spLocks noGrp="1" noChangeArrowheads="1"/>
          </p:cNvSpPr>
          <p:nvPr>
            <p:ph type="sldNum" idx="10"/>
          </p:nvPr>
        </p:nvSpPr>
        <p:spPr>
          <a:ln/>
        </p:spPr>
        <p:txBody>
          <a:bodyPr/>
          <a:lstStyle>
            <a:lvl1pPr>
              <a:defRPr/>
            </a:lvl1pPr>
          </a:lstStyle>
          <a:p>
            <a:pPr>
              <a:defRPr/>
            </a:pPr>
            <a:fld id="{857400ED-9C9A-3A46-9763-00AB05D6F2BA}" type="slidenum">
              <a:rPr lang="sv-SE" altLang="sv-SE"/>
              <a:pPr>
                <a:defRPr/>
              </a:pPr>
              <a:t>‹#›</a:t>
            </a:fld>
            <a:endParaRPr lang="sv-SE" altLang="sv-SE"/>
          </a:p>
        </p:txBody>
      </p:sp>
    </p:spTree>
    <p:extLst>
      <p:ext uri="{BB962C8B-B14F-4D97-AF65-F5344CB8AC3E}">
        <p14:creationId xmlns:p14="http://schemas.microsoft.com/office/powerpoint/2010/main" val="3757957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7CF7521C-83B7-91DB-00DD-583A65494484}"/>
              </a:ext>
            </a:extLst>
          </p:cNvPr>
          <p:cNvSpPr>
            <a:spLocks noGrp="1" noChangeArrowheads="1"/>
          </p:cNvSpPr>
          <p:nvPr>
            <p:ph type="sldNum" idx="10"/>
          </p:nvPr>
        </p:nvSpPr>
        <p:spPr>
          <a:ln/>
        </p:spPr>
        <p:txBody>
          <a:bodyPr/>
          <a:lstStyle>
            <a:lvl1pPr>
              <a:defRPr/>
            </a:lvl1pPr>
          </a:lstStyle>
          <a:p>
            <a:pPr>
              <a:defRPr/>
            </a:pPr>
            <a:fld id="{A9ECA565-4147-3842-B9A2-B9C0951897A2}" type="slidenum">
              <a:rPr lang="sv-SE" altLang="sv-SE"/>
              <a:pPr>
                <a:defRPr/>
              </a:pPr>
              <a:t>‹#›</a:t>
            </a:fld>
            <a:endParaRPr lang="sv-SE" altLang="sv-SE"/>
          </a:p>
        </p:txBody>
      </p:sp>
    </p:spTree>
    <p:extLst>
      <p:ext uri="{BB962C8B-B14F-4D97-AF65-F5344CB8AC3E}">
        <p14:creationId xmlns:p14="http://schemas.microsoft.com/office/powerpoint/2010/main" val="278176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v-SE"/>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5">
            <a:extLst>
              <a:ext uri="{FF2B5EF4-FFF2-40B4-BE49-F238E27FC236}">
                <a16:creationId xmlns:a16="http://schemas.microsoft.com/office/drawing/2014/main" id="{00D540E7-D9DF-A0FA-19C0-A314B7363AE3}"/>
              </a:ext>
            </a:extLst>
          </p:cNvPr>
          <p:cNvSpPr>
            <a:spLocks noGrp="1" noChangeArrowheads="1"/>
          </p:cNvSpPr>
          <p:nvPr>
            <p:ph type="sldNum" idx="10"/>
          </p:nvPr>
        </p:nvSpPr>
        <p:spPr>
          <a:ln/>
        </p:spPr>
        <p:txBody>
          <a:bodyPr/>
          <a:lstStyle>
            <a:lvl1pPr>
              <a:defRPr/>
            </a:lvl1pPr>
          </a:lstStyle>
          <a:p>
            <a:pPr>
              <a:defRPr/>
            </a:pPr>
            <a:fld id="{0FC1C5AD-2818-F64A-9E7A-191FE4BEE388}" type="slidenum">
              <a:rPr lang="sv-SE" altLang="sv-SE"/>
              <a:pPr>
                <a:defRPr/>
              </a:pPr>
              <a:t>‹#›</a:t>
            </a:fld>
            <a:endParaRPr lang="sv-SE" altLang="sv-SE"/>
          </a:p>
        </p:txBody>
      </p:sp>
    </p:spTree>
    <p:extLst>
      <p:ext uri="{BB962C8B-B14F-4D97-AF65-F5344CB8AC3E}">
        <p14:creationId xmlns:p14="http://schemas.microsoft.com/office/powerpoint/2010/main" val="2721943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v-SE"/>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5">
            <a:extLst>
              <a:ext uri="{FF2B5EF4-FFF2-40B4-BE49-F238E27FC236}">
                <a16:creationId xmlns:a16="http://schemas.microsoft.com/office/drawing/2014/main" id="{5D222933-E1CE-D5D7-CF6F-DB4489140CC7}"/>
              </a:ext>
            </a:extLst>
          </p:cNvPr>
          <p:cNvSpPr>
            <a:spLocks noGrp="1" noChangeArrowheads="1"/>
          </p:cNvSpPr>
          <p:nvPr>
            <p:ph type="sldNum" idx="10"/>
          </p:nvPr>
        </p:nvSpPr>
        <p:spPr>
          <a:ln/>
        </p:spPr>
        <p:txBody>
          <a:bodyPr/>
          <a:lstStyle>
            <a:lvl1pPr>
              <a:defRPr/>
            </a:lvl1pPr>
          </a:lstStyle>
          <a:p>
            <a:pPr>
              <a:defRPr/>
            </a:pPr>
            <a:fld id="{F9182BDD-C104-334C-8139-27A9012208C5}" type="slidenum">
              <a:rPr lang="sv-SE" altLang="sv-SE"/>
              <a:pPr>
                <a:defRPr/>
              </a:pPr>
              <a:t>‹#›</a:t>
            </a:fld>
            <a:endParaRPr lang="sv-SE" altLang="sv-SE"/>
          </a:p>
        </p:txBody>
      </p:sp>
    </p:spTree>
    <p:extLst>
      <p:ext uri="{BB962C8B-B14F-4D97-AF65-F5344CB8AC3E}">
        <p14:creationId xmlns:p14="http://schemas.microsoft.com/office/powerpoint/2010/main" val="1170289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2172116A-B755-FC69-200D-6D25345F9ECD}"/>
              </a:ext>
            </a:extLst>
          </p:cNvPr>
          <p:cNvSpPr>
            <a:spLocks noChangeArrowheads="1"/>
          </p:cNvSpPr>
          <p:nvPr/>
        </p:nvSpPr>
        <p:spPr bwMode="auto">
          <a:xfrm>
            <a:off x="0" y="5805488"/>
            <a:ext cx="9144000" cy="576262"/>
          </a:xfrm>
          <a:prstGeom prst="rect">
            <a:avLst/>
          </a:prstGeom>
          <a:solidFill>
            <a:srgbClr val="C00000"/>
          </a:solidFill>
          <a:ln w="47520">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sv-SE" altLang="sv-SE"/>
          </a:p>
        </p:txBody>
      </p:sp>
      <p:pic>
        <p:nvPicPr>
          <p:cNvPr id="1027" name="Picture 2">
            <a:extLst>
              <a:ext uri="{FF2B5EF4-FFF2-40B4-BE49-F238E27FC236}">
                <a16:creationId xmlns:a16="http://schemas.microsoft.com/office/drawing/2014/main" id="{F46E2C3E-89F7-E755-1F81-31730E0B962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2413" y="5518150"/>
            <a:ext cx="1123950" cy="1123950"/>
          </a:xfrm>
          <a:prstGeom prst="rect">
            <a:avLst/>
          </a:prstGeom>
          <a:noFill/>
          <a:ln w="88920">
            <a:solidFill>
              <a:srgbClr val="FFFFFF"/>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3">
            <a:extLst>
              <a:ext uri="{FF2B5EF4-FFF2-40B4-BE49-F238E27FC236}">
                <a16:creationId xmlns:a16="http://schemas.microsoft.com/office/drawing/2014/main" id="{DD2E3215-C361-D353-0A0C-28E8C3796614}"/>
              </a:ext>
            </a:extLst>
          </p:cNvPr>
          <p:cNvSpPr>
            <a:spLocks noChangeArrowheads="1"/>
          </p:cNvSpPr>
          <p:nvPr/>
        </p:nvSpPr>
        <p:spPr bwMode="auto">
          <a:xfrm>
            <a:off x="1692275" y="5876925"/>
            <a:ext cx="6480175" cy="360363"/>
          </a:xfrm>
          <a:prstGeom prst="rect">
            <a:avLst/>
          </a:prstGeom>
          <a:noFill/>
          <a:ln>
            <a:noFill/>
          </a:ln>
          <a:effectLst/>
        </p:spPr>
        <p:txBody>
          <a:bodyPr lIns="90000" tIns="45000"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9pPr>
          </a:lstStyle>
          <a:p>
            <a:pPr eaLnBrk="1" hangingPunct="1">
              <a:buClr>
                <a:srgbClr val="000000"/>
              </a:buClr>
              <a:buSzPct val="100000"/>
              <a:buFont typeface="Times New Roman" panose="02020603050405020304" pitchFamily="18" charset="0"/>
              <a:buNone/>
              <a:defRPr/>
            </a:pPr>
            <a:r>
              <a:rPr lang="sv-SE" altLang="sv-SE" sz="1600" b="1">
                <a:latin typeface="Tw Cen MT" panose="020B0602020104020603" pitchFamily="34" charset="77"/>
              </a:rPr>
              <a:t>Mail: info@mssk.se | Tele: 0911 – 371 70| Munksundsvägen 47</a:t>
            </a:r>
          </a:p>
        </p:txBody>
      </p:sp>
      <p:sp>
        <p:nvSpPr>
          <p:cNvPr id="1029" name="Rectangle 4">
            <a:extLst>
              <a:ext uri="{FF2B5EF4-FFF2-40B4-BE49-F238E27FC236}">
                <a16:creationId xmlns:a16="http://schemas.microsoft.com/office/drawing/2014/main" id="{EA25D39E-BC4A-5D9F-2C38-947E3F1582E5}"/>
              </a:ext>
            </a:extLst>
          </p:cNvPr>
          <p:cNvSpPr>
            <a:spLocks noGrp="1" noChangeArrowheads="1"/>
          </p:cNvSpPr>
          <p:nvPr>
            <p:ph type="title"/>
          </p:nvPr>
        </p:nvSpPr>
        <p:spPr bwMode="auto">
          <a:xfrm>
            <a:off x="612775" y="228600"/>
            <a:ext cx="8151813" cy="98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sv-SE"/>
              <a:t>Klicka för att redigera rubriktextens formatKlicka här för att ändra format</a:t>
            </a:r>
          </a:p>
        </p:txBody>
      </p:sp>
      <p:sp>
        <p:nvSpPr>
          <p:cNvPr id="3" name="Rectangle 5">
            <a:extLst>
              <a:ext uri="{FF2B5EF4-FFF2-40B4-BE49-F238E27FC236}">
                <a16:creationId xmlns:a16="http://schemas.microsoft.com/office/drawing/2014/main" id="{24EF87EE-7F49-F8D1-5941-DAEC15FEBAEA}"/>
              </a:ext>
            </a:extLst>
          </p:cNvPr>
          <p:cNvSpPr>
            <a:spLocks noGrp="1" noChangeArrowheads="1"/>
          </p:cNvSpPr>
          <p:nvPr>
            <p:ph type="sldNum"/>
          </p:nvPr>
        </p:nvSpPr>
        <p:spPr bwMode="auto">
          <a:xfrm>
            <a:off x="0" y="1271588"/>
            <a:ext cx="531813" cy="242887"/>
          </a:xfrm>
          <a:prstGeom prst="rect">
            <a:avLst/>
          </a:prstGeom>
          <a:noFill/>
          <a:ln>
            <a:noFill/>
          </a:ln>
          <a:effectLst/>
        </p:spPr>
        <p:txBody>
          <a:bodyPr vert="horz" wrap="square" lIns="90000" tIns="45000" rIns="90000" bIns="45000" numCol="1" anchor="t" anchorCtr="0" compatLnSpc="1">
            <a:prstTxWarp prst="textNoShape">
              <a:avLst/>
            </a:prstTxWarp>
          </a:bodyPr>
          <a:lstStyle>
            <a:lvl1pPr eaLnBrk="1" hangingPunct="1">
              <a:buClr>
                <a:srgbClr val="000000"/>
              </a:buClr>
              <a:buSzPct val="100000"/>
              <a:buFont typeface="Times New Roman" panose="02020603050405020304" pitchFamily="18" charset="0"/>
              <a:buNone/>
              <a:defRPr smtClean="0">
                <a:solidFill>
                  <a:srgbClr val="000000"/>
                </a:solidFill>
                <a:latin typeface="Tw Cen MT" panose="020B0602020104020603" pitchFamily="34" charset="77"/>
                <a:cs typeface="Lucida Sans Unicode" panose="020B0602030504020204" pitchFamily="34" charset="0"/>
              </a:defRPr>
            </a:lvl1pPr>
          </a:lstStyle>
          <a:p>
            <a:pPr>
              <a:defRPr/>
            </a:pPr>
            <a:fld id="{F622C28B-C73D-AF4A-A7F2-0884A75E7F0C}" type="slidenum">
              <a:rPr lang="sv-SE" altLang="sv-SE"/>
              <a:pPr>
                <a:defRPr/>
              </a:pPr>
              <a:t>‹#›</a:t>
            </a:fld>
            <a:endParaRPr lang="sv-SE" altLang="sv-SE"/>
          </a:p>
        </p:txBody>
      </p:sp>
      <p:sp>
        <p:nvSpPr>
          <p:cNvPr id="1031" name="Rectangle 6">
            <a:extLst>
              <a:ext uri="{FF2B5EF4-FFF2-40B4-BE49-F238E27FC236}">
                <a16:creationId xmlns:a16="http://schemas.microsoft.com/office/drawing/2014/main" id="{601CCB36-0E36-6295-DE55-41ADF27EBCEB}"/>
              </a:ext>
            </a:extLst>
          </p:cNvPr>
          <p:cNvSpPr>
            <a:spLocks noGrp="1" noChangeArrowheads="1"/>
          </p:cNvSpPr>
          <p:nvPr>
            <p:ph type="body" idx="1"/>
          </p:nvPr>
        </p:nvSpPr>
        <p:spPr bwMode="auto">
          <a:xfrm>
            <a:off x="612775" y="1600200"/>
            <a:ext cx="8151813" cy="413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sv-SE"/>
              <a:t>Klicka för att redigera dispositionstextens format</a:t>
            </a:r>
          </a:p>
          <a:p>
            <a:pPr lvl="1"/>
            <a:r>
              <a:rPr lang="en-GB" altLang="sv-SE"/>
              <a:t>Andra dispositionsnivån</a:t>
            </a:r>
          </a:p>
          <a:p>
            <a:pPr lvl="2"/>
            <a:r>
              <a:rPr lang="en-GB" altLang="sv-SE"/>
              <a:t>Tredje dispositionsnivån</a:t>
            </a:r>
          </a:p>
          <a:p>
            <a:pPr lvl="3"/>
            <a:r>
              <a:rPr lang="en-GB" altLang="sv-SE"/>
              <a:t>Fjärde dispositionsnivån</a:t>
            </a:r>
          </a:p>
          <a:p>
            <a:pPr lvl="4"/>
            <a:r>
              <a:rPr lang="en-GB" altLang="sv-SE"/>
              <a:t>Femte dispositionsnivån</a:t>
            </a:r>
          </a:p>
          <a:p>
            <a:pPr lvl="4"/>
            <a:r>
              <a:rPr lang="en-GB" altLang="sv-SE"/>
              <a:t>Sjätte dispositionsnivån</a:t>
            </a:r>
          </a:p>
          <a:p>
            <a:pPr lvl="4"/>
            <a:r>
              <a:rPr lang="en-GB" altLang="sv-SE"/>
              <a:t>Sjunde dispositionsnivån</a:t>
            </a:r>
          </a:p>
          <a:p>
            <a:pPr lvl="4"/>
            <a:r>
              <a:rPr lang="en-GB" altLang="sv-SE"/>
              <a:t>Åttonde dispositionsnivån</a:t>
            </a:r>
          </a:p>
          <a:p>
            <a:pPr lvl="0"/>
            <a:r>
              <a:rPr lang="en-GB" altLang="sv-SE"/>
              <a:t>Nionde dispositionsnivånKlicka här för att ändra format på bakgrundstexten</a:t>
            </a:r>
          </a:p>
          <a:p>
            <a:pPr lvl="1"/>
            <a:r>
              <a:rPr lang="en-GB" altLang="sv-SE"/>
              <a:t>Nivå två</a:t>
            </a:r>
          </a:p>
          <a:p>
            <a:pPr lvl="2"/>
            <a:r>
              <a:rPr lang="en-GB" altLang="sv-SE"/>
              <a:t>Nivå tre</a:t>
            </a:r>
          </a:p>
          <a:p>
            <a:pPr lvl="3"/>
            <a:r>
              <a:rPr lang="en-GB" altLang="sv-SE"/>
              <a:t>Nivå fyra</a:t>
            </a:r>
          </a:p>
          <a:p>
            <a:pPr lvl="4"/>
            <a:r>
              <a:rPr lang="en-GB" altLang="sv-SE"/>
              <a:t>Nivå fem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49263" rtl="0" eaLnBrk="0" fontAlgn="base" hangingPunct="0">
        <a:lnSpc>
          <a:spcPct val="98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algn="l" defTabSz="449263" rtl="0" eaLnBrk="0" fontAlgn="base" hangingPunct="0">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2pPr>
      <a:lvl3pPr algn="l" defTabSz="449263" rtl="0" eaLnBrk="0" fontAlgn="base" hangingPunct="0">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3pPr>
      <a:lvl4pPr algn="l" defTabSz="449263" rtl="0" eaLnBrk="0" fontAlgn="base" hangingPunct="0">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4pPr>
      <a:lvl5pPr algn="l" defTabSz="449263" rtl="0" eaLnBrk="0" fontAlgn="base" hangingPunct="0">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5pPr>
      <a:lvl6pPr marL="2514600" indent="-228600" algn="l" defTabSz="449263"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6pPr>
      <a:lvl7pPr marL="2971800" indent="-228600" algn="l" defTabSz="449263"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7pPr>
      <a:lvl8pPr marL="3429000" indent="-228600" algn="l" defTabSz="449263"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8pPr>
      <a:lvl9pPr marL="3886200" indent="-228600" algn="l" defTabSz="449263"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9pPr>
    </p:titleStyle>
    <p:bodyStyle>
      <a:lvl1pPr marL="342900" indent="-342900" algn="l" defTabSz="449263" rtl="0" eaLnBrk="0" fontAlgn="base" hangingPunct="0">
        <a:lnSpc>
          <a:spcPct val="98000"/>
        </a:lnSpc>
        <a:spcBef>
          <a:spcPct val="0"/>
        </a:spcBef>
        <a:spcAft>
          <a:spcPts val="1425"/>
        </a:spcAft>
        <a:buClr>
          <a:srgbClr val="000000"/>
        </a:buClr>
        <a:buSzPct val="100000"/>
        <a:buFont typeface="Times New Roman" panose="02020603050405020304" pitchFamily="18" charset="0"/>
        <a:defRPr sz="2900" kern="1200">
          <a:solidFill>
            <a:srgbClr val="000000"/>
          </a:solidFill>
          <a:latin typeface="+mn-lt"/>
          <a:ea typeface="+mn-ea"/>
          <a:cs typeface="+mn-cs"/>
        </a:defRPr>
      </a:lvl1pPr>
      <a:lvl2pPr marL="742950" indent="-285750" algn="l" defTabSz="449263" rtl="0" eaLnBrk="0" fontAlgn="base" hangingPunct="0">
        <a:lnSpc>
          <a:spcPct val="98000"/>
        </a:lnSpc>
        <a:spcBef>
          <a:spcPct val="0"/>
        </a:spcBef>
        <a:spcAft>
          <a:spcPts val="1138"/>
        </a:spcAft>
        <a:buClr>
          <a:srgbClr val="000000"/>
        </a:buClr>
        <a:buSzPct val="100000"/>
        <a:buFont typeface="Times New Roman" panose="02020603050405020304" pitchFamily="18" charset="0"/>
        <a:defRPr sz="2300" kern="1200">
          <a:solidFill>
            <a:srgbClr val="000000"/>
          </a:solidFill>
          <a:latin typeface="+mn-lt"/>
          <a:ea typeface="+mn-ea"/>
          <a:cs typeface="+mn-cs"/>
        </a:defRPr>
      </a:lvl2pPr>
      <a:lvl3pPr marL="1143000" indent="-228600" algn="l" defTabSz="449263" rtl="0" eaLnBrk="0" fontAlgn="base" hangingPunct="0">
        <a:lnSpc>
          <a:spcPct val="98000"/>
        </a:lnSpc>
        <a:spcBef>
          <a:spcPct val="0"/>
        </a:spcBef>
        <a:spcAft>
          <a:spcPts val="85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eaLnBrk="0" fontAlgn="base" hangingPunct="0">
        <a:lnSpc>
          <a:spcPct val="98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lnSpc>
          <a:spcPct val="98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9" name="Rectangle 4">
            <a:extLst>
              <a:ext uri="{FF2B5EF4-FFF2-40B4-BE49-F238E27FC236}">
                <a16:creationId xmlns:a16="http://schemas.microsoft.com/office/drawing/2014/main" id="{EA25D39E-BC4A-5D9F-2C38-947E3F1582E5}"/>
              </a:ext>
            </a:extLst>
          </p:cNvPr>
          <p:cNvSpPr>
            <a:spLocks noGrp="1" noChangeArrowheads="1"/>
          </p:cNvSpPr>
          <p:nvPr>
            <p:ph type="title"/>
          </p:nvPr>
        </p:nvSpPr>
        <p:spPr bwMode="auto">
          <a:xfrm>
            <a:off x="612775" y="228600"/>
            <a:ext cx="8151813" cy="98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sv-SE" dirty="0" err="1"/>
              <a:t>Klicka</a:t>
            </a:r>
            <a:r>
              <a:rPr lang="en-GB" altLang="sv-SE" dirty="0"/>
              <a:t> för </a:t>
            </a:r>
            <a:r>
              <a:rPr lang="en-GB" altLang="sv-SE" dirty="0" err="1"/>
              <a:t>att</a:t>
            </a:r>
            <a:r>
              <a:rPr lang="en-GB" altLang="sv-SE" dirty="0"/>
              <a:t> </a:t>
            </a:r>
            <a:r>
              <a:rPr lang="en-GB" altLang="sv-SE" dirty="0" err="1"/>
              <a:t>redigera</a:t>
            </a:r>
            <a:r>
              <a:rPr lang="en-GB" altLang="sv-SE" dirty="0"/>
              <a:t> </a:t>
            </a:r>
            <a:r>
              <a:rPr lang="en-GB" altLang="sv-SE" dirty="0" err="1"/>
              <a:t>rubriktextens</a:t>
            </a:r>
            <a:r>
              <a:rPr lang="en-GB" altLang="sv-SE" dirty="0"/>
              <a:t> format</a:t>
            </a:r>
          </a:p>
        </p:txBody>
      </p:sp>
      <p:sp>
        <p:nvSpPr>
          <p:cNvPr id="1031" name="Rectangle 6">
            <a:extLst>
              <a:ext uri="{FF2B5EF4-FFF2-40B4-BE49-F238E27FC236}">
                <a16:creationId xmlns:a16="http://schemas.microsoft.com/office/drawing/2014/main" id="{601CCB36-0E36-6295-DE55-41ADF27EBCEB}"/>
              </a:ext>
            </a:extLst>
          </p:cNvPr>
          <p:cNvSpPr>
            <a:spLocks noGrp="1" noChangeArrowheads="1"/>
          </p:cNvSpPr>
          <p:nvPr>
            <p:ph type="body" idx="1"/>
          </p:nvPr>
        </p:nvSpPr>
        <p:spPr bwMode="auto">
          <a:xfrm>
            <a:off x="612775" y="1600200"/>
            <a:ext cx="8151813" cy="413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sv-SE" dirty="0" err="1"/>
              <a:t>Klicka</a:t>
            </a:r>
            <a:r>
              <a:rPr lang="en-GB" altLang="sv-SE" dirty="0"/>
              <a:t> för </a:t>
            </a:r>
            <a:r>
              <a:rPr lang="en-GB" altLang="sv-SE" dirty="0" err="1"/>
              <a:t>att</a:t>
            </a:r>
            <a:r>
              <a:rPr lang="en-GB" altLang="sv-SE" dirty="0"/>
              <a:t> </a:t>
            </a:r>
            <a:r>
              <a:rPr lang="en-GB" altLang="sv-SE" dirty="0" err="1"/>
              <a:t>redigera</a:t>
            </a:r>
            <a:r>
              <a:rPr lang="en-GB" altLang="sv-SE" dirty="0"/>
              <a:t> </a:t>
            </a:r>
            <a:r>
              <a:rPr lang="en-GB" altLang="sv-SE" dirty="0" err="1"/>
              <a:t>dispositionstextens</a:t>
            </a:r>
            <a:r>
              <a:rPr lang="en-GB" altLang="sv-SE" dirty="0"/>
              <a:t> format</a:t>
            </a:r>
          </a:p>
          <a:p>
            <a:pPr lvl="1"/>
            <a:r>
              <a:rPr lang="en-GB" altLang="sv-SE" dirty="0"/>
              <a:t>Andra </a:t>
            </a:r>
            <a:r>
              <a:rPr lang="en-GB" altLang="sv-SE" dirty="0" err="1"/>
              <a:t>dispositionsnivån</a:t>
            </a:r>
            <a:endParaRPr lang="en-GB" altLang="sv-SE" dirty="0"/>
          </a:p>
          <a:p>
            <a:pPr lvl="2"/>
            <a:r>
              <a:rPr lang="en-GB" altLang="sv-SE" dirty="0" err="1"/>
              <a:t>Tredje</a:t>
            </a:r>
            <a:r>
              <a:rPr lang="en-GB" altLang="sv-SE" dirty="0"/>
              <a:t> </a:t>
            </a:r>
            <a:r>
              <a:rPr lang="en-GB" altLang="sv-SE" dirty="0" err="1"/>
              <a:t>dispositionsnivån</a:t>
            </a:r>
            <a:endParaRPr lang="en-GB" altLang="sv-SE" dirty="0"/>
          </a:p>
          <a:p>
            <a:pPr lvl="0"/>
            <a:endParaRPr lang="en-GB" altLang="sv-SE" dirty="0"/>
          </a:p>
        </p:txBody>
      </p:sp>
      <p:pic>
        <p:nvPicPr>
          <p:cNvPr id="4" name="Bildobjekt 3" descr="Julkortslogga.BMP">
            <a:extLst>
              <a:ext uri="{FF2B5EF4-FFF2-40B4-BE49-F238E27FC236}">
                <a16:creationId xmlns:a16="http://schemas.microsoft.com/office/drawing/2014/main" id="{FBE1FC21-F029-B266-4FB4-97145D8F4E2F}"/>
              </a:ext>
            </a:extLst>
          </p:cNvPr>
          <p:cNvPicPr>
            <a:picLocks noChangeAspect="1"/>
          </p:cNvPicPr>
          <p:nvPr userDrawn="1"/>
        </p:nvPicPr>
        <p:blipFill>
          <a:blip r:embed="rId13" cstate="print"/>
          <a:stretch>
            <a:fillRect/>
          </a:stretch>
        </p:blipFill>
        <p:spPr>
          <a:xfrm>
            <a:off x="8388424" y="246434"/>
            <a:ext cx="476672" cy="4766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49263" rtl="0" eaLnBrk="0" fontAlgn="base" hangingPunct="0">
        <a:lnSpc>
          <a:spcPct val="98000"/>
        </a:lnSpc>
        <a:spcBef>
          <a:spcPct val="0"/>
        </a:spcBef>
        <a:spcAft>
          <a:spcPct val="0"/>
        </a:spcAft>
        <a:buClr>
          <a:srgbClr val="000000"/>
        </a:buClr>
        <a:buSzPct val="100000"/>
        <a:buFont typeface="Times New Roman" panose="02020603050405020304" pitchFamily="18" charset="0"/>
        <a:defRPr sz="4000" kern="1200">
          <a:solidFill>
            <a:srgbClr val="000000"/>
          </a:solidFill>
          <a:latin typeface="+mj-lt"/>
          <a:ea typeface="+mj-ea"/>
          <a:cs typeface="+mj-cs"/>
        </a:defRPr>
      </a:lvl1pPr>
      <a:lvl2pPr algn="l" defTabSz="449263" rtl="0" eaLnBrk="0" fontAlgn="base" hangingPunct="0">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2pPr>
      <a:lvl3pPr algn="l" defTabSz="449263" rtl="0" eaLnBrk="0" fontAlgn="base" hangingPunct="0">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3pPr>
      <a:lvl4pPr algn="l" defTabSz="449263" rtl="0" eaLnBrk="0" fontAlgn="base" hangingPunct="0">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4pPr>
      <a:lvl5pPr algn="l" defTabSz="449263" rtl="0" eaLnBrk="0" fontAlgn="base" hangingPunct="0">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5pPr>
      <a:lvl6pPr marL="2514600" indent="-228600" algn="l" defTabSz="449263"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6pPr>
      <a:lvl7pPr marL="2971800" indent="-228600" algn="l" defTabSz="449263"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7pPr>
      <a:lvl8pPr marL="3429000" indent="-228600" algn="l" defTabSz="449263"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8pPr>
      <a:lvl9pPr marL="3886200" indent="-228600" algn="l" defTabSz="449263"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9pPr>
    </p:titleStyle>
    <p:bodyStyle>
      <a:lvl1pPr marL="342900" indent="-342900" algn="l" defTabSz="449263" rtl="0" eaLnBrk="0" fontAlgn="base" hangingPunct="0">
        <a:lnSpc>
          <a:spcPct val="98000"/>
        </a:lnSpc>
        <a:spcBef>
          <a:spcPct val="0"/>
        </a:spcBef>
        <a:spcAft>
          <a:spcPts val="1425"/>
        </a:spcAft>
        <a:buClr>
          <a:srgbClr val="000000"/>
        </a:buClr>
        <a:buSzPct val="100000"/>
        <a:buFont typeface="Arial" panose="020B0604020202020204" pitchFamily="34" charset="0"/>
        <a:buChar char="•"/>
        <a:defRPr sz="2400" kern="1200">
          <a:solidFill>
            <a:srgbClr val="000000"/>
          </a:solidFill>
          <a:latin typeface="+mn-lt"/>
          <a:ea typeface="+mn-ea"/>
          <a:cs typeface="+mn-cs"/>
        </a:defRPr>
      </a:lvl1pPr>
      <a:lvl2pPr marL="742950" indent="-285750" algn="l" defTabSz="449263" rtl="0" eaLnBrk="0" fontAlgn="base" hangingPunct="0">
        <a:lnSpc>
          <a:spcPct val="98000"/>
        </a:lnSpc>
        <a:spcBef>
          <a:spcPct val="0"/>
        </a:spcBef>
        <a:spcAft>
          <a:spcPts val="1138"/>
        </a:spcAft>
        <a:buClr>
          <a:srgbClr val="000000"/>
        </a:buClr>
        <a:buSzPct val="100000"/>
        <a:buFont typeface="Times New Roman" panose="02020603050405020304" pitchFamily="18" charset="0"/>
        <a:defRPr sz="2300" kern="1200">
          <a:solidFill>
            <a:srgbClr val="000000"/>
          </a:solidFill>
          <a:latin typeface="+mn-lt"/>
          <a:ea typeface="+mn-ea"/>
          <a:cs typeface="+mn-cs"/>
        </a:defRPr>
      </a:lvl2pPr>
      <a:lvl3pPr marL="1143000" indent="-228600" algn="l" defTabSz="449263" rtl="0" eaLnBrk="0" fontAlgn="base" hangingPunct="0">
        <a:lnSpc>
          <a:spcPct val="98000"/>
        </a:lnSpc>
        <a:spcBef>
          <a:spcPct val="0"/>
        </a:spcBef>
        <a:spcAft>
          <a:spcPts val="85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eaLnBrk="0" fontAlgn="base" hangingPunct="0">
        <a:lnSpc>
          <a:spcPct val="98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lnSpc>
          <a:spcPct val="98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mailto:andreas.jakobsson@mssk.s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Sanna_637@hotmail.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2944D029-B581-1753-9996-1BAC7FD7DAD1}"/>
              </a:ext>
            </a:extLst>
          </p:cNvPr>
          <p:cNvSpPr>
            <a:spLocks noGrp="1"/>
          </p:cNvSpPr>
          <p:nvPr>
            <p:ph idx="1"/>
          </p:nvPr>
        </p:nvSpPr>
        <p:spPr/>
        <p:txBody>
          <a:bodyPr/>
          <a:lstStyle/>
          <a:p>
            <a:pPr algn="ctr"/>
            <a:r>
              <a:rPr lang="sv-SE" sz="6000" b="1" dirty="0">
                <a:latin typeface="Arial"/>
                <a:ea typeface="Tahoma"/>
                <a:cs typeface="Arial"/>
              </a:rPr>
              <a:t>Föräldramöte MSSK</a:t>
            </a:r>
            <a:endParaRPr lang="sv-SE" sz="6000" b="1" dirty="0"/>
          </a:p>
          <a:p>
            <a:pPr algn="ctr"/>
            <a:endParaRPr lang="sv-SE" sz="6000" b="1" dirty="0"/>
          </a:p>
          <a:p>
            <a:pPr algn="ctr"/>
            <a:r>
              <a:rPr lang="sv-SE" sz="6000" b="1" dirty="0">
                <a:latin typeface="Arial"/>
                <a:ea typeface="Tahoma"/>
                <a:cs typeface="Arial"/>
              </a:rPr>
              <a:t>2026-0*-**</a:t>
            </a:r>
            <a:endParaRPr lang="sv-SE" sz="6000" b="1" dirty="0"/>
          </a:p>
        </p:txBody>
      </p:sp>
    </p:spTree>
    <p:extLst>
      <p:ext uri="{BB962C8B-B14F-4D97-AF65-F5344CB8AC3E}">
        <p14:creationId xmlns:p14="http://schemas.microsoft.com/office/powerpoint/2010/main" val="2934365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D9C61D-AE21-4B20-B14A-0F45B3855A2A}"/>
              </a:ext>
            </a:extLst>
          </p:cNvPr>
          <p:cNvSpPr>
            <a:spLocks noGrp="1"/>
          </p:cNvSpPr>
          <p:nvPr>
            <p:ph type="title"/>
          </p:nvPr>
        </p:nvSpPr>
        <p:spPr/>
        <p:txBody>
          <a:bodyPr/>
          <a:lstStyle/>
          <a:p>
            <a:r>
              <a:rPr lang="sv-SE" sz="4400" b="1" dirty="0">
                <a:latin typeface="Arial"/>
                <a:cs typeface="Arial"/>
              </a:rPr>
              <a:t>PSG</a:t>
            </a:r>
          </a:p>
        </p:txBody>
      </p:sp>
      <p:sp>
        <p:nvSpPr>
          <p:cNvPr id="3" name="Platshållare för innehåll 2">
            <a:extLst>
              <a:ext uri="{FF2B5EF4-FFF2-40B4-BE49-F238E27FC236}">
                <a16:creationId xmlns:a16="http://schemas.microsoft.com/office/drawing/2014/main" id="{67A2385A-F38E-E480-869E-C0704E40A112}"/>
              </a:ext>
            </a:extLst>
          </p:cNvPr>
          <p:cNvSpPr>
            <a:spLocks noGrp="1"/>
          </p:cNvSpPr>
          <p:nvPr>
            <p:ph idx="1"/>
          </p:nvPr>
        </p:nvSpPr>
        <p:spPr/>
        <p:txBody>
          <a:bodyPr/>
          <a:lstStyle/>
          <a:p>
            <a:r>
              <a:rPr lang="sv-SE" sz="1800" dirty="0">
                <a:latin typeface="Arial"/>
                <a:ea typeface="Tahoma"/>
                <a:cs typeface="Arial"/>
              </a:rPr>
              <a:t>MSSK söker ansvarspersoner till PSG för</a:t>
            </a:r>
            <a:endParaRPr lang="sv-SE" sz="1800"/>
          </a:p>
          <a:p>
            <a:pPr marL="457200" indent="-457200">
              <a:buFont typeface="Arial" panose="02020603050405020304" pitchFamily="18" charset="0"/>
              <a:buChar char="•"/>
            </a:pPr>
            <a:r>
              <a:rPr lang="sv-SE" sz="1800" dirty="0">
                <a:latin typeface="Arial"/>
                <a:ea typeface="Tahoma"/>
                <a:cs typeface="Arial"/>
              </a:rPr>
              <a:t> Kiosk </a:t>
            </a:r>
          </a:p>
          <a:p>
            <a:pPr marL="457200" indent="-457200">
              <a:buFont typeface="Arial" panose="02020603050405020304" pitchFamily="18" charset="0"/>
              <a:buChar char="•"/>
            </a:pPr>
            <a:r>
              <a:rPr lang="sv-SE" sz="1800" dirty="0">
                <a:latin typeface="Arial"/>
                <a:ea typeface="Tahoma"/>
                <a:cs typeface="Arial"/>
              </a:rPr>
              <a:t> Matsal</a:t>
            </a:r>
          </a:p>
          <a:p>
            <a:pPr marL="457200" indent="-457200">
              <a:buFont typeface="Arial" panose="02020603050405020304" pitchFamily="18" charset="0"/>
              <a:buChar char="•"/>
            </a:pPr>
            <a:r>
              <a:rPr lang="sv-SE" sz="1800" dirty="0">
                <a:latin typeface="Arial"/>
                <a:ea typeface="Tahoma"/>
                <a:cs typeface="Arial"/>
              </a:rPr>
              <a:t> Logi</a:t>
            </a:r>
          </a:p>
          <a:p>
            <a:pPr marL="0" indent="0"/>
            <a:r>
              <a:rPr lang="sv-SE" sz="1800" dirty="0">
                <a:latin typeface="Arial"/>
                <a:ea typeface="Tahoma"/>
                <a:cs typeface="Arial"/>
              </a:rPr>
              <a:t>Detta är istället för de "vanliga" arbetspassen under PSG. Man jobbar fler timmar men man har mer frihet att se era barn spela. Men har man flera barn som spelar kan ju detta vara ett alternativ</a:t>
            </a:r>
          </a:p>
          <a:p>
            <a:pPr marL="0" indent="0"/>
            <a:r>
              <a:rPr lang="sv-SE" sz="1800">
                <a:latin typeface="Arial"/>
                <a:ea typeface="Tahoma"/>
                <a:cs typeface="Arial"/>
              </a:rPr>
              <a:t>För mer info, kontakta Andreas Jakobsson </a:t>
            </a:r>
            <a:r>
              <a:rPr lang="sv-SE" sz="1800" dirty="0">
                <a:latin typeface="Arial"/>
                <a:ea typeface="Tahoma"/>
                <a:cs typeface="Arial"/>
                <a:hlinkClick r:id="rId2"/>
              </a:rPr>
              <a:t>andreas.jakobsson@mssk.se</a:t>
            </a:r>
            <a:endParaRPr lang="sv-SE" sz="1800" dirty="0">
              <a:latin typeface="Arial"/>
              <a:ea typeface="Tahoma"/>
              <a:cs typeface="Arial"/>
            </a:endParaRPr>
          </a:p>
          <a:p>
            <a:pPr marL="0" indent="0"/>
            <a:r>
              <a:rPr lang="sv-SE" sz="1800" dirty="0">
                <a:latin typeface="Arial"/>
                <a:ea typeface="Tahoma"/>
                <a:cs typeface="Arial"/>
              </a:rPr>
              <a:t>Det kommer även att hållas att ett möte om PSG under våren.</a:t>
            </a:r>
          </a:p>
          <a:p>
            <a:pPr marL="0" indent="0"/>
            <a:endParaRPr lang="sv-SE" dirty="0">
              <a:latin typeface="Arial"/>
              <a:ea typeface="Tahoma"/>
              <a:cs typeface="Arial"/>
            </a:endParaRPr>
          </a:p>
        </p:txBody>
      </p:sp>
    </p:spTree>
    <p:extLst>
      <p:ext uri="{BB962C8B-B14F-4D97-AF65-F5344CB8AC3E}">
        <p14:creationId xmlns:p14="http://schemas.microsoft.com/office/powerpoint/2010/main" val="1395792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1C560-589B-B255-E544-F7FADBB97105}"/>
              </a:ext>
            </a:extLst>
          </p:cNvPr>
          <p:cNvSpPr>
            <a:spLocks noGrp="1"/>
          </p:cNvSpPr>
          <p:nvPr>
            <p:ph type="title"/>
          </p:nvPr>
        </p:nvSpPr>
        <p:spPr>
          <a:xfrm>
            <a:off x="827584" y="332656"/>
            <a:ext cx="8151813" cy="989013"/>
          </a:xfrm>
        </p:spPr>
        <p:txBody>
          <a:bodyPr/>
          <a:lstStyle/>
          <a:p>
            <a:r>
              <a:rPr lang="sv-SE" sz="4400">
                <a:latin typeface="Arial" panose="020B0604020202020204" pitchFamily="34" charset="0"/>
              </a:rPr>
              <a:t>Försäljning</a:t>
            </a:r>
            <a:endParaRPr lang="en-SE" sz="4400">
              <a:latin typeface="Arial" panose="020B0604020202020204" pitchFamily="34" charset="0"/>
            </a:endParaRPr>
          </a:p>
        </p:txBody>
      </p:sp>
      <p:sp>
        <p:nvSpPr>
          <p:cNvPr id="3" name="Content Placeholder 2">
            <a:extLst>
              <a:ext uri="{FF2B5EF4-FFF2-40B4-BE49-F238E27FC236}">
                <a16:creationId xmlns:a16="http://schemas.microsoft.com/office/drawing/2014/main" id="{29A08F41-F7EC-8B15-5AE0-AB14C7462C2B}"/>
              </a:ext>
            </a:extLst>
          </p:cNvPr>
          <p:cNvSpPr>
            <a:spLocks noGrp="1"/>
          </p:cNvSpPr>
          <p:nvPr>
            <p:ph idx="1"/>
          </p:nvPr>
        </p:nvSpPr>
        <p:spPr/>
        <p:txBody>
          <a:bodyPr/>
          <a:lstStyle/>
          <a:p>
            <a:pPr algn="l" rtl="0" fontAlgn="base">
              <a:buFont typeface="Arial" panose="020B0604020202020204" pitchFamily="34" charset="0"/>
              <a:buChar char="•"/>
            </a:pPr>
            <a:r>
              <a:rPr lang="sv-SE" sz="1800" u="none" strike="noStrike" dirty="0">
                <a:solidFill>
                  <a:srgbClr val="000000"/>
                </a:solidFill>
                <a:effectLst/>
                <a:latin typeface="Aptos" panose="020B0004020202020204" pitchFamily="34" charset="0"/>
              </a:rPr>
              <a:t>Ravelli, vår</a:t>
            </a:r>
            <a:endParaRPr lang="en-US"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sv-SE" sz="1800" u="none" strike="noStrike" dirty="0">
                <a:solidFill>
                  <a:srgbClr val="000000"/>
                </a:solidFill>
                <a:effectLst/>
                <a:latin typeface="Aptos" panose="020B0004020202020204" pitchFamily="34" charset="0"/>
              </a:rPr>
              <a:t>Mest troligt toapapper höst….</a:t>
            </a:r>
            <a:endParaRPr lang="en-US" u="none" strike="noStrike" dirty="0">
              <a:solidFill>
                <a:srgbClr val="000000"/>
              </a:solidFill>
              <a:effectLst/>
              <a:latin typeface="Arial" panose="020B0604020202020204" pitchFamily="34" charset="0"/>
            </a:endParaRPr>
          </a:p>
          <a:p>
            <a:pPr algn="l" rtl="0" fontAlgn="base"/>
            <a:r>
              <a:rPr lang="sv-SE" sz="1800" u="none" strike="noStrike" dirty="0">
                <a:solidFill>
                  <a:srgbClr val="000000"/>
                </a:solidFill>
                <a:effectLst/>
                <a:latin typeface="Aptos" panose="020B0004020202020204" pitchFamily="34" charset="0"/>
              </a:rPr>
              <a:t>​</a:t>
            </a:r>
            <a:endParaRPr lang="sv-SE" u="none" strike="noStrike" dirty="0">
              <a:solidFill>
                <a:srgbClr val="000000"/>
              </a:solidFill>
              <a:effectLst/>
              <a:latin typeface="Segoe UI" panose="020B0502040204020203" pitchFamily="34" charset="0"/>
            </a:endParaRPr>
          </a:p>
          <a:p>
            <a:endParaRPr lang="en-SE" dirty="0"/>
          </a:p>
        </p:txBody>
      </p:sp>
    </p:spTree>
    <p:extLst>
      <p:ext uri="{BB962C8B-B14F-4D97-AF65-F5344CB8AC3E}">
        <p14:creationId xmlns:p14="http://schemas.microsoft.com/office/powerpoint/2010/main" val="1652724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BC18EE19-AC2F-D7A3-FDC9-E1572BD48B92}"/>
              </a:ext>
            </a:extLst>
          </p:cNvPr>
          <p:cNvSpPr>
            <a:spLocks noGrp="1" noChangeArrowheads="1"/>
          </p:cNvSpPr>
          <p:nvPr>
            <p:ph type="title"/>
          </p:nvPr>
        </p:nvSpPr>
        <p:spPr>
          <a:xfrm>
            <a:off x="612775" y="228600"/>
            <a:ext cx="8153400" cy="990600"/>
          </a:xfrm>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sv-SE" sz="4400" dirty="0">
                <a:latin typeface="Arial"/>
                <a:cs typeface="Arial"/>
              </a:rPr>
              <a:t>Vad </a:t>
            </a:r>
            <a:r>
              <a:rPr lang="en-US" altLang="sv-SE" sz="4400" dirty="0" err="1">
                <a:latin typeface="Arial"/>
                <a:cs typeface="Arial"/>
              </a:rPr>
              <a:t>betalar</a:t>
            </a:r>
            <a:r>
              <a:rPr lang="en-US" altLang="sv-SE" sz="4400" dirty="0">
                <a:latin typeface="Arial"/>
                <a:cs typeface="Arial"/>
              </a:rPr>
              <a:t> vi för</a:t>
            </a:r>
          </a:p>
        </p:txBody>
      </p:sp>
      <p:sp>
        <p:nvSpPr>
          <p:cNvPr id="9218" name="Rectangle 2">
            <a:extLst>
              <a:ext uri="{FF2B5EF4-FFF2-40B4-BE49-F238E27FC236}">
                <a16:creationId xmlns:a16="http://schemas.microsoft.com/office/drawing/2014/main" id="{8B625C29-0434-B4C9-8184-351E6272B7CD}"/>
              </a:ext>
            </a:extLst>
          </p:cNvPr>
          <p:cNvSpPr>
            <a:spLocks noGrp="1" noChangeArrowheads="1"/>
          </p:cNvSpPr>
          <p:nvPr>
            <p:ph type="body" idx="1"/>
          </p:nvPr>
        </p:nvSpPr>
        <p:spPr>
          <a:xfrm>
            <a:off x="612775" y="1222513"/>
            <a:ext cx="8153400" cy="4132263"/>
          </a:xfrm>
        </p:spPr>
        <p:txBody>
          <a:bodyPr/>
          <a:lstStyle/>
          <a:p>
            <a:pPr marL="319088" indent="-319088"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a:t>Kansli</a:t>
            </a:r>
          </a:p>
          <a:p>
            <a:pPr marL="319088" indent="-319088"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err="1"/>
              <a:t>Skötsel</a:t>
            </a:r>
            <a:r>
              <a:rPr lang="en-US" altLang="sv-SE" dirty="0"/>
              <a:t> av planer </a:t>
            </a:r>
            <a:r>
              <a:rPr lang="en-US" altLang="sv-SE" dirty="0" err="1"/>
              <a:t>och</a:t>
            </a:r>
            <a:r>
              <a:rPr lang="en-US" altLang="sv-SE" dirty="0"/>
              <a:t> </a:t>
            </a:r>
            <a:r>
              <a:rPr lang="en-US" altLang="sv-SE" dirty="0" err="1"/>
              <a:t>lokaler</a:t>
            </a:r>
            <a:endParaRPr lang="en-US" altLang="sv-SE" dirty="0"/>
          </a:p>
          <a:p>
            <a:pPr marL="319088" indent="-319088"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err="1"/>
              <a:t>Lokalhyror</a:t>
            </a:r>
            <a:r>
              <a:rPr lang="en-US" altLang="sv-SE" dirty="0"/>
              <a:t> av ex. </a:t>
            </a:r>
            <a:r>
              <a:rPr lang="en-US" altLang="sv-SE" dirty="0" err="1"/>
              <a:t>fotbollshallen</a:t>
            </a:r>
            <a:endParaRPr lang="en-US" altLang="sv-SE" dirty="0"/>
          </a:p>
          <a:p>
            <a:pPr marL="319088" indent="-319088"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a:t>Material – </a:t>
            </a:r>
            <a:r>
              <a:rPr lang="en-US" altLang="sv-SE" dirty="0" err="1"/>
              <a:t>bollar</a:t>
            </a:r>
            <a:r>
              <a:rPr lang="en-US" altLang="sv-SE" dirty="0"/>
              <a:t> </a:t>
            </a:r>
            <a:r>
              <a:rPr lang="en-US" altLang="sv-SE" dirty="0" err="1"/>
              <a:t>och</a:t>
            </a:r>
            <a:r>
              <a:rPr lang="en-US" altLang="sv-SE" dirty="0"/>
              <a:t> </a:t>
            </a:r>
            <a:r>
              <a:rPr lang="en-US" altLang="sv-SE" dirty="0" err="1"/>
              <a:t>träningsmaterial</a:t>
            </a:r>
            <a:endParaRPr lang="en-US" altLang="sv-SE" dirty="0"/>
          </a:p>
          <a:p>
            <a:pPr marL="319088" indent="-319088"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a:t>Cuper – </a:t>
            </a:r>
            <a:r>
              <a:rPr lang="en-US" altLang="sv-SE" dirty="0" err="1"/>
              <a:t>Examenscupen</a:t>
            </a:r>
            <a:r>
              <a:rPr lang="en-US" altLang="sv-SE" dirty="0"/>
              <a:t> </a:t>
            </a:r>
            <a:r>
              <a:rPr lang="en-US" altLang="sv-SE" dirty="0" err="1"/>
              <a:t>och</a:t>
            </a:r>
            <a:r>
              <a:rPr lang="en-US" altLang="sv-SE" dirty="0"/>
              <a:t> PSG</a:t>
            </a:r>
          </a:p>
          <a:p>
            <a:pPr marL="319088" indent="-319088"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err="1"/>
              <a:t>Lagpeng</a:t>
            </a:r>
            <a:r>
              <a:rPr lang="en-US" altLang="sv-SE" dirty="0"/>
              <a:t>. 2026</a:t>
            </a:r>
          </a:p>
          <a:p>
            <a:pPr marL="0" indent="0" eaLnBrk="1" hangingPunct="1">
              <a:lnSpc>
                <a:spcPct val="100000"/>
              </a:lnSpc>
              <a:spcBef>
                <a:spcPts val="700"/>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altLang="sv-SE"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21545B9B-A16D-764E-5EE5-2CE9CEBBE772}"/>
              </a:ext>
            </a:extLst>
          </p:cNvPr>
          <p:cNvSpPr>
            <a:spLocks noGrp="1" noChangeArrowheads="1"/>
          </p:cNvSpPr>
          <p:nvPr>
            <p:ph type="title"/>
          </p:nvPr>
        </p:nvSpPr>
        <p:spPr>
          <a:xfrm>
            <a:off x="612775" y="260648"/>
            <a:ext cx="8153400" cy="990600"/>
          </a:xfrm>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sv-SE" sz="4400" dirty="0" err="1">
                <a:latin typeface="Arial" panose="020B0604020202020204" pitchFamily="34" charset="0"/>
              </a:rPr>
              <a:t>Händelser</a:t>
            </a:r>
            <a:r>
              <a:rPr lang="en-US" altLang="sv-SE" sz="4400" dirty="0">
                <a:latin typeface="Arial" panose="020B0604020202020204" pitchFamily="34" charset="0"/>
              </a:rPr>
              <a:t> 2026</a:t>
            </a:r>
          </a:p>
        </p:txBody>
      </p:sp>
      <p:sp>
        <p:nvSpPr>
          <p:cNvPr id="30722" name="Rectangle 2">
            <a:extLst>
              <a:ext uri="{FF2B5EF4-FFF2-40B4-BE49-F238E27FC236}">
                <a16:creationId xmlns:a16="http://schemas.microsoft.com/office/drawing/2014/main" id="{517FED7E-A4E0-4B1F-E217-F9E143F9FB0F}"/>
              </a:ext>
            </a:extLst>
          </p:cNvPr>
          <p:cNvSpPr>
            <a:spLocks noGrp="1" noChangeArrowheads="1"/>
          </p:cNvSpPr>
          <p:nvPr>
            <p:ph type="body" idx="1"/>
          </p:nvPr>
        </p:nvSpPr>
        <p:spPr>
          <a:xfrm>
            <a:off x="612775" y="1600200"/>
            <a:ext cx="8153400" cy="4132263"/>
          </a:xfrm>
        </p:spPr>
        <p:txBody>
          <a:bodyPr/>
          <a:lstStyle/>
          <a:p>
            <a:pPr marL="318770" indent="-318770"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sv-SE" dirty="0" err="1">
                <a:latin typeface="Arial"/>
                <a:ea typeface="Tahoma"/>
                <a:cs typeface="Arial"/>
              </a:rPr>
              <a:t>Årsmöte</a:t>
            </a:r>
            <a:r>
              <a:rPr lang="en-US" altLang="sv-SE" dirty="0">
                <a:latin typeface="Arial"/>
                <a:ea typeface="Tahoma"/>
                <a:cs typeface="Arial"/>
              </a:rPr>
              <a:t> för alla </a:t>
            </a:r>
            <a:r>
              <a:rPr lang="en-US" altLang="sv-SE" dirty="0" err="1">
                <a:latin typeface="Arial"/>
                <a:ea typeface="Tahoma"/>
                <a:cs typeface="Arial"/>
              </a:rPr>
              <a:t>medlemmar</a:t>
            </a:r>
            <a:r>
              <a:rPr lang="en-US" altLang="sv-SE" dirty="0">
                <a:latin typeface="Arial"/>
                <a:ea typeface="Tahoma"/>
                <a:cs typeface="Arial"/>
              </a:rPr>
              <a:t> </a:t>
            </a:r>
            <a:r>
              <a:rPr lang="en-US" altLang="sv-SE" sz="2000" dirty="0">
                <a:latin typeface="Arial"/>
                <a:ea typeface="Tahoma"/>
                <a:cs typeface="Arial"/>
              </a:rPr>
              <a:t>(2026-03-29)</a:t>
            </a:r>
            <a:endParaRPr lang="sv-SE" sz="2000" dirty="0">
              <a:latin typeface="Arial"/>
              <a:ea typeface="Tahoma"/>
              <a:cs typeface="Arial"/>
            </a:endParaRPr>
          </a:p>
          <a:p>
            <a:pPr marL="318770" indent="-318770"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sv-SE" dirty="0" err="1">
                <a:latin typeface="Arial"/>
                <a:ea typeface="Tahoma"/>
                <a:cs typeface="Arial"/>
              </a:rPr>
              <a:t>Domarutbildning</a:t>
            </a:r>
            <a:r>
              <a:rPr lang="en-US" altLang="sv-SE" dirty="0">
                <a:latin typeface="Arial"/>
                <a:ea typeface="Tahoma"/>
                <a:cs typeface="Arial"/>
              </a:rPr>
              <a:t> </a:t>
            </a:r>
            <a:r>
              <a:rPr lang="en-US" altLang="sv-SE" dirty="0" err="1">
                <a:latin typeface="Arial"/>
                <a:ea typeface="Tahoma"/>
                <a:cs typeface="Arial"/>
              </a:rPr>
              <a:t>födda</a:t>
            </a:r>
            <a:r>
              <a:rPr lang="en-US" altLang="sv-SE" dirty="0">
                <a:latin typeface="Arial"/>
                <a:ea typeface="Tahoma"/>
                <a:cs typeface="Arial"/>
              </a:rPr>
              <a:t> 12 </a:t>
            </a:r>
            <a:r>
              <a:rPr lang="en-US" altLang="sv-SE" sz="2000" dirty="0">
                <a:latin typeface="Arial"/>
                <a:ea typeface="Tahoma"/>
                <a:cs typeface="Arial"/>
              </a:rPr>
              <a:t>(TBD)</a:t>
            </a:r>
            <a:endParaRPr lang="en-US" altLang="sv-SE" sz="2000" dirty="0"/>
          </a:p>
          <a:p>
            <a:pPr marL="318770" indent="-318770"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sv-SE" dirty="0" err="1">
                <a:latin typeface="Arial"/>
                <a:ea typeface="Tahoma"/>
                <a:cs typeface="Arial"/>
              </a:rPr>
              <a:t>Valborgsfirande</a:t>
            </a:r>
            <a:r>
              <a:rPr lang="en-US" altLang="sv-SE" dirty="0">
                <a:latin typeface="Arial"/>
                <a:ea typeface="Tahoma"/>
                <a:cs typeface="Arial"/>
              </a:rPr>
              <a:t> F12 </a:t>
            </a:r>
            <a:r>
              <a:rPr lang="en-US" altLang="sv-SE" sz="2000" dirty="0">
                <a:latin typeface="Arial"/>
                <a:ea typeface="Tahoma"/>
                <a:cs typeface="Arial"/>
              </a:rPr>
              <a:t>(2025-04-30)</a:t>
            </a:r>
            <a:endParaRPr lang="en-US" altLang="sv-SE" sz="2000" dirty="0"/>
          </a:p>
          <a:p>
            <a:pPr marL="318770" indent="-318770"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sv-SE" dirty="0" err="1">
                <a:latin typeface="Arial"/>
                <a:ea typeface="Tahoma"/>
                <a:cs typeface="Arial"/>
              </a:rPr>
              <a:t>Fotbollsskola</a:t>
            </a:r>
            <a:r>
              <a:rPr lang="en-US" altLang="sv-SE" dirty="0">
                <a:latin typeface="Arial"/>
                <a:ea typeface="Tahoma"/>
                <a:cs typeface="Arial"/>
              </a:rPr>
              <a:t> </a:t>
            </a:r>
            <a:r>
              <a:rPr lang="en-US" altLang="sv-SE" dirty="0" err="1">
                <a:latin typeface="Arial"/>
                <a:ea typeface="Tahoma"/>
                <a:cs typeface="Arial"/>
              </a:rPr>
              <a:t>födda</a:t>
            </a:r>
            <a:r>
              <a:rPr lang="en-US" altLang="sv-SE" dirty="0">
                <a:latin typeface="Arial"/>
                <a:ea typeface="Tahoma"/>
                <a:cs typeface="Arial"/>
              </a:rPr>
              <a:t> 15-17/6, 22-24/6 </a:t>
            </a:r>
            <a:endParaRPr lang="en-US" altLang="sv-SE" sz="2000" dirty="0"/>
          </a:p>
          <a:p>
            <a:pPr marL="318770" indent="-318770"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sv-SE" dirty="0">
                <a:latin typeface="Arial"/>
                <a:ea typeface="Tahoma"/>
                <a:cs typeface="Arial"/>
              </a:rPr>
              <a:t>MSSK-</a:t>
            </a:r>
            <a:r>
              <a:rPr lang="en-US" altLang="sv-SE" dirty="0" err="1">
                <a:latin typeface="Arial"/>
                <a:ea typeface="Tahoma"/>
                <a:cs typeface="Arial"/>
              </a:rPr>
              <a:t>dagen</a:t>
            </a:r>
            <a:r>
              <a:rPr lang="en-US" altLang="sv-SE" dirty="0">
                <a:latin typeface="Arial"/>
                <a:ea typeface="Tahoma"/>
                <a:cs typeface="Arial"/>
              </a:rPr>
              <a:t> P14 </a:t>
            </a:r>
            <a:r>
              <a:rPr lang="en-US" altLang="sv-SE" sz="2000" dirty="0">
                <a:latin typeface="Arial"/>
                <a:ea typeface="Tahoma"/>
                <a:cs typeface="Arial"/>
              </a:rPr>
              <a:t>(2026-09-xx)</a:t>
            </a:r>
            <a:endParaRPr lang="en-US" altLang="sv-SE" sz="28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6C0ADA8B-A9AC-F0D7-36FB-F87B490F5064}"/>
              </a:ext>
            </a:extLst>
          </p:cNvPr>
          <p:cNvSpPr>
            <a:spLocks noGrp="1" noChangeArrowheads="1"/>
          </p:cNvSpPr>
          <p:nvPr>
            <p:ph type="title"/>
          </p:nvPr>
        </p:nvSpPr>
        <p:spPr>
          <a:xfrm>
            <a:off x="612775" y="228600"/>
            <a:ext cx="8153400" cy="990600"/>
          </a:xfrm>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sv-SE" sz="4400" dirty="0" err="1">
                <a:latin typeface="Arial" panose="020B0604020202020204" pitchFamily="34" charset="0"/>
              </a:rPr>
              <a:t>Ungdomsstyrelse</a:t>
            </a:r>
            <a:endParaRPr lang="en-US" altLang="sv-SE" sz="4400" dirty="0">
              <a:latin typeface="Arial" panose="020B0604020202020204" pitchFamily="34" charset="0"/>
            </a:endParaRPr>
          </a:p>
        </p:txBody>
      </p:sp>
      <p:sp>
        <p:nvSpPr>
          <p:cNvPr id="32770" name="Text Box 2">
            <a:extLst>
              <a:ext uri="{FF2B5EF4-FFF2-40B4-BE49-F238E27FC236}">
                <a16:creationId xmlns:a16="http://schemas.microsoft.com/office/drawing/2014/main" id="{FC197289-2854-DB7F-5FEB-0CCF4FCA4D0E}"/>
              </a:ext>
            </a:extLst>
          </p:cNvPr>
          <p:cNvSpPr txBox="1">
            <a:spLocks noChangeArrowheads="1"/>
          </p:cNvSpPr>
          <p:nvPr/>
        </p:nvSpPr>
        <p:spPr bwMode="auto">
          <a:xfrm>
            <a:off x="473628" y="1222514"/>
            <a:ext cx="8292547" cy="45099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t"/>
          <a:lstStyle>
            <a:lvl1pPr marL="319088" indent="-319088">
              <a:lnSpc>
                <a:spcPct val="98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900">
                <a:solidFill>
                  <a:srgbClr val="000000"/>
                </a:solidFill>
                <a:latin typeface="Tw Cen MT" panose="020B0602020104020603" pitchFamily="34" charset="77"/>
                <a:ea typeface="Microsoft YaHei" panose="020B0503020204020204" pitchFamily="34" charset="-122"/>
              </a:defRPr>
            </a:lvl1pPr>
            <a:lvl2pPr>
              <a:lnSpc>
                <a:spcPct val="98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300">
                <a:solidFill>
                  <a:srgbClr val="000000"/>
                </a:solidFill>
                <a:latin typeface="Tw Cen MT" panose="020B0602020104020603" pitchFamily="34" charset="77"/>
                <a:ea typeface="Microsoft YaHei" panose="020B0503020204020204" pitchFamily="34" charset="-122"/>
              </a:defRPr>
            </a:lvl2pPr>
            <a:lvl3pPr>
              <a:lnSpc>
                <a:spcPct val="98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3pPr>
            <a:lvl4pPr>
              <a:lnSpc>
                <a:spcPct val="98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4pPr>
            <a:lvl5pPr>
              <a:lnSpc>
                <a:spcPct val="98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5pPr>
            <a:lvl6pPr marL="25146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6pPr>
            <a:lvl7pPr marL="29718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7pPr>
            <a:lvl8pPr marL="34290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8pPr>
            <a:lvl9pPr marL="38862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9pPr>
          </a:lstStyle>
          <a:p>
            <a:pPr marL="318770" indent="-318770" eaLnBrk="1" hangingPunct="1">
              <a:lnSpc>
                <a:spcPct val="100000"/>
              </a:lnSpc>
              <a:spcBef>
                <a:spcPts val="700"/>
              </a:spcBef>
              <a:buClr>
                <a:srgbClr val="B2B2B2"/>
              </a:buClr>
              <a:buSzPct val="60000"/>
              <a:buFont typeface="Wingdings" pitchFamily="2" charset="2"/>
              <a:buChar char=""/>
            </a:pPr>
            <a:r>
              <a:rPr lang="en-US" altLang="sv-SE" sz="2400" dirty="0" err="1">
                <a:latin typeface="Arial"/>
                <a:ea typeface="Microsoft YaHei"/>
                <a:cs typeface="Arial"/>
              </a:rPr>
              <a:t>Här</a:t>
            </a:r>
            <a:r>
              <a:rPr lang="en-US" altLang="sv-SE" sz="2400" dirty="0">
                <a:latin typeface="Arial"/>
                <a:ea typeface="Microsoft YaHei"/>
                <a:cs typeface="Arial"/>
              </a:rPr>
              <a:t> </a:t>
            </a:r>
            <a:r>
              <a:rPr lang="en-US" altLang="sv-SE" sz="2400" dirty="0" err="1">
                <a:latin typeface="Arial"/>
                <a:ea typeface="Microsoft YaHei"/>
                <a:cs typeface="Arial"/>
              </a:rPr>
              <a:t>håller</a:t>
            </a:r>
            <a:r>
              <a:rPr lang="en-US" altLang="sv-SE" sz="2400" dirty="0">
                <a:latin typeface="Arial"/>
                <a:ea typeface="Microsoft YaHei"/>
                <a:cs typeface="Arial"/>
              </a:rPr>
              <a:t> vi </a:t>
            </a:r>
            <a:r>
              <a:rPr lang="en-US" altLang="sv-SE" sz="2400" dirty="0" err="1">
                <a:latin typeface="Arial"/>
                <a:ea typeface="Microsoft YaHei"/>
                <a:cs typeface="Arial"/>
              </a:rPr>
              <a:t>på</a:t>
            </a:r>
            <a:r>
              <a:rPr lang="en-US" altLang="sv-SE" sz="2400" dirty="0">
                <a:latin typeface="Arial"/>
                <a:ea typeface="Microsoft YaHei"/>
                <a:cs typeface="Arial"/>
              </a:rPr>
              <a:t> </a:t>
            </a:r>
            <a:r>
              <a:rPr lang="en-US" altLang="sv-SE" sz="2400" dirty="0" err="1">
                <a:latin typeface="Arial"/>
                <a:ea typeface="Microsoft YaHei"/>
                <a:cs typeface="Arial"/>
              </a:rPr>
              <a:t>att</a:t>
            </a:r>
            <a:r>
              <a:rPr lang="en-US" altLang="sv-SE" sz="2400" dirty="0">
                <a:latin typeface="Arial"/>
                <a:ea typeface="Microsoft YaHei"/>
                <a:cs typeface="Arial"/>
              </a:rPr>
              <a:t> </a:t>
            </a:r>
            <a:r>
              <a:rPr lang="en-US" altLang="sv-SE" sz="2400" dirty="0" err="1">
                <a:latin typeface="Arial"/>
                <a:ea typeface="Microsoft YaHei"/>
                <a:cs typeface="Arial"/>
              </a:rPr>
              <a:t>definera</a:t>
            </a:r>
            <a:r>
              <a:rPr lang="en-US" altLang="sv-SE" sz="2400" dirty="0">
                <a:latin typeface="Arial"/>
                <a:ea typeface="Microsoft YaHei"/>
                <a:cs typeface="Arial"/>
              </a:rPr>
              <a:t> roller, Det </a:t>
            </a:r>
            <a:r>
              <a:rPr lang="en-US" altLang="sv-SE" sz="2400" dirty="0" err="1">
                <a:latin typeface="Arial"/>
                <a:ea typeface="Microsoft YaHei"/>
                <a:cs typeface="Arial"/>
              </a:rPr>
              <a:t>finns</a:t>
            </a:r>
            <a:r>
              <a:rPr lang="en-US" altLang="sv-SE" sz="2400" dirty="0">
                <a:latin typeface="Arial"/>
                <a:ea typeface="Microsoft YaHei"/>
                <a:cs typeface="Arial"/>
              </a:rPr>
              <a:t> </a:t>
            </a:r>
            <a:r>
              <a:rPr lang="en-US" altLang="sv-SE" sz="2400" dirty="0" err="1">
                <a:latin typeface="Arial"/>
                <a:ea typeface="Microsoft YaHei"/>
                <a:cs typeface="Arial"/>
              </a:rPr>
              <a:t>många</a:t>
            </a:r>
            <a:r>
              <a:rPr lang="en-US" altLang="sv-SE" sz="2400" dirty="0">
                <a:latin typeface="Arial"/>
                <a:ea typeface="Microsoft YaHei"/>
                <a:cs typeface="Arial"/>
              </a:rPr>
              <a:t> </a:t>
            </a:r>
            <a:r>
              <a:rPr lang="en-US" altLang="sv-SE" sz="2400" dirty="0" err="1">
                <a:latin typeface="Arial"/>
                <a:ea typeface="Microsoft YaHei"/>
                <a:cs typeface="Arial"/>
              </a:rPr>
              <a:t>platser</a:t>
            </a:r>
            <a:r>
              <a:rPr lang="en-US" altLang="sv-SE" sz="2400" dirty="0">
                <a:latin typeface="Arial"/>
                <a:ea typeface="Microsoft YaHei"/>
                <a:cs typeface="Arial"/>
              </a:rPr>
              <a:t> </a:t>
            </a:r>
            <a:r>
              <a:rPr lang="en-US" altLang="sv-SE" sz="2400" dirty="0" err="1">
                <a:latin typeface="Arial"/>
                <a:ea typeface="Microsoft YaHei"/>
                <a:cs typeface="Arial"/>
              </a:rPr>
              <a:t>lediga</a:t>
            </a:r>
            <a:r>
              <a:rPr lang="en-US" altLang="sv-SE" sz="2400" dirty="0">
                <a:latin typeface="Arial"/>
                <a:ea typeface="Microsoft YaHei"/>
                <a:cs typeface="Arial"/>
              </a:rPr>
              <a:t>!</a:t>
            </a:r>
            <a:r>
              <a:rPr lang="sv-SE" sz="1100" b="0" i="0" u="none" strike="noStrike" dirty="0">
                <a:solidFill>
                  <a:srgbClr val="000000"/>
                </a:solidFill>
                <a:effectLst/>
                <a:latin typeface="Aptos"/>
                <a:ea typeface="Microsoft YaHei"/>
              </a:rPr>
              <a:t>​</a:t>
            </a:r>
            <a:endParaRPr lang="sv-SE" sz="1100" b="0" i="0" u="none" strike="noStrike" dirty="0">
              <a:solidFill>
                <a:srgbClr val="000000"/>
              </a:solidFill>
              <a:effectLst/>
              <a:latin typeface="Aptos"/>
              <a:ea typeface="Microsoft YaHei"/>
              <a:cs typeface="Arial"/>
            </a:endParaRPr>
          </a:p>
          <a:p>
            <a:pPr marL="318770" indent="-318770" algn="l" rtl="0" fontAlgn="base">
              <a:buFont typeface="Arial" panose="020B0604020202020204" pitchFamily="34" charset="0"/>
              <a:buChar char="•"/>
            </a:pPr>
            <a:r>
              <a:rPr lang="sv-SE" sz="1200" b="0" i="0" u="none" strike="noStrike" dirty="0">
                <a:solidFill>
                  <a:srgbClr val="000000"/>
                </a:solidFill>
                <a:effectLst/>
                <a:latin typeface="Aptos"/>
                <a:ea typeface="Microsoft YaHei"/>
              </a:rPr>
              <a:t>Utbildningar</a:t>
            </a:r>
            <a:r>
              <a:rPr lang="en-US" sz="1200" b="0" i="0" u="none" strike="noStrike" dirty="0">
                <a:solidFill>
                  <a:srgbClr val="000000"/>
                </a:solidFill>
                <a:effectLst/>
                <a:latin typeface="Aptos"/>
                <a:ea typeface="Microsoft YaHei"/>
              </a:rPr>
              <a:t>​</a:t>
            </a:r>
            <a:endParaRPr lang="en-US" sz="1200" b="0" i="0" u="none" strike="noStrike" dirty="0">
              <a:solidFill>
                <a:srgbClr val="000000"/>
              </a:solidFill>
              <a:effectLst/>
              <a:latin typeface="Aptos"/>
              <a:ea typeface="Microsoft YaHei"/>
              <a:cs typeface="Arial"/>
            </a:endParaRPr>
          </a:p>
          <a:p>
            <a:pPr marL="318770" indent="-318770" algn="l" rtl="0" fontAlgn="base">
              <a:buFont typeface="Arial" panose="020B0604020202020204" pitchFamily="34" charset="0"/>
              <a:buChar char="•"/>
            </a:pPr>
            <a:r>
              <a:rPr lang="sv-SE" sz="1200" dirty="0">
                <a:latin typeface="Aptos"/>
                <a:ea typeface="Microsoft YaHei"/>
              </a:rPr>
              <a:t>Ekonomiansvarig</a:t>
            </a:r>
            <a:endParaRPr lang="en-US" sz="1200" b="0" i="0" u="none" strike="noStrike" dirty="0">
              <a:solidFill>
                <a:srgbClr val="000000"/>
              </a:solidFill>
              <a:effectLst/>
              <a:latin typeface="Aptos"/>
              <a:ea typeface="Microsoft YaHei"/>
              <a:cs typeface="Arial"/>
            </a:endParaRPr>
          </a:p>
          <a:p>
            <a:pPr marL="318770" indent="-318770" algn="l" rtl="0" fontAlgn="base">
              <a:buFont typeface="Arial" panose="020B0604020202020204" pitchFamily="34" charset="0"/>
              <a:buChar char="•"/>
            </a:pPr>
            <a:r>
              <a:rPr lang="sv-SE" sz="1200" b="0" i="0" u="none" strike="noStrike" dirty="0">
                <a:solidFill>
                  <a:srgbClr val="000000"/>
                </a:solidFill>
                <a:effectLst/>
                <a:latin typeface="Aptos"/>
                <a:ea typeface="Microsoft YaHei"/>
              </a:rPr>
              <a:t>Sponsorgrupp</a:t>
            </a:r>
            <a:r>
              <a:rPr lang="en-US" sz="1200" b="0" i="0" u="none" strike="noStrike" dirty="0">
                <a:solidFill>
                  <a:srgbClr val="000000"/>
                </a:solidFill>
                <a:effectLst/>
                <a:latin typeface="Aptos"/>
                <a:ea typeface="Microsoft YaHei"/>
              </a:rPr>
              <a:t>​</a:t>
            </a:r>
            <a:endParaRPr lang="en-US" sz="1200" b="0" i="0" u="none" strike="noStrike" dirty="0">
              <a:solidFill>
                <a:srgbClr val="000000"/>
              </a:solidFill>
              <a:effectLst/>
              <a:latin typeface="Aptos"/>
              <a:ea typeface="Microsoft YaHei"/>
              <a:cs typeface="Arial"/>
            </a:endParaRPr>
          </a:p>
          <a:p>
            <a:pPr marL="318770" indent="-318770" algn="l" rtl="0" fontAlgn="base">
              <a:buFont typeface="Arial" panose="020B0604020202020204" pitchFamily="34" charset="0"/>
              <a:buChar char="•"/>
            </a:pPr>
            <a:r>
              <a:rPr lang="sv-SE" sz="1200" b="0" i="0" u="none" strike="noStrike" dirty="0">
                <a:solidFill>
                  <a:srgbClr val="000000"/>
                </a:solidFill>
                <a:effectLst/>
                <a:latin typeface="Aptos"/>
                <a:ea typeface="Microsoft YaHei"/>
              </a:rPr>
              <a:t>Levande Park</a:t>
            </a:r>
            <a:r>
              <a:rPr lang="en-US" sz="1200" b="0" i="0" u="none" strike="noStrike" dirty="0">
                <a:solidFill>
                  <a:srgbClr val="000000"/>
                </a:solidFill>
                <a:effectLst/>
                <a:latin typeface="Aptos"/>
                <a:ea typeface="Microsoft YaHei"/>
              </a:rPr>
              <a:t>​</a:t>
            </a:r>
            <a:endParaRPr lang="en-US" sz="1200" b="0" i="0" u="none" strike="noStrike" dirty="0">
              <a:solidFill>
                <a:srgbClr val="000000"/>
              </a:solidFill>
              <a:effectLst/>
              <a:latin typeface="Aptos"/>
              <a:ea typeface="Microsoft YaHei"/>
              <a:cs typeface="Arial"/>
            </a:endParaRPr>
          </a:p>
          <a:p>
            <a:pPr marL="318770" indent="-318770" algn="l" rtl="0" fontAlgn="base">
              <a:buFont typeface="Arial" panose="020B0604020202020204" pitchFamily="34" charset="0"/>
              <a:buChar char="•"/>
            </a:pPr>
            <a:r>
              <a:rPr lang="sv-SE" sz="1200" b="0" i="0" u="none" strike="noStrike" dirty="0">
                <a:solidFill>
                  <a:srgbClr val="000000"/>
                </a:solidFill>
                <a:effectLst/>
                <a:latin typeface="Aptos"/>
                <a:ea typeface="Microsoft YaHei"/>
              </a:rPr>
              <a:t>Försäljning</a:t>
            </a:r>
            <a:r>
              <a:rPr lang="en-US" sz="1200" b="0" i="0" u="none" strike="noStrike" dirty="0">
                <a:solidFill>
                  <a:srgbClr val="000000"/>
                </a:solidFill>
                <a:effectLst/>
                <a:latin typeface="Aptos"/>
                <a:ea typeface="Microsoft YaHei"/>
              </a:rPr>
              <a:t>​</a:t>
            </a:r>
            <a:endParaRPr lang="en-US" sz="1200" b="0" i="0" u="none" strike="noStrike" dirty="0">
              <a:solidFill>
                <a:srgbClr val="000000"/>
              </a:solidFill>
              <a:effectLst/>
              <a:latin typeface="Aptos"/>
              <a:ea typeface="Microsoft YaHei"/>
              <a:cs typeface="Arial"/>
            </a:endParaRPr>
          </a:p>
          <a:p>
            <a:pPr marL="318770" indent="-318770" algn="l" rtl="0" fontAlgn="base">
              <a:buFont typeface="Arial" panose="020B0604020202020204" pitchFamily="34" charset="0"/>
              <a:buChar char="•"/>
            </a:pPr>
            <a:r>
              <a:rPr lang="sv-SE" sz="1200" dirty="0">
                <a:latin typeface="Aptos"/>
                <a:ea typeface="Microsoft YaHei"/>
                <a:cs typeface="Arial"/>
              </a:rPr>
              <a:t>Valborg F12</a:t>
            </a:r>
            <a:endParaRPr lang="sv-SE" sz="1200" b="0" i="0" u="none" strike="noStrike" dirty="0">
              <a:solidFill>
                <a:srgbClr val="000000"/>
              </a:solidFill>
              <a:effectLst/>
              <a:latin typeface="Aptos"/>
              <a:ea typeface="Microsoft YaHei"/>
              <a:cs typeface="Arial"/>
            </a:endParaRPr>
          </a:p>
          <a:p>
            <a:pPr marL="318770" indent="-318770" algn="l" rtl="0" fontAlgn="base">
              <a:buFont typeface="Arial" panose="020B0604020202020204" pitchFamily="34" charset="0"/>
              <a:buChar char="•"/>
            </a:pPr>
            <a:r>
              <a:rPr lang="sv-SE" sz="1200" b="0" i="0" u="none" strike="noStrike" dirty="0">
                <a:solidFill>
                  <a:srgbClr val="000000"/>
                </a:solidFill>
                <a:effectLst/>
                <a:latin typeface="Aptos"/>
                <a:ea typeface="Microsoft YaHei"/>
              </a:rPr>
              <a:t>Fotbollsskola</a:t>
            </a:r>
            <a:r>
              <a:rPr lang="en-US" sz="1200" b="0" i="0" u="none" strike="noStrike" dirty="0">
                <a:solidFill>
                  <a:srgbClr val="000000"/>
                </a:solidFill>
                <a:effectLst/>
                <a:latin typeface="Aptos"/>
                <a:ea typeface="Microsoft YaHei"/>
              </a:rPr>
              <a:t>​</a:t>
            </a:r>
            <a:endParaRPr lang="en-US" sz="1200" b="0" i="0" u="none" strike="noStrike" dirty="0">
              <a:solidFill>
                <a:srgbClr val="000000"/>
              </a:solidFill>
              <a:effectLst/>
              <a:latin typeface="Aptos"/>
              <a:ea typeface="Microsoft YaHei"/>
              <a:cs typeface="Arial"/>
            </a:endParaRPr>
          </a:p>
          <a:p>
            <a:pPr marL="318770" indent="-318770" algn="l" rtl="0" fontAlgn="base">
              <a:buFont typeface="Arial" panose="020B0604020202020204" pitchFamily="34" charset="0"/>
              <a:buChar char="•"/>
            </a:pPr>
            <a:r>
              <a:rPr lang="sv-SE" sz="1200" b="0" i="0" u="none" strike="noStrike" dirty="0">
                <a:solidFill>
                  <a:srgbClr val="000000"/>
                </a:solidFill>
                <a:effectLst/>
                <a:latin typeface="Aptos"/>
                <a:ea typeface="Microsoft YaHei"/>
              </a:rPr>
              <a:t>PSG</a:t>
            </a:r>
            <a:r>
              <a:rPr lang="en-US" sz="1200" b="0" i="0" u="none" strike="noStrike" dirty="0">
                <a:solidFill>
                  <a:srgbClr val="000000"/>
                </a:solidFill>
                <a:effectLst/>
                <a:latin typeface="Aptos"/>
                <a:ea typeface="Microsoft YaHei"/>
              </a:rPr>
              <a:t>​</a:t>
            </a:r>
            <a:endParaRPr lang="en-US" sz="1200" b="0" i="0" u="none" strike="noStrike" dirty="0">
              <a:solidFill>
                <a:srgbClr val="000000"/>
              </a:solidFill>
              <a:effectLst/>
              <a:latin typeface="Aptos"/>
              <a:ea typeface="Microsoft YaHei"/>
              <a:cs typeface="Arial"/>
            </a:endParaRPr>
          </a:p>
          <a:p>
            <a:pPr marL="318770" indent="-318770" algn="l" rtl="0" fontAlgn="base">
              <a:buFont typeface="Arial" panose="020B0604020202020204" pitchFamily="34" charset="0"/>
              <a:buChar char="•"/>
            </a:pPr>
            <a:r>
              <a:rPr lang="sv-SE" sz="1200" b="0" i="0" u="none" strike="noStrike" dirty="0">
                <a:solidFill>
                  <a:srgbClr val="000000"/>
                </a:solidFill>
                <a:effectLst/>
                <a:latin typeface="Aptos"/>
                <a:ea typeface="Microsoft YaHei"/>
              </a:rPr>
              <a:t>MSSK dagen</a:t>
            </a:r>
            <a:r>
              <a:rPr lang="en-US" sz="1200" b="0" i="0" u="none" strike="noStrike" dirty="0">
                <a:solidFill>
                  <a:srgbClr val="000000"/>
                </a:solidFill>
                <a:effectLst/>
                <a:latin typeface="Aptos"/>
                <a:ea typeface="Microsoft YaHei"/>
              </a:rPr>
              <a:t>​ P14</a:t>
            </a:r>
            <a:endParaRPr lang="en-US" sz="1200" b="0" i="0" u="none" strike="noStrike" dirty="0">
              <a:solidFill>
                <a:srgbClr val="000000"/>
              </a:solidFill>
              <a:effectLst/>
              <a:latin typeface="Aptos"/>
              <a:ea typeface="Microsoft YaHei"/>
              <a:cs typeface="Arial"/>
            </a:endParaRPr>
          </a:p>
          <a:p>
            <a:pPr marL="318770" indent="-318770" algn="l" rtl="0" fontAlgn="base">
              <a:buFont typeface="Arial" panose="020B0604020202020204" pitchFamily="34" charset="0"/>
              <a:buChar char="•"/>
            </a:pPr>
            <a:r>
              <a:rPr lang="sv-SE" sz="1200" b="0" i="0" u="none" strike="noStrike" dirty="0">
                <a:solidFill>
                  <a:srgbClr val="000000"/>
                </a:solidFill>
                <a:effectLst/>
                <a:latin typeface="Aptos"/>
                <a:ea typeface="Microsoft YaHei"/>
              </a:rPr>
              <a:t>Egna Cuper?</a:t>
            </a:r>
            <a:r>
              <a:rPr lang="en-US" sz="1200" b="0" i="0" u="none" strike="noStrike" dirty="0">
                <a:solidFill>
                  <a:srgbClr val="000000"/>
                </a:solidFill>
                <a:effectLst/>
                <a:latin typeface="Aptos"/>
                <a:ea typeface="Microsoft YaHei"/>
              </a:rPr>
              <a:t>​</a:t>
            </a:r>
          </a:p>
          <a:p>
            <a:pPr marL="0" indent="0" algn="l" rtl="0" fontAlgn="base"/>
            <a:endParaRPr lang="en-US" b="0" i="0" u="none" strike="noStrike" dirty="0">
              <a:solidFill>
                <a:srgbClr val="000000"/>
              </a:solidFill>
              <a:effectLst/>
              <a:latin typeface="Arial" panose="020B0604020202020204" pitchFamily="34" charset="0"/>
            </a:endParaRPr>
          </a:p>
          <a:p>
            <a:pPr marL="318770" indent="-318770" eaLnBrk="1" hangingPunct="1">
              <a:lnSpc>
                <a:spcPct val="100000"/>
              </a:lnSpc>
              <a:spcBef>
                <a:spcPts val="700"/>
              </a:spcBef>
              <a:buClrTx/>
              <a:buSzTx/>
              <a:buFontTx/>
              <a:buNone/>
            </a:pPr>
            <a:endParaRPr lang="en-US" altLang="sv-SE" dirty="0">
              <a:latin typeface="Arial" panose="020B0604020202020204" pitchFamily="34" charset="0"/>
              <a:cs typeface="Arial" panose="020B0604020202020204" pitchFamily="34" charset="0"/>
            </a:endParaRPr>
          </a:p>
          <a:p>
            <a:pPr marL="318770" indent="-318770" eaLnBrk="1" hangingPunct="1">
              <a:lnSpc>
                <a:spcPct val="100000"/>
              </a:lnSpc>
              <a:spcBef>
                <a:spcPts val="700"/>
              </a:spcBef>
              <a:buClrTx/>
              <a:buSzTx/>
              <a:buFontTx/>
              <a:buNone/>
            </a:pPr>
            <a:endParaRPr lang="en-US" altLang="sv-SE" dirty="0">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3AE3B-86FA-B13E-6D0A-6510991C2AE0}"/>
              </a:ext>
            </a:extLst>
          </p:cNvPr>
          <p:cNvSpPr>
            <a:spLocks noGrp="1"/>
          </p:cNvSpPr>
          <p:nvPr>
            <p:ph type="title"/>
          </p:nvPr>
        </p:nvSpPr>
        <p:spPr/>
        <p:txBody>
          <a:bodyPr/>
          <a:lstStyle/>
          <a:p>
            <a:r>
              <a:rPr lang="en-GB" sz="3600" b="0" i="0" u="none" strike="noStrike" dirty="0" err="1">
                <a:solidFill>
                  <a:srgbClr val="000000"/>
                </a:solidFill>
                <a:effectLst/>
              </a:rPr>
              <a:t>Fotbollsutveckling</a:t>
            </a:r>
            <a:r>
              <a:rPr lang="en-GB" sz="3600" b="0" i="0" u="none" strike="noStrike" dirty="0">
                <a:solidFill>
                  <a:srgbClr val="000000"/>
                </a:solidFill>
                <a:effectLst/>
              </a:rPr>
              <a:t> i </a:t>
            </a:r>
            <a:r>
              <a:rPr lang="en-GB" sz="3600" b="0" i="0" u="none" strike="noStrike" dirty="0" err="1">
                <a:solidFill>
                  <a:srgbClr val="000000"/>
                </a:solidFill>
                <a:effectLst/>
              </a:rPr>
              <a:t>förening</a:t>
            </a:r>
            <a:r>
              <a:rPr lang="en-GB" sz="3600" b="0" i="0" u="none" strike="noStrike" dirty="0">
                <a:solidFill>
                  <a:srgbClr val="000000"/>
                </a:solidFill>
                <a:effectLst/>
              </a:rPr>
              <a:t> (</a:t>
            </a:r>
            <a:r>
              <a:rPr lang="en-GB" sz="3600" b="0" i="0" u="none" strike="noStrike" dirty="0" err="1">
                <a:solidFill>
                  <a:srgbClr val="000000"/>
                </a:solidFill>
                <a:effectLst/>
              </a:rPr>
              <a:t>yngre</a:t>
            </a:r>
            <a:r>
              <a:rPr lang="en-GB" sz="3600" b="0" i="0" u="none" strike="noStrike" dirty="0">
                <a:solidFill>
                  <a:srgbClr val="000000"/>
                </a:solidFill>
                <a:effectLst/>
              </a:rPr>
              <a:t> lag)</a:t>
            </a:r>
            <a:endParaRPr lang="en-SE" sz="3600" dirty="0"/>
          </a:p>
        </p:txBody>
      </p:sp>
      <p:sp>
        <p:nvSpPr>
          <p:cNvPr id="3" name="Content Placeholder 2">
            <a:extLst>
              <a:ext uri="{FF2B5EF4-FFF2-40B4-BE49-F238E27FC236}">
                <a16:creationId xmlns:a16="http://schemas.microsoft.com/office/drawing/2014/main" id="{85DF19B7-C790-14C4-7F13-4D29A468C317}"/>
              </a:ext>
            </a:extLst>
          </p:cNvPr>
          <p:cNvSpPr>
            <a:spLocks noGrp="1"/>
          </p:cNvSpPr>
          <p:nvPr>
            <p:ph idx="1"/>
          </p:nvPr>
        </p:nvSpPr>
        <p:spPr/>
        <p:txBody>
          <a:bodyPr/>
          <a:lstStyle/>
          <a:p>
            <a:pPr algn="l">
              <a:buFont typeface="Arial" panose="020B0604020202020204" pitchFamily="34" charset="0"/>
              <a:buChar char="•"/>
            </a:pPr>
            <a:r>
              <a:rPr lang="en-GB" sz="1800" b="0" i="0" u="none" strike="noStrike" dirty="0" err="1">
                <a:solidFill>
                  <a:srgbClr val="000000"/>
                </a:solidFill>
                <a:effectLst/>
                <a:latin typeface="Aptos" panose="020B0004020202020204" pitchFamily="34" charset="0"/>
              </a:rPr>
              <a:t>Norrbottens</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Fotbollförbund</a:t>
            </a:r>
            <a:r>
              <a:rPr lang="en-GB" sz="1800" b="0" i="0" u="none" strike="noStrike" dirty="0">
                <a:solidFill>
                  <a:srgbClr val="000000"/>
                </a:solidFill>
                <a:effectLst/>
                <a:latin typeface="Aptos" panose="020B0004020202020204" pitchFamily="34" charset="0"/>
              </a:rPr>
              <a:t> (NFF) i </a:t>
            </a:r>
            <a:r>
              <a:rPr lang="en-GB" sz="1800" b="0" i="0" u="none" strike="noStrike" dirty="0" err="1">
                <a:solidFill>
                  <a:srgbClr val="000000"/>
                </a:solidFill>
                <a:effectLst/>
                <a:latin typeface="Aptos" panose="020B0004020202020204" pitchFamily="34" charset="0"/>
              </a:rPr>
              <a:t>samverkan</a:t>
            </a:r>
            <a:r>
              <a:rPr lang="en-GB" sz="1800" b="0" i="0" u="none" strike="noStrike" dirty="0">
                <a:solidFill>
                  <a:srgbClr val="000000"/>
                </a:solidFill>
                <a:effectLst/>
                <a:latin typeface="Aptos" panose="020B0004020202020204" pitchFamily="34" charset="0"/>
              </a:rPr>
              <a:t> med RF-SISU </a:t>
            </a:r>
            <a:r>
              <a:rPr lang="en-GB" sz="1800" b="0" i="0" u="none" strike="noStrike" dirty="0" err="1">
                <a:solidFill>
                  <a:srgbClr val="000000"/>
                </a:solidFill>
                <a:effectLst/>
                <a:latin typeface="Aptos" panose="020B0004020202020204" pitchFamily="34" charset="0"/>
              </a:rPr>
              <a:t>Norrbotten</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önskar</a:t>
            </a:r>
            <a:r>
              <a:rPr lang="en-GB" sz="1800" dirty="0">
                <a:latin typeface="Aptos" panose="020B0004020202020204" pitchFamily="34" charset="0"/>
              </a:rPr>
              <a:t> </a:t>
            </a:r>
            <a:r>
              <a:rPr lang="en-GB" sz="1800" b="0" i="0" u="none" strike="noStrike" dirty="0" err="1">
                <a:solidFill>
                  <a:srgbClr val="000000"/>
                </a:solidFill>
                <a:effectLst/>
                <a:latin typeface="Aptos" panose="020B0004020202020204" pitchFamily="34" charset="0"/>
              </a:rPr>
              <a:t>att</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fler</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föreningar</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jobbar</a:t>
            </a:r>
            <a:r>
              <a:rPr lang="en-GB" sz="1800" b="0" i="0" u="none" strike="noStrike" dirty="0">
                <a:solidFill>
                  <a:srgbClr val="000000"/>
                </a:solidFill>
                <a:effectLst/>
                <a:latin typeface="Aptos" panose="020B0004020202020204" pitchFamily="34" charset="0"/>
              </a:rPr>
              <a:t> med </a:t>
            </a:r>
            <a:r>
              <a:rPr lang="en-GB" sz="1800" b="0" i="0" u="none" strike="noStrike" dirty="0" err="1">
                <a:solidFill>
                  <a:srgbClr val="000000"/>
                </a:solidFill>
                <a:effectLst/>
                <a:latin typeface="Aptos" panose="020B0004020202020204" pitchFamily="34" charset="0"/>
              </a:rPr>
              <a:t>satsningen</a:t>
            </a:r>
            <a:r>
              <a:rPr lang="en-GB" sz="1800" b="0" i="0" u="none" strike="noStrike" dirty="0">
                <a:solidFill>
                  <a:srgbClr val="000000"/>
                </a:solidFill>
                <a:effectLst/>
                <a:latin typeface="Aptos" panose="020B0004020202020204" pitchFamily="34" charset="0"/>
              </a:rPr>
              <a:t> Fotbollsutvecklare i </a:t>
            </a:r>
            <a:r>
              <a:rPr lang="en-GB" sz="1800" b="0" i="0" u="none" strike="noStrike" dirty="0" err="1">
                <a:solidFill>
                  <a:srgbClr val="000000"/>
                </a:solidFill>
                <a:effectLst/>
                <a:latin typeface="Aptos" panose="020B0004020202020204" pitchFamily="34" charset="0"/>
              </a:rPr>
              <a:t>förening</a:t>
            </a:r>
            <a:r>
              <a:rPr lang="en-GB" sz="1800" b="0" i="0" u="none" strike="noStrike" dirty="0">
                <a:solidFill>
                  <a:srgbClr val="000000"/>
                </a:solidFill>
                <a:effectLst/>
                <a:latin typeface="Aptos" panose="020B0004020202020204" pitchFamily="34" charset="0"/>
              </a:rPr>
              <a:t> (FU-IF)! </a:t>
            </a:r>
            <a:r>
              <a:rPr lang="en-GB" sz="1800" b="0" i="0" u="none" strike="noStrike" dirty="0" err="1">
                <a:solidFill>
                  <a:srgbClr val="000000"/>
                </a:solidFill>
                <a:effectLst/>
                <a:latin typeface="Aptos" panose="020B0004020202020204" pitchFamily="34" charset="0"/>
              </a:rPr>
              <a:t>Satsningen</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är</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en</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rekommendation</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från</a:t>
            </a:r>
            <a:r>
              <a:rPr lang="en-GB" sz="1800" b="0" i="0" u="none" strike="noStrike" dirty="0">
                <a:solidFill>
                  <a:srgbClr val="000000"/>
                </a:solidFill>
                <a:effectLst/>
                <a:latin typeface="Aptos" panose="020B0004020202020204" pitchFamily="34" charset="0"/>
              </a:rPr>
              <a:t> Svenska </a:t>
            </a:r>
            <a:r>
              <a:rPr lang="en-GB" sz="1800" b="0" i="0" u="none" strike="noStrike" dirty="0" err="1">
                <a:solidFill>
                  <a:srgbClr val="000000"/>
                </a:solidFill>
                <a:effectLst/>
                <a:latin typeface="Aptos" panose="020B0004020202020204" pitchFamily="34" charset="0"/>
              </a:rPr>
              <a:t>Fotbollförbundet</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och</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genomförs</a:t>
            </a:r>
            <a:r>
              <a:rPr lang="en-GB" sz="1800" b="0" i="0" u="none" strike="noStrike" dirty="0">
                <a:solidFill>
                  <a:srgbClr val="000000"/>
                </a:solidFill>
                <a:effectLst/>
                <a:latin typeface="Aptos" panose="020B0004020202020204" pitchFamily="34" charset="0"/>
              </a:rPr>
              <a:t> i </a:t>
            </a:r>
            <a:r>
              <a:rPr lang="en-GB" sz="1800" b="0" i="0" u="none" strike="noStrike" dirty="0" err="1">
                <a:solidFill>
                  <a:srgbClr val="000000"/>
                </a:solidFill>
                <a:effectLst/>
                <a:latin typeface="Aptos" panose="020B0004020202020204" pitchFamily="34" charset="0"/>
              </a:rPr>
              <a:t>alla</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distrikt</a:t>
            </a:r>
            <a:r>
              <a:rPr lang="en-GB" sz="1800" b="0" i="0" u="none" strike="noStrike" dirty="0">
                <a:solidFill>
                  <a:srgbClr val="000000"/>
                </a:solidFill>
                <a:effectLst/>
                <a:latin typeface="Aptos" panose="020B0004020202020204" pitchFamily="34" charset="0"/>
              </a:rPr>
              <a:t> i Sverige.</a:t>
            </a:r>
          </a:p>
          <a:p>
            <a:pPr algn="l">
              <a:buFont typeface="Arial" panose="020B0604020202020204" pitchFamily="34" charset="0"/>
              <a:buChar char="•"/>
            </a:pPr>
            <a:r>
              <a:rPr lang="en-GB" sz="1800" b="0" i="0" u="none" strike="noStrike" dirty="0">
                <a:solidFill>
                  <a:srgbClr val="000000"/>
                </a:solidFill>
                <a:effectLst/>
                <a:latin typeface="Aptos" panose="020B0004020202020204" pitchFamily="34" charset="0"/>
              </a:rPr>
              <a:t>Sanna Lövgren </a:t>
            </a:r>
            <a:r>
              <a:rPr lang="en-GB" sz="1800" b="0" i="0" u="none" strike="noStrike" dirty="0" err="1">
                <a:solidFill>
                  <a:srgbClr val="000000"/>
                </a:solidFill>
                <a:effectLst/>
                <a:latin typeface="Aptos" panose="020B0004020202020204" pitchFamily="34" charset="0"/>
              </a:rPr>
              <a:t>kommer</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att</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vara</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detta</a:t>
            </a:r>
            <a:r>
              <a:rPr lang="en-GB" sz="1800" b="0" i="0" u="none" strike="noStrike" dirty="0">
                <a:solidFill>
                  <a:srgbClr val="000000"/>
                </a:solidFill>
                <a:effectLst/>
                <a:latin typeface="Aptos" panose="020B0004020202020204" pitchFamily="34" charset="0"/>
              </a:rPr>
              <a:t> i MSSK 2026?</a:t>
            </a:r>
          </a:p>
          <a:p>
            <a:pPr marL="685800" lvl="1">
              <a:buFont typeface="Arial" panose="020B0604020202020204" pitchFamily="34" charset="0"/>
              <a:buChar char="•"/>
            </a:pPr>
            <a:r>
              <a:rPr lang="en-GB" sz="1200" b="0" i="0" u="none" strike="noStrike" dirty="0">
                <a:solidFill>
                  <a:srgbClr val="000000"/>
                </a:solidFill>
                <a:effectLst/>
                <a:latin typeface="Aptos" panose="020B0004020202020204" pitchFamily="34" charset="0"/>
              </a:rPr>
              <a:t>Kommer </a:t>
            </a:r>
            <a:r>
              <a:rPr lang="en-GB" sz="1200" b="0" i="0" u="none" strike="noStrike" dirty="0" err="1">
                <a:solidFill>
                  <a:srgbClr val="000000"/>
                </a:solidFill>
                <a:effectLst/>
                <a:latin typeface="Aptos" panose="020B0004020202020204" pitchFamily="34" charset="0"/>
              </a:rPr>
              <a:t>att</a:t>
            </a:r>
            <a:r>
              <a:rPr lang="en-GB" sz="1200" b="0" i="0" u="none" strike="noStrike" dirty="0">
                <a:solidFill>
                  <a:srgbClr val="000000"/>
                </a:solidFill>
                <a:effectLst/>
                <a:latin typeface="Aptos" panose="020B0004020202020204" pitchFamily="34" charset="0"/>
              </a:rPr>
              <a:t> </a:t>
            </a:r>
            <a:r>
              <a:rPr lang="en-GB" sz="1200" b="0" i="0" u="none" strike="noStrike" dirty="0" err="1">
                <a:solidFill>
                  <a:srgbClr val="000000"/>
                </a:solidFill>
                <a:effectLst/>
                <a:latin typeface="Aptos" panose="020B0004020202020204" pitchFamily="34" charset="0"/>
              </a:rPr>
              <a:t>vara</a:t>
            </a:r>
            <a:r>
              <a:rPr lang="en-GB" sz="1200" b="0" i="0" u="none" strike="noStrike" dirty="0">
                <a:solidFill>
                  <a:srgbClr val="000000"/>
                </a:solidFill>
                <a:effectLst/>
                <a:latin typeface="Aptos" panose="020B0004020202020204" pitchFamily="34" charset="0"/>
              </a:rPr>
              <a:t> </a:t>
            </a:r>
            <a:r>
              <a:rPr lang="en-GB" sz="1200" b="0" i="0" u="none" strike="noStrike" dirty="0" err="1">
                <a:solidFill>
                  <a:srgbClr val="000000"/>
                </a:solidFill>
                <a:effectLst/>
                <a:latin typeface="Aptos" panose="020B0004020202020204" pitchFamily="34" charset="0"/>
              </a:rPr>
              <a:t>främst</a:t>
            </a:r>
            <a:r>
              <a:rPr lang="en-GB" sz="1200" b="0" i="0" u="none" strike="noStrike" dirty="0">
                <a:solidFill>
                  <a:srgbClr val="000000"/>
                </a:solidFill>
                <a:effectLst/>
                <a:latin typeface="Aptos" panose="020B0004020202020204" pitchFamily="34" charset="0"/>
              </a:rPr>
              <a:t> </a:t>
            </a:r>
            <a:r>
              <a:rPr lang="en-GB" sz="1200" b="0" i="0" u="none" strike="noStrike" dirty="0" err="1">
                <a:solidFill>
                  <a:srgbClr val="000000"/>
                </a:solidFill>
                <a:effectLst/>
                <a:latin typeface="Aptos" panose="020B0004020202020204" pitchFamily="34" charset="0"/>
              </a:rPr>
              <a:t>att</a:t>
            </a:r>
            <a:r>
              <a:rPr lang="en-GB" sz="1200" b="0" i="0" u="none" strike="noStrike" dirty="0">
                <a:solidFill>
                  <a:srgbClr val="000000"/>
                </a:solidFill>
                <a:effectLst/>
                <a:latin typeface="Aptos" panose="020B0004020202020204" pitchFamily="34" charset="0"/>
              </a:rPr>
              <a:t> </a:t>
            </a:r>
            <a:r>
              <a:rPr lang="en-GB" sz="1200" b="0" i="0" u="none" strike="noStrike" dirty="0" err="1">
                <a:solidFill>
                  <a:srgbClr val="000000"/>
                </a:solidFill>
                <a:effectLst/>
                <a:latin typeface="Aptos" panose="020B0004020202020204" pitchFamily="34" charset="0"/>
              </a:rPr>
              <a:t>prioritera</a:t>
            </a:r>
            <a:r>
              <a:rPr lang="en-GB" sz="1200" b="0" i="0" u="none" strike="noStrike" dirty="0">
                <a:solidFill>
                  <a:srgbClr val="000000"/>
                </a:solidFill>
                <a:effectLst/>
                <a:latin typeface="Aptos" panose="020B0004020202020204" pitchFamily="34" charset="0"/>
              </a:rPr>
              <a:t> </a:t>
            </a:r>
            <a:r>
              <a:rPr lang="en-GB" sz="1200" b="0" i="0" u="none" strike="noStrike" dirty="0" err="1">
                <a:solidFill>
                  <a:srgbClr val="000000"/>
                </a:solidFill>
                <a:effectLst/>
                <a:latin typeface="Aptos" panose="020B0004020202020204" pitchFamily="34" charset="0"/>
              </a:rPr>
              <a:t>nya</a:t>
            </a:r>
            <a:r>
              <a:rPr lang="en-GB" sz="1200" b="0" i="0" u="none" strike="noStrike" dirty="0">
                <a:solidFill>
                  <a:srgbClr val="000000"/>
                </a:solidFill>
                <a:effectLst/>
                <a:latin typeface="Aptos" panose="020B0004020202020204" pitchFamily="34" charset="0"/>
              </a:rPr>
              <a:t> </a:t>
            </a:r>
            <a:r>
              <a:rPr lang="en-GB" sz="1200" b="0" i="0" u="none" strike="noStrike" dirty="0" err="1">
                <a:solidFill>
                  <a:srgbClr val="000000"/>
                </a:solidFill>
                <a:effectLst/>
                <a:latin typeface="Aptos" panose="020B0004020202020204" pitchFamily="34" charset="0"/>
              </a:rPr>
              <a:t>lagen</a:t>
            </a:r>
            <a:r>
              <a:rPr lang="en-GB" sz="1200" b="0" i="0" u="none" strike="noStrike" dirty="0">
                <a:solidFill>
                  <a:srgbClr val="000000"/>
                </a:solidFill>
                <a:effectLst/>
                <a:latin typeface="Aptos" panose="020B0004020202020204" pitchFamily="34" charset="0"/>
              </a:rPr>
              <a:t> för </a:t>
            </a:r>
            <a:r>
              <a:rPr lang="en-GB" sz="1200" b="0" i="0" u="none" strike="noStrike" dirty="0" err="1">
                <a:solidFill>
                  <a:srgbClr val="000000"/>
                </a:solidFill>
                <a:effectLst/>
                <a:latin typeface="Aptos" panose="020B0004020202020204" pitchFamily="34" charset="0"/>
              </a:rPr>
              <a:t>säsongen</a:t>
            </a:r>
            <a:r>
              <a:rPr lang="en-GB" sz="1200" b="0" i="0" u="none" strike="noStrike" dirty="0">
                <a:solidFill>
                  <a:srgbClr val="000000"/>
                </a:solidFill>
                <a:effectLst/>
                <a:latin typeface="Aptos" panose="020B0004020202020204" pitchFamily="34" charset="0"/>
              </a:rPr>
              <a:t> </a:t>
            </a:r>
            <a:r>
              <a:rPr lang="en-GB" sz="1200" b="0" i="0" u="none" strike="noStrike" dirty="0" err="1">
                <a:solidFill>
                  <a:srgbClr val="000000"/>
                </a:solidFill>
                <a:effectLst/>
                <a:latin typeface="Aptos" panose="020B0004020202020204" pitchFamily="34" charset="0"/>
              </a:rPr>
              <a:t>som</a:t>
            </a:r>
            <a:r>
              <a:rPr lang="en-GB" sz="1200" b="0" i="0" u="none" strike="noStrike" dirty="0">
                <a:solidFill>
                  <a:srgbClr val="000000"/>
                </a:solidFill>
                <a:effectLst/>
                <a:latin typeface="Aptos" panose="020B0004020202020204" pitchFamily="34" charset="0"/>
              </a:rPr>
              <a:t> ska </a:t>
            </a:r>
            <a:r>
              <a:rPr lang="en-GB" sz="1200" b="0" i="0" u="none" strike="noStrike" dirty="0" err="1">
                <a:solidFill>
                  <a:srgbClr val="000000"/>
                </a:solidFill>
                <a:effectLst/>
                <a:latin typeface="Aptos" panose="020B0004020202020204" pitchFamily="34" charset="0"/>
              </a:rPr>
              <a:t>spela</a:t>
            </a:r>
            <a:r>
              <a:rPr lang="en-GB" sz="1200" b="0" i="0" u="none" strike="noStrike" dirty="0">
                <a:solidFill>
                  <a:srgbClr val="000000"/>
                </a:solidFill>
                <a:effectLst/>
                <a:latin typeface="Aptos" panose="020B0004020202020204" pitchFamily="34" charset="0"/>
              </a:rPr>
              <a:t> 3v3.</a:t>
            </a:r>
          </a:p>
          <a:p>
            <a:pPr lvl="1">
              <a:buFont typeface="Arial" panose="020B0604020202020204" pitchFamily="34" charset="0"/>
              <a:buChar char="•"/>
            </a:pPr>
            <a:r>
              <a:rPr lang="en-GB" sz="1200" b="0" i="0" u="none" strike="noStrike" dirty="0">
                <a:solidFill>
                  <a:srgbClr val="000000"/>
                </a:solidFill>
                <a:effectLst/>
                <a:latin typeface="Aptos" panose="020B0004020202020204" pitchFamily="34" charset="0"/>
              </a:rPr>
              <a:t>Men </a:t>
            </a:r>
            <a:r>
              <a:rPr lang="en-GB" sz="1200" b="0" i="0" u="none" strike="noStrike" dirty="0" err="1">
                <a:solidFill>
                  <a:srgbClr val="000000"/>
                </a:solidFill>
                <a:effectLst/>
                <a:latin typeface="Aptos" panose="020B0004020202020204" pitchFamily="34" charset="0"/>
              </a:rPr>
              <a:t>något</a:t>
            </a:r>
            <a:r>
              <a:rPr lang="en-GB" sz="1200" b="0" i="0" u="none" strike="noStrike" dirty="0">
                <a:solidFill>
                  <a:srgbClr val="000000"/>
                </a:solidFill>
                <a:effectLst/>
                <a:latin typeface="Aptos" panose="020B0004020202020204" pitchFamily="34" charset="0"/>
              </a:rPr>
              <a:t> </a:t>
            </a:r>
            <a:r>
              <a:rPr lang="en-GB" sz="1200" b="0" i="0" u="none" strike="noStrike" dirty="0" err="1">
                <a:solidFill>
                  <a:srgbClr val="000000"/>
                </a:solidFill>
                <a:effectLst/>
                <a:latin typeface="Aptos" panose="020B0004020202020204" pitchFamily="34" charset="0"/>
              </a:rPr>
              <a:t>av</a:t>
            </a:r>
            <a:r>
              <a:rPr lang="en-GB" sz="1200" b="0" i="0" u="none" strike="noStrike" dirty="0">
                <a:solidFill>
                  <a:srgbClr val="000000"/>
                </a:solidFill>
                <a:effectLst/>
                <a:latin typeface="Aptos" panose="020B0004020202020204" pitchFamily="34" charset="0"/>
              </a:rPr>
              <a:t> de </a:t>
            </a:r>
            <a:r>
              <a:rPr lang="en-GB" sz="1200" b="0" i="0" u="none" strike="noStrike" dirty="0" err="1">
                <a:solidFill>
                  <a:srgbClr val="000000"/>
                </a:solidFill>
                <a:effectLst/>
                <a:latin typeface="Aptos" panose="020B0004020202020204" pitchFamily="34" charset="0"/>
              </a:rPr>
              <a:t>övriga</a:t>
            </a:r>
            <a:r>
              <a:rPr lang="en-GB" sz="1200" b="0" i="0" u="none" strike="noStrike" dirty="0">
                <a:solidFill>
                  <a:srgbClr val="000000"/>
                </a:solidFill>
                <a:effectLst/>
                <a:latin typeface="Aptos" panose="020B0004020202020204" pitchFamily="34" charset="0"/>
              </a:rPr>
              <a:t> 3v3 </a:t>
            </a:r>
            <a:r>
              <a:rPr lang="en-GB" sz="1200" b="0" i="0" u="none" strike="noStrike" dirty="0" err="1">
                <a:solidFill>
                  <a:srgbClr val="000000"/>
                </a:solidFill>
                <a:effectLst/>
                <a:latin typeface="Aptos" panose="020B0004020202020204" pitchFamily="34" charset="0"/>
              </a:rPr>
              <a:t>och</a:t>
            </a:r>
            <a:r>
              <a:rPr lang="en-GB" sz="1200" b="0" i="0" u="none" strike="noStrike" dirty="0">
                <a:solidFill>
                  <a:srgbClr val="000000"/>
                </a:solidFill>
                <a:effectLst/>
                <a:latin typeface="Aptos" panose="020B0004020202020204" pitchFamily="34" charset="0"/>
              </a:rPr>
              <a:t> </a:t>
            </a:r>
            <a:r>
              <a:rPr lang="en-GB" sz="1200" b="0" i="0" u="none" strike="noStrike" dirty="0" err="1">
                <a:solidFill>
                  <a:srgbClr val="000000"/>
                </a:solidFill>
                <a:effectLst/>
                <a:latin typeface="Aptos" panose="020B0004020202020204" pitchFamily="34" charset="0"/>
              </a:rPr>
              <a:t>eventuellt</a:t>
            </a:r>
            <a:r>
              <a:rPr lang="en-GB" sz="1200" b="0" i="0" u="none" strike="noStrike" dirty="0">
                <a:solidFill>
                  <a:srgbClr val="000000"/>
                </a:solidFill>
                <a:effectLst/>
                <a:latin typeface="Aptos" panose="020B0004020202020204" pitchFamily="34" charset="0"/>
              </a:rPr>
              <a:t> </a:t>
            </a:r>
            <a:r>
              <a:rPr lang="en-GB" sz="1200" b="0" i="0" u="none" strike="noStrike" dirty="0" err="1">
                <a:solidFill>
                  <a:srgbClr val="000000"/>
                </a:solidFill>
                <a:effectLst/>
                <a:latin typeface="Aptos" panose="020B0004020202020204" pitchFamily="34" charset="0"/>
              </a:rPr>
              <a:t>något</a:t>
            </a:r>
            <a:r>
              <a:rPr lang="en-GB" sz="1200" b="0" i="0" u="none" strike="noStrike" dirty="0">
                <a:solidFill>
                  <a:srgbClr val="000000"/>
                </a:solidFill>
                <a:effectLst/>
                <a:latin typeface="Aptos" panose="020B0004020202020204" pitchFamily="34" charset="0"/>
              </a:rPr>
              <a:t> </a:t>
            </a:r>
            <a:r>
              <a:rPr lang="en-GB" sz="1200" b="0" i="0" u="none" strike="noStrike" dirty="0" err="1">
                <a:solidFill>
                  <a:srgbClr val="000000"/>
                </a:solidFill>
                <a:effectLst/>
                <a:latin typeface="Aptos" panose="020B0004020202020204" pitchFamily="34" charset="0"/>
              </a:rPr>
              <a:t>av</a:t>
            </a:r>
            <a:r>
              <a:rPr lang="en-GB" sz="1200" b="0" i="0" u="none" strike="noStrike" dirty="0">
                <a:solidFill>
                  <a:srgbClr val="000000"/>
                </a:solidFill>
                <a:effectLst/>
                <a:latin typeface="Aptos" panose="020B0004020202020204" pitchFamily="34" charset="0"/>
              </a:rPr>
              <a:t> 5v5 </a:t>
            </a:r>
            <a:r>
              <a:rPr lang="en-GB" sz="1200" b="0" i="0" u="none" strike="noStrike" dirty="0" err="1">
                <a:solidFill>
                  <a:srgbClr val="000000"/>
                </a:solidFill>
                <a:effectLst/>
                <a:latin typeface="Aptos" panose="020B0004020202020204" pitchFamily="34" charset="0"/>
              </a:rPr>
              <a:t>lagen</a:t>
            </a:r>
            <a:r>
              <a:rPr lang="en-GB" sz="1200" b="0" i="0" u="none" strike="noStrike" dirty="0">
                <a:solidFill>
                  <a:srgbClr val="000000"/>
                </a:solidFill>
                <a:effectLst/>
                <a:latin typeface="Aptos" panose="020B0004020202020204" pitchFamily="34" charset="0"/>
              </a:rPr>
              <a:t> </a:t>
            </a:r>
            <a:r>
              <a:rPr lang="en-GB" sz="1200" b="0" i="0" u="none" strike="noStrike" dirty="0" err="1">
                <a:solidFill>
                  <a:srgbClr val="000000"/>
                </a:solidFill>
                <a:effectLst/>
                <a:latin typeface="Aptos" panose="020B0004020202020204" pitchFamily="34" charset="0"/>
              </a:rPr>
              <a:t>kommer</a:t>
            </a:r>
            <a:r>
              <a:rPr lang="en-GB" sz="1200" b="0" i="0" u="none" strike="noStrike" dirty="0">
                <a:solidFill>
                  <a:srgbClr val="000000"/>
                </a:solidFill>
                <a:effectLst/>
                <a:latin typeface="Aptos" panose="020B0004020202020204" pitchFamily="34" charset="0"/>
              </a:rPr>
              <a:t> </a:t>
            </a:r>
            <a:r>
              <a:rPr lang="en-GB" sz="1200" b="0" i="0" u="none" strike="noStrike" dirty="0" err="1">
                <a:solidFill>
                  <a:srgbClr val="000000"/>
                </a:solidFill>
                <a:effectLst/>
                <a:latin typeface="Aptos" panose="020B0004020202020204" pitchFamily="34" charset="0"/>
              </a:rPr>
              <a:t>av</a:t>
            </a:r>
            <a:r>
              <a:rPr lang="en-GB" sz="1200" b="0" i="0" u="none" strike="noStrike" dirty="0">
                <a:solidFill>
                  <a:srgbClr val="000000"/>
                </a:solidFill>
                <a:effectLst/>
                <a:latin typeface="Aptos" panose="020B0004020202020204" pitchFamily="34" charset="0"/>
              </a:rPr>
              <a:t> dessa </a:t>
            </a:r>
            <a:r>
              <a:rPr lang="en-GB" sz="1200" b="0" i="0" u="none" strike="noStrike" dirty="0" err="1">
                <a:solidFill>
                  <a:srgbClr val="000000"/>
                </a:solidFill>
                <a:effectLst/>
                <a:latin typeface="Aptos" panose="020B0004020202020204" pitchFamily="34" charset="0"/>
              </a:rPr>
              <a:t>aktiviteter</a:t>
            </a:r>
            <a:r>
              <a:rPr lang="en-GB" sz="1200" b="0" i="0" u="none" strike="noStrike" dirty="0">
                <a:solidFill>
                  <a:srgbClr val="000000"/>
                </a:solidFill>
                <a:effectLst/>
                <a:latin typeface="Aptos" panose="020B0004020202020204" pitchFamily="34" charset="0"/>
              </a:rPr>
              <a:t> </a:t>
            </a:r>
            <a:r>
              <a:rPr lang="en-GB" sz="1200" b="0" i="0" u="none" strike="noStrike" dirty="0" err="1">
                <a:solidFill>
                  <a:srgbClr val="000000"/>
                </a:solidFill>
                <a:effectLst/>
                <a:latin typeface="Aptos" panose="020B0004020202020204" pitchFamily="34" charset="0"/>
              </a:rPr>
              <a:t>att</a:t>
            </a:r>
            <a:r>
              <a:rPr lang="en-GB" sz="1200" b="0" i="0" u="none" strike="noStrike" dirty="0">
                <a:solidFill>
                  <a:srgbClr val="000000"/>
                </a:solidFill>
                <a:effectLst/>
                <a:latin typeface="Aptos" panose="020B0004020202020204" pitchFamily="34" charset="0"/>
              </a:rPr>
              <a:t> </a:t>
            </a:r>
            <a:r>
              <a:rPr lang="en-GB" sz="1200" b="0" i="0" u="none" strike="noStrike" dirty="0" err="1">
                <a:solidFill>
                  <a:srgbClr val="000000"/>
                </a:solidFill>
                <a:effectLst/>
                <a:latin typeface="Aptos" panose="020B0004020202020204" pitchFamily="34" charset="0"/>
              </a:rPr>
              <a:t>kunna</a:t>
            </a:r>
            <a:r>
              <a:rPr lang="en-GB" sz="1200" b="0" i="0" u="none" strike="noStrike" dirty="0">
                <a:solidFill>
                  <a:srgbClr val="000000"/>
                </a:solidFill>
                <a:effectLst/>
                <a:latin typeface="Aptos" panose="020B0004020202020204" pitchFamily="34" charset="0"/>
              </a:rPr>
              <a:t> </a:t>
            </a:r>
            <a:r>
              <a:rPr lang="en-GB" sz="1200" b="0" i="0" u="none" strike="noStrike" dirty="0" err="1">
                <a:solidFill>
                  <a:srgbClr val="000000"/>
                </a:solidFill>
                <a:effectLst/>
                <a:latin typeface="Aptos" panose="020B0004020202020204" pitchFamily="34" charset="0"/>
              </a:rPr>
              <a:t>genomföras</a:t>
            </a:r>
            <a:r>
              <a:rPr lang="en-GB" sz="1200" b="0" i="0" u="none" strike="noStrike" dirty="0">
                <a:solidFill>
                  <a:srgbClr val="000000"/>
                </a:solidFill>
                <a:effectLst/>
                <a:latin typeface="Aptos" panose="020B0004020202020204" pitchFamily="34" charset="0"/>
              </a:rPr>
              <a:t> i </a:t>
            </a:r>
            <a:r>
              <a:rPr lang="en-GB" sz="1200" b="0" i="0" u="none" strike="noStrike" dirty="0" err="1">
                <a:solidFill>
                  <a:srgbClr val="000000"/>
                </a:solidFill>
                <a:effectLst/>
                <a:latin typeface="Aptos" panose="020B0004020202020204" pitchFamily="34" charset="0"/>
              </a:rPr>
              <a:t>mån</a:t>
            </a:r>
            <a:r>
              <a:rPr lang="en-GB" sz="1200" b="0" i="0" u="none" strike="noStrike" dirty="0">
                <a:solidFill>
                  <a:srgbClr val="000000"/>
                </a:solidFill>
                <a:effectLst/>
                <a:latin typeface="Aptos" panose="020B0004020202020204" pitchFamily="34" charset="0"/>
              </a:rPr>
              <a:t> </a:t>
            </a:r>
            <a:r>
              <a:rPr lang="en-GB" sz="1200" b="0" i="0" u="none" strike="noStrike" dirty="0" err="1">
                <a:solidFill>
                  <a:srgbClr val="000000"/>
                </a:solidFill>
                <a:effectLst/>
                <a:latin typeface="Aptos" panose="020B0004020202020204" pitchFamily="34" charset="0"/>
              </a:rPr>
              <a:t>av</a:t>
            </a:r>
            <a:r>
              <a:rPr lang="en-GB" sz="1200" b="0" i="0" u="none" strike="noStrike" dirty="0">
                <a:solidFill>
                  <a:srgbClr val="000000"/>
                </a:solidFill>
                <a:effectLst/>
                <a:latin typeface="Aptos" panose="020B0004020202020204" pitchFamily="34" charset="0"/>
              </a:rPr>
              <a:t> </a:t>
            </a:r>
            <a:r>
              <a:rPr lang="en-GB" sz="1200" b="0" i="0" u="none" strike="noStrike" dirty="0" err="1">
                <a:solidFill>
                  <a:srgbClr val="000000"/>
                </a:solidFill>
                <a:effectLst/>
                <a:latin typeface="Aptos" panose="020B0004020202020204" pitchFamily="34" charset="0"/>
              </a:rPr>
              <a:t>tid</a:t>
            </a:r>
            <a:r>
              <a:rPr lang="en-GB" sz="1200" b="0" i="0" u="none" strike="noStrike" dirty="0">
                <a:solidFill>
                  <a:srgbClr val="000000"/>
                </a:solidFill>
                <a:effectLst/>
                <a:latin typeface="Aptos" panose="020B0004020202020204" pitchFamily="34" charset="0"/>
              </a:rPr>
              <a:t>:</a:t>
            </a:r>
          </a:p>
          <a:p>
            <a:pPr lvl="3"/>
            <a:r>
              <a:rPr lang="en-GB" sz="900" b="0" i="0" u="none" strike="noStrike" dirty="0" err="1">
                <a:solidFill>
                  <a:srgbClr val="000000"/>
                </a:solidFill>
                <a:effectLst/>
                <a:latin typeface="Aptos" panose="020B0004020202020204" pitchFamily="34" charset="0"/>
              </a:rPr>
              <a:t>Träningsbesök</a:t>
            </a:r>
            <a:endParaRPr lang="en-GB" sz="900" b="0" i="0" u="none" strike="noStrike" dirty="0">
              <a:solidFill>
                <a:srgbClr val="000000"/>
              </a:solidFill>
              <a:effectLst/>
              <a:latin typeface="Aptos" panose="020B0004020202020204" pitchFamily="34" charset="0"/>
            </a:endParaRPr>
          </a:p>
          <a:p>
            <a:pPr lvl="3"/>
            <a:r>
              <a:rPr lang="en-GB" sz="900" b="0" i="0" u="none" strike="noStrike" dirty="0" err="1">
                <a:solidFill>
                  <a:srgbClr val="000000"/>
                </a:solidFill>
                <a:effectLst/>
                <a:latin typeface="Aptos" panose="020B0004020202020204" pitchFamily="34" charset="0"/>
              </a:rPr>
              <a:t>Inspirationspass</a:t>
            </a:r>
            <a:r>
              <a:rPr lang="en-GB" sz="900" b="0" i="0" u="none" strike="noStrike" dirty="0">
                <a:solidFill>
                  <a:srgbClr val="000000"/>
                </a:solidFill>
                <a:effectLst/>
                <a:latin typeface="Aptos" panose="020B0004020202020204" pitchFamily="34" charset="0"/>
              </a:rPr>
              <a:t> (</a:t>
            </a:r>
            <a:r>
              <a:rPr lang="en-GB" sz="900" b="0" i="0" u="none" strike="noStrike" dirty="0" err="1">
                <a:solidFill>
                  <a:srgbClr val="000000"/>
                </a:solidFill>
                <a:effectLst/>
                <a:latin typeface="Aptos" panose="020B0004020202020204" pitchFamily="34" charset="0"/>
              </a:rPr>
              <a:t>träningsupplägg</a:t>
            </a:r>
            <a:r>
              <a:rPr lang="en-GB" sz="900" b="0" i="0" u="none" strike="noStrike" dirty="0">
                <a:solidFill>
                  <a:srgbClr val="000000"/>
                </a:solidFill>
                <a:effectLst/>
                <a:latin typeface="Aptos" panose="020B0004020202020204" pitchFamily="34" charset="0"/>
              </a:rPr>
              <a:t>)</a:t>
            </a:r>
          </a:p>
          <a:p>
            <a:pPr lvl="3"/>
            <a:r>
              <a:rPr lang="en-GB" sz="900" b="0" i="0" u="none" strike="noStrike" dirty="0" err="1">
                <a:solidFill>
                  <a:srgbClr val="000000"/>
                </a:solidFill>
                <a:effectLst/>
                <a:latin typeface="Aptos" panose="020B0004020202020204" pitchFamily="34" charset="0"/>
              </a:rPr>
              <a:t>Matchbesök</a:t>
            </a:r>
            <a:endParaRPr lang="en-GB" sz="900" b="0" i="0" u="none" strike="noStrike" dirty="0">
              <a:solidFill>
                <a:srgbClr val="000000"/>
              </a:solidFill>
              <a:effectLst/>
              <a:latin typeface="Aptos" panose="020B0004020202020204" pitchFamily="34" charset="0"/>
            </a:endParaRPr>
          </a:p>
          <a:p>
            <a:pPr lvl="3"/>
            <a:r>
              <a:rPr lang="en-GB" sz="900" b="0" i="0" u="none" strike="noStrike" dirty="0" err="1">
                <a:solidFill>
                  <a:srgbClr val="000000"/>
                </a:solidFill>
                <a:effectLst/>
                <a:latin typeface="Aptos" panose="020B0004020202020204" pitchFamily="34" charset="0"/>
              </a:rPr>
              <a:t>Ledarmöte</a:t>
            </a:r>
            <a:r>
              <a:rPr lang="en-GB" sz="900" b="0" i="0" u="none" strike="noStrike" dirty="0">
                <a:solidFill>
                  <a:srgbClr val="000000"/>
                </a:solidFill>
                <a:effectLst/>
                <a:latin typeface="Aptos" panose="020B0004020202020204" pitchFamily="34" charset="0"/>
              </a:rPr>
              <a:t> </a:t>
            </a:r>
            <a:r>
              <a:rPr lang="en-GB" sz="900" b="0" i="0" u="none" strike="noStrike" dirty="0" err="1">
                <a:solidFill>
                  <a:srgbClr val="000000"/>
                </a:solidFill>
                <a:effectLst/>
                <a:latin typeface="Aptos" panose="020B0004020202020204" pitchFamily="34" charset="0"/>
              </a:rPr>
              <a:t>och</a:t>
            </a:r>
            <a:r>
              <a:rPr lang="en-GB" sz="900" b="0" i="0" u="none" strike="noStrike" dirty="0">
                <a:solidFill>
                  <a:srgbClr val="000000"/>
                </a:solidFill>
                <a:effectLst/>
                <a:latin typeface="Aptos" panose="020B0004020202020204" pitchFamily="34" charset="0"/>
              </a:rPr>
              <a:t> </a:t>
            </a:r>
            <a:r>
              <a:rPr lang="en-GB" sz="900" b="0" i="0" u="none" strike="noStrike" dirty="0" err="1">
                <a:solidFill>
                  <a:srgbClr val="000000"/>
                </a:solidFill>
                <a:effectLst/>
                <a:latin typeface="Aptos" panose="020B0004020202020204" pitchFamily="34" charset="0"/>
              </a:rPr>
              <a:t>samtal</a:t>
            </a:r>
            <a:endParaRPr lang="en-GB" sz="1800" b="0" i="0" u="none" strike="noStrike" dirty="0">
              <a:solidFill>
                <a:srgbClr val="000000"/>
              </a:solidFill>
              <a:effectLst/>
              <a:latin typeface="Aptos" panose="020B0004020202020204" pitchFamily="34" charset="0"/>
            </a:endParaRPr>
          </a:p>
          <a:p>
            <a:pPr algn="l">
              <a:buNone/>
            </a:pPr>
            <a:r>
              <a:rPr lang="en-GB" sz="1800" b="0" i="0" u="none" strike="noStrike" dirty="0" err="1">
                <a:solidFill>
                  <a:srgbClr val="000000"/>
                </a:solidFill>
                <a:effectLst/>
                <a:latin typeface="Aptos" panose="020B0004020202020204" pitchFamily="34" charset="0"/>
              </a:rPr>
              <a:t>Hör</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av</a:t>
            </a:r>
            <a:r>
              <a:rPr lang="en-GB" sz="1800" b="0" i="0" u="none" strike="noStrike" dirty="0">
                <a:solidFill>
                  <a:srgbClr val="000000"/>
                </a:solidFill>
                <a:effectLst/>
                <a:latin typeface="Aptos" panose="020B0004020202020204" pitchFamily="34" charset="0"/>
              </a:rPr>
              <a:t> er till Sanna om </a:t>
            </a:r>
            <a:r>
              <a:rPr lang="en-GB" sz="1800" b="0" i="0" u="none" strike="noStrike" dirty="0" err="1">
                <a:solidFill>
                  <a:srgbClr val="000000"/>
                </a:solidFill>
                <a:effectLst/>
                <a:latin typeface="Aptos" panose="020B0004020202020204" pitchFamily="34" charset="0"/>
              </a:rPr>
              <a:t>något</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av</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detta</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önskas</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Annars</a:t>
            </a:r>
            <a:r>
              <a:rPr lang="en-GB" sz="1800" b="0" i="0" u="none" strike="noStrike" dirty="0">
                <a:solidFill>
                  <a:srgbClr val="000000"/>
                </a:solidFill>
                <a:effectLst/>
                <a:latin typeface="Aptos" panose="020B0004020202020204" pitchFamily="34" charset="0"/>
              </a:rPr>
              <a:t> tar hon </a:t>
            </a:r>
            <a:r>
              <a:rPr lang="en-GB" sz="1800" b="0" i="0" u="none" strike="noStrike" dirty="0" err="1">
                <a:solidFill>
                  <a:srgbClr val="000000"/>
                </a:solidFill>
                <a:effectLst/>
                <a:latin typeface="Aptos" panose="020B0004020202020204" pitchFamily="34" charset="0"/>
              </a:rPr>
              <a:t>kontakt</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och</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gör</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besök</a:t>
            </a:r>
            <a:r>
              <a:rPr lang="en-GB" sz="1800" b="0" i="0" u="none" strike="noStrike" dirty="0">
                <a:solidFill>
                  <a:srgbClr val="000000"/>
                </a:solidFill>
                <a:effectLst/>
                <a:latin typeface="Aptos" panose="020B0004020202020204" pitchFamily="34" charset="0"/>
              </a:rPr>
              <a:t>. (Mail: </a:t>
            </a:r>
            <a:r>
              <a:rPr lang="en-GB" sz="1800" b="0" i="0" u="none" strike="noStrike" dirty="0">
                <a:solidFill>
                  <a:srgbClr val="000000"/>
                </a:solidFill>
                <a:effectLst/>
                <a:latin typeface="Aptos" panose="020B0004020202020204" pitchFamily="34" charset="0"/>
                <a:hlinkClick r:id="rId2"/>
              </a:rPr>
              <a:t>Sanna_637@hotmail.com</a:t>
            </a:r>
            <a:r>
              <a:rPr lang="en-GB" sz="1800" b="0" i="0" u="none" strike="noStrike" dirty="0">
                <a:solidFill>
                  <a:srgbClr val="000000"/>
                </a:solidFill>
                <a:effectLst/>
                <a:latin typeface="Aptos" panose="020B0004020202020204" pitchFamily="34" charset="0"/>
              </a:rPr>
              <a:t>)</a:t>
            </a:r>
          </a:p>
          <a:p>
            <a:pPr>
              <a:buNone/>
            </a:pPr>
            <a:br>
              <a:rPr lang="en-GB" dirty="0"/>
            </a:br>
            <a:endParaRPr lang="en-SE" dirty="0"/>
          </a:p>
        </p:txBody>
      </p:sp>
    </p:spTree>
    <p:extLst>
      <p:ext uri="{BB962C8B-B14F-4D97-AF65-F5344CB8AC3E}">
        <p14:creationId xmlns:p14="http://schemas.microsoft.com/office/powerpoint/2010/main" val="2474246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a:extLst>
              <a:ext uri="{FF2B5EF4-FFF2-40B4-BE49-F238E27FC236}">
                <a16:creationId xmlns:a16="http://schemas.microsoft.com/office/drawing/2014/main" id="{12C490DF-5847-FA28-9983-3D060018B6D5}"/>
              </a:ext>
            </a:extLst>
          </p:cNvPr>
          <p:cNvSpPr>
            <a:spLocks noGrp="1" noChangeArrowheads="1"/>
          </p:cNvSpPr>
          <p:nvPr>
            <p:ph type="title"/>
          </p:nvPr>
        </p:nvSpPr>
        <p:spPr>
          <a:xfrm>
            <a:off x="612775" y="228600"/>
            <a:ext cx="8153400" cy="990600"/>
          </a:xfrm>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sv-SE" sz="4400" err="1">
                <a:latin typeface="Arial" panose="020B0604020202020204" pitchFamily="34" charset="0"/>
              </a:rPr>
              <a:t>Huvudstyrelse</a:t>
            </a:r>
            <a:endParaRPr lang="en-US" altLang="sv-SE" sz="4400">
              <a:latin typeface="Arial" panose="020B0604020202020204" pitchFamily="34" charset="0"/>
            </a:endParaRPr>
          </a:p>
        </p:txBody>
      </p:sp>
      <p:sp>
        <p:nvSpPr>
          <p:cNvPr id="13314" name="Rectangle 2">
            <a:extLst>
              <a:ext uri="{FF2B5EF4-FFF2-40B4-BE49-F238E27FC236}">
                <a16:creationId xmlns:a16="http://schemas.microsoft.com/office/drawing/2014/main" id="{7CF0C39D-6609-E1D3-E66C-C11E5AD8DCF4}"/>
              </a:ext>
            </a:extLst>
          </p:cNvPr>
          <p:cNvSpPr>
            <a:spLocks noGrp="1" noChangeArrowheads="1"/>
          </p:cNvSpPr>
          <p:nvPr>
            <p:ph type="body" idx="1"/>
          </p:nvPr>
        </p:nvSpPr>
        <p:spPr>
          <a:xfrm>
            <a:off x="612775" y="1600200"/>
            <a:ext cx="8153400" cy="4132263"/>
          </a:xfrm>
        </p:spPr>
        <p:txBody>
          <a:bodyPr/>
          <a:lstStyle/>
          <a:p>
            <a:pPr marL="319088" indent="-319088"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err="1"/>
              <a:t>Ordförande</a:t>
            </a:r>
            <a:r>
              <a:rPr lang="en-US" altLang="sv-SE" dirty="0"/>
              <a:t> Andreas Jakobsson</a:t>
            </a:r>
          </a:p>
          <a:p>
            <a:pPr marL="319088" indent="-319088"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err="1"/>
              <a:t>Kassör</a:t>
            </a:r>
            <a:endParaRPr lang="en-US" altLang="sv-SE" dirty="0"/>
          </a:p>
          <a:p>
            <a:pPr marL="319088" indent="-319088"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err="1"/>
              <a:t>Ungdomssektionsordförande</a:t>
            </a:r>
            <a:r>
              <a:rPr lang="en-US" altLang="sv-SE" dirty="0"/>
              <a:t> </a:t>
            </a:r>
            <a:r>
              <a:rPr lang="en-US" altLang="sv-SE" dirty="0" err="1"/>
              <a:t>Herrsektionsordförande</a:t>
            </a:r>
            <a:r>
              <a:rPr lang="en-US" altLang="sv-SE" dirty="0"/>
              <a:t> </a:t>
            </a:r>
            <a:r>
              <a:rPr lang="en-US" altLang="sv-SE" dirty="0" err="1"/>
              <a:t>Damsektionsordförande</a:t>
            </a:r>
            <a:r>
              <a:rPr lang="en-US" altLang="sv-SE" dirty="0"/>
              <a:t> </a:t>
            </a:r>
            <a:r>
              <a:rPr lang="en-US" altLang="sv-SE" dirty="0" err="1"/>
              <a:t>Hockeysektionsordförande</a:t>
            </a:r>
            <a:br>
              <a:rPr lang="en-US" altLang="sv-SE" dirty="0"/>
            </a:br>
            <a:r>
              <a:rPr lang="en-US" altLang="sv-SE" dirty="0"/>
              <a:t>2 </a:t>
            </a:r>
            <a:r>
              <a:rPr lang="en-US" altLang="sv-SE" dirty="0" err="1"/>
              <a:t>styrelseledamöter</a:t>
            </a:r>
            <a:r>
              <a:rPr lang="en-US" altLang="sv-SE" dirty="0"/>
              <a:t> </a:t>
            </a:r>
          </a:p>
          <a:p>
            <a:pPr marL="0" indent="0" eaLnBrk="1" hangingPunct="1">
              <a:lnSpc>
                <a:spcPct val="100000"/>
              </a:lnSpc>
              <a:spcBef>
                <a:spcPts val="700"/>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altLang="sv-SE"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ECAB5-3EBB-B31F-4060-A129A6AC3A3D}"/>
              </a:ext>
            </a:extLst>
          </p:cNvPr>
          <p:cNvSpPr>
            <a:spLocks noGrp="1"/>
          </p:cNvSpPr>
          <p:nvPr>
            <p:ph type="title"/>
          </p:nvPr>
        </p:nvSpPr>
        <p:spPr/>
        <p:txBody>
          <a:bodyPr/>
          <a:lstStyle/>
          <a:p>
            <a:r>
              <a:rPr lang="sv-SE" sz="4400" dirty="0">
                <a:latin typeface="Arial" panose="020B0604020202020204" pitchFamily="34" charset="0"/>
              </a:rPr>
              <a:t>Valberedning</a:t>
            </a:r>
          </a:p>
        </p:txBody>
      </p:sp>
      <p:sp>
        <p:nvSpPr>
          <p:cNvPr id="3" name="Content Placeholder 2">
            <a:extLst>
              <a:ext uri="{FF2B5EF4-FFF2-40B4-BE49-F238E27FC236}">
                <a16:creationId xmlns:a16="http://schemas.microsoft.com/office/drawing/2014/main" id="{5B8A2AC9-6883-D2E9-0486-B7D0652C1109}"/>
              </a:ext>
            </a:extLst>
          </p:cNvPr>
          <p:cNvSpPr>
            <a:spLocks noGrp="1"/>
          </p:cNvSpPr>
          <p:nvPr>
            <p:ph idx="1"/>
          </p:nvPr>
        </p:nvSpPr>
        <p:spPr/>
        <p:txBody>
          <a:bodyPr/>
          <a:lstStyle/>
          <a:p>
            <a:endParaRPr lang="sv-SE" dirty="0"/>
          </a:p>
        </p:txBody>
      </p:sp>
    </p:spTree>
    <p:extLst>
      <p:ext uri="{BB962C8B-B14F-4D97-AF65-F5344CB8AC3E}">
        <p14:creationId xmlns:p14="http://schemas.microsoft.com/office/powerpoint/2010/main" val="1621251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6895A-0D12-C7CB-36B1-83C47694D783}"/>
              </a:ext>
            </a:extLst>
          </p:cNvPr>
          <p:cNvSpPr>
            <a:spLocks noGrp="1"/>
          </p:cNvSpPr>
          <p:nvPr>
            <p:ph type="title"/>
          </p:nvPr>
        </p:nvSpPr>
        <p:spPr>
          <a:xfrm>
            <a:off x="612775" y="117058"/>
            <a:ext cx="8151813" cy="989013"/>
          </a:xfrm>
        </p:spPr>
        <p:txBody>
          <a:bodyPr/>
          <a:lstStyle/>
          <a:p>
            <a:r>
              <a:rPr lang="sv-SE" sz="4400" dirty="0">
                <a:latin typeface="Arial"/>
                <a:cs typeface="Arial"/>
              </a:rPr>
              <a:t>Informationsplattform</a:t>
            </a:r>
            <a:endParaRPr lang="en-SE" sz="4400" dirty="0">
              <a:latin typeface="Arial" panose="020B0604020202020204" pitchFamily="34" charset="0"/>
            </a:endParaRPr>
          </a:p>
        </p:txBody>
      </p:sp>
      <p:sp>
        <p:nvSpPr>
          <p:cNvPr id="3" name="Content Placeholder 2">
            <a:extLst>
              <a:ext uri="{FF2B5EF4-FFF2-40B4-BE49-F238E27FC236}">
                <a16:creationId xmlns:a16="http://schemas.microsoft.com/office/drawing/2014/main" id="{7DD860F8-16E7-B75C-0D1A-85F9472734F3}"/>
              </a:ext>
            </a:extLst>
          </p:cNvPr>
          <p:cNvSpPr>
            <a:spLocks noGrp="1"/>
          </p:cNvSpPr>
          <p:nvPr>
            <p:ph idx="1"/>
          </p:nvPr>
        </p:nvSpPr>
        <p:spPr>
          <a:xfrm>
            <a:off x="612775" y="974034"/>
            <a:ext cx="8151813" cy="4130675"/>
          </a:xfrm>
        </p:spPr>
        <p:txBody>
          <a:bodyPr/>
          <a:lstStyle/>
          <a:p>
            <a:pPr algn="l" rtl="0" fontAlgn="base">
              <a:buFont typeface="Arial" panose="020B0604020202020204" pitchFamily="34" charset="0"/>
              <a:buChar char="•"/>
            </a:pPr>
            <a:r>
              <a:rPr lang="sv-SE" sz="1600" b="1" u="none" strike="noStrike" dirty="0">
                <a:solidFill>
                  <a:srgbClr val="000000"/>
                </a:solidFill>
                <a:effectLst/>
                <a:latin typeface="Aptos"/>
                <a:ea typeface="Tahoma"/>
                <a:cs typeface="Arial"/>
              </a:rPr>
              <a:t>Laget.se</a:t>
            </a:r>
            <a:r>
              <a:rPr lang="sv-SE" sz="1600" b="1" dirty="0">
                <a:latin typeface="Aptos"/>
                <a:ea typeface="Tahoma"/>
                <a:cs typeface="Arial"/>
              </a:rPr>
              <a:t>/MSSK</a:t>
            </a:r>
            <a:r>
              <a:rPr lang="sv-SE" sz="1600" u="none" strike="noStrike" dirty="0">
                <a:solidFill>
                  <a:srgbClr val="000000"/>
                </a:solidFill>
                <a:effectLst/>
                <a:latin typeface="Aptos"/>
                <a:ea typeface="Tahoma"/>
                <a:cs typeface="Arial"/>
              </a:rPr>
              <a:t> för information till laget (tränare, lagledare, f-grupp, webmaster)</a:t>
            </a:r>
            <a:r>
              <a:rPr lang="en-US" sz="1600" u="none" strike="noStrike" dirty="0">
                <a:solidFill>
                  <a:srgbClr val="000000"/>
                </a:solidFill>
                <a:effectLst/>
                <a:latin typeface="Aptos"/>
                <a:ea typeface="Tahoma"/>
                <a:cs typeface="Arial"/>
              </a:rPr>
              <a:t>​</a:t>
            </a:r>
          </a:p>
          <a:p>
            <a:pPr lvl="1">
              <a:buFont typeface="Courier New" panose="020B0604020202020204" pitchFamily="34" charset="0"/>
              <a:buChar char="o"/>
            </a:pPr>
            <a:r>
              <a:rPr lang="en-US" sz="1200" b="1" dirty="0">
                <a:latin typeface="Aptos"/>
                <a:ea typeface="Tahoma"/>
                <a:cs typeface="Arial"/>
              </a:rPr>
              <a:t>OBS!</a:t>
            </a:r>
            <a:r>
              <a:rPr lang="en-US" sz="1200" dirty="0">
                <a:latin typeface="Aptos"/>
                <a:ea typeface="Tahoma"/>
                <a:cs typeface="Arial"/>
              </a:rPr>
              <a:t> </a:t>
            </a:r>
            <a:r>
              <a:rPr lang="en-US" sz="1200" dirty="0" err="1">
                <a:latin typeface="Aptos"/>
                <a:ea typeface="Tahoma"/>
                <a:cs typeface="Arial"/>
              </a:rPr>
              <a:t>Prenumerera</a:t>
            </a:r>
            <a:r>
              <a:rPr lang="en-US" sz="1200" dirty="0">
                <a:latin typeface="Aptos"/>
                <a:ea typeface="Tahoma"/>
                <a:cs typeface="Arial"/>
              </a:rPr>
              <a:t> </a:t>
            </a:r>
            <a:r>
              <a:rPr lang="en-US" sz="1200" dirty="0" err="1">
                <a:latin typeface="Aptos"/>
                <a:ea typeface="Tahoma"/>
                <a:cs typeface="Arial"/>
              </a:rPr>
              <a:t>på</a:t>
            </a:r>
            <a:r>
              <a:rPr lang="en-US" sz="1200" dirty="0">
                <a:latin typeface="Aptos"/>
                <a:ea typeface="Tahoma"/>
                <a:cs typeface="Arial"/>
              </a:rPr>
              <a:t> </a:t>
            </a:r>
            <a:r>
              <a:rPr lang="en-US" sz="1200" dirty="0" err="1">
                <a:latin typeface="Aptos"/>
                <a:ea typeface="Tahoma"/>
                <a:cs typeface="Arial"/>
              </a:rPr>
              <a:t>kalender</a:t>
            </a:r>
            <a:r>
              <a:rPr lang="en-US" sz="1200" dirty="0">
                <a:latin typeface="Aptos"/>
                <a:ea typeface="Tahoma"/>
                <a:cs typeface="Arial"/>
              </a:rPr>
              <a:t> för </a:t>
            </a:r>
            <a:r>
              <a:rPr lang="sv-SE" sz="1200" dirty="0">
                <a:latin typeface="Aptos"/>
                <a:ea typeface="Tahoma"/>
                <a:cs typeface="Arial"/>
              </a:rPr>
              <a:t>Träningar</a:t>
            </a:r>
            <a:r>
              <a:rPr lang="en-US" sz="1200" dirty="0">
                <a:latin typeface="Aptos"/>
                <a:ea typeface="Tahoma"/>
                <a:cs typeface="Arial"/>
              </a:rPr>
              <a:t>​, matcher etc.  </a:t>
            </a:r>
          </a:p>
          <a:p>
            <a:pPr lvl="1" algn="l" rtl="0" fontAlgn="base">
              <a:buFont typeface="Courier New" panose="020B0604020202020204" pitchFamily="34" charset="0"/>
              <a:buChar char="o"/>
            </a:pPr>
            <a:r>
              <a:rPr lang="sv-SE" sz="1200" u="none" strike="noStrike" dirty="0">
                <a:solidFill>
                  <a:srgbClr val="000000"/>
                </a:solidFill>
                <a:effectLst/>
                <a:latin typeface="Aptos"/>
                <a:ea typeface="Tahoma"/>
                <a:cs typeface="Arial"/>
              </a:rPr>
              <a:t>Nyheter</a:t>
            </a:r>
            <a:r>
              <a:rPr lang="en-US" sz="1200" u="none" strike="noStrike" dirty="0">
                <a:solidFill>
                  <a:srgbClr val="000000"/>
                </a:solidFill>
                <a:effectLst/>
                <a:latin typeface="Aptos"/>
                <a:ea typeface="Tahoma"/>
                <a:cs typeface="Arial"/>
              </a:rPr>
              <a:t>​</a:t>
            </a:r>
            <a:endParaRPr lang="en-US" sz="2000" u="none" strike="noStrike" dirty="0">
              <a:solidFill>
                <a:srgbClr val="000000"/>
              </a:solidFill>
              <a:effectLst/>
              <a:latin typeface="Aptos"/>
              <a:ea typeface="Tahoma"/>
              <a:cs typeface="Arial"/>
            </a:endParaRPr>
          </a:p>
          <a:p>
            <a:pPr lvl="1" algn="l" rtl="0" fontAlgn="base">
              <a:buFont typeface="Courier New" panose="020B0604020202020204" pitchFamily="34" charset="0"/>
              <a:buChar char="o"/>
            </a:pPr>
            <a:r>
              <a:rPr lang="sv-SE" sz="1200" u="none" strike="noStrike" dirty="0">
                <a:solidFill>
                  <a:srgbClr val="000000"/>
                </a:solidFill>
                <a:effectLst/>
                <a:latin typeface="Aptos"/>
                <a:ea typeface="Tahoma"/>
                <a:cs typeface="Arial"/>
              </a:rPr>
              <a:t>Försäljning</a:t>
            </a:r>
            <a:r>
              <a:rPr lang="en-US" sz="1200" u="none" strike="noStrike" dirty="0">
                <a:solidFill>
                  <a:srgbClr val="000000"/>
                </a:solidFill>
                <a:effectLst/>
                <a:latin typeface="Aptos"/>
                <a:ea typeface="Tahoma"/>
                <a:cs typeface="Arial"/>
              </a:rPr>
              <a:t>​</a:t>
            </a:r>
            <a:endParaRPr lang="en-US" sz="2000" u="none" strike="noStrike" dirty="0">
              <a:solidFill>
                <a:srgbClr val="000000"/>
              </a:solidFill>
              <a:effectLst/>
              <a:latin typeface="Aptos"/>
              <a:ea typeface="Tahoma"/>
              <a:cs typeface="Arial"/>
            </a:endParaRPr>
          </a:p>
          <a:p>
            <a:pPr lvl="1" algn="l" rtl="0" fontAlgn="base">
              <a:buFont typeface="Courier New" panose="020B0604020202020204" pitchFamily="34" charset="0"/>
              <a:buChar char="o"/>
            </a:pPr>
            <a:r>
              <a:rPr lang="sv-SE" sz="1200" u="none" strike="noStrike" dirty="0">
                <a:solidFill>
                  <a:srgbClr val="000000"/>
                </a:solidFill>
                <a:effectLst/>
                <a:latin typeface="Aptos"/>
                <a:ea typeface="Tahoma"/>
                <a:cs typeface="Arial"/>
              </a:rPr>
              <a:t>Närvaro</a:t>
            </a:r>
            <a:r>
              <a:rPr lang="en-US" sz="1200" u="none" strike="noStrike" dirty="0">
                <a:solidFill>
                  <a:srgbClr val="000000"/>
                </a:solidFill>
                <a:effectLst/>
                <a:latin typeface="Aptos"/>
                <a:ea typeface="Tahoma"/>
                <a:cs typeface="Arial"/>
              </a:rPr>
              <a:t>​</a:t>
            </a:r>
            <a:endParaRPr lang="en-US" sz="2000" u="none" strike="noStrike" dirty="0">
              <a:solidFill>
                <a:srgbClr val="000000"/>
              </a:solidFill>
              <a:effectLst/>
              <a:latin typeface="Aptos"/>
              <a:ea typeface="Tahoma"/>
              <a:cs typeface="Arial"/>
            </a:endParaRPr>
          </a:p>
          <a:p>
            <a:pPr>
              <a:buFont typeface="Arial" panose="020B0604020202020204" pitchFamily="34" charset="0"/>
              <a:buChar char="•"/>
            </a:pPr>
            <a:r>
              <a:rPr lang="en-US" sz="1600" dirty="0">
                <a:latin typeface="Aptos"/>
                <a:ea typeface="Tahoma"/>
                <a:cs typeface="Arial"/>
              </a:rPr>
              <a:t>WhatsApp (MSSK </a:t>
            </a:r>
            <a:r>
              <a:rPr lang="en-US" sz="1600" dirty="0" err="1">
                <a:latin typeface="Aptos"/>
                <a:ea typeface="Tahoma"/>
                <a:cs typeface="Arial"/>
              </a:rPr>
              <a:t>ledargrupp</a:t>
            </a:r>
            <a:r>
              <a:rPr lang="en-US" sz="1600" dirty="0">
                <a:latin typeface="Aptos"/>
                <a:ea typeface="Tahoma"/>
                <a:cs typeface="Arial"/>
              </a:rPr>
              <a:t>)</a:t>
            </a:r>
          </a:p>
          <a:p>
            <a:pPr>
              <a:buFont typeface="Arial" panose="020B0604020202020204" pitchFamily="34" charset="0"/>
              <a:buChar char="•"/>
            </a:pPr>
            <a:r>
              <a:rPr lang="en-US" sz="1600" dirty="0">
                <a:latin typeface="Arial"/>
                <a:ea typeface="Tahoma"/>
                <a:cs typeface="Arial"/>
              </a:rPr>
              <a:t>Fogis</a:t>
            </a:r>
            <a:endParaRPr lang="en-US" sz="1600" dirty="0">
              <a:latin typeface="Aptos"/>
              <a:ea typeface="Tahoma"/>
              <a:cs typeface="Arial"/>
            </a:endParaRPr>
          </a:p>
          <a:p>
            <a:pPr algn="l" rtl="0" fontAlgn="base">
              <a:buFont typeface="Arial" panose="020B0604020202020204" pitchFamily="34" charset="0"/>
              <a:buChar char="•"/>
            </a:pPr>
            <a:r>
              <a:rPr lang="sv-SE" sz="1600" u="none" strike="noStrike" dirty="0">
                <a:solidFill>
                  <a:srgbClr val="000000"/>
                </a:solidFill>
                <a:effectLst/>
                <a:latin typeface="Aptos"/>
                <a:ea typeface="Tahoma"/>
                <a:cs typeface="Arial"/>
              </a:rPr>
              <a:t>Digitala lagkassan (Kassör)</a:t>
            </a:r>
            <a:r>
              <a:rPr lang="en-US" sz="1600" u="none" strike="noStrike" dirty="0">
                <a:solidFill>
                  <a:srgbClr val="000000"/>
                </a:solidFill>
                <a:effectLst/>
                <a:latin typeface="Aptos"/>
                <a:ea typeface="Tahoma"/>
                <a:cs typeface="Arial"/>
              </a:rPr>
              <a:t>​</a:t>
            </a:r>
          </a:p>
          <a:p>
            <a:pPr algn="l" rtl="0" fontAlgn="base">
              <a:buFont typeface="Arial" panose="020B0604020202020204" pitchFamily="34" charset="0"/>
              <a:buChar char="•"/>
            </a:pPr>
            <a:r>
              <a:rPr lang="sv-SE" sz="1600" u="none" strike="noStrike" dirty="0" err="1">
                <a:solidFill>
                  <a:srgbClr val="000000"/>
                </a:solidFill>
                <a:effectLst/>
                <a:latin typeface="Aptos"/>
                <a:ea typeface="Tahoma"/>
                <a:cs typeface="Arial"/>
              </a:rPr>
              <a:t>Teampay</a:t>
            </a:r>
            <a:r>
              <a:rPr lang="sv-SE" sz="1600" u="none" strike="noStrike" dirty="0">
                <a:solidFill>
                  <a:srgbClr val="000000"/>
                </a:solidFill>
                <a:effectLst/>
                <a:latin typeface="Aptos"/>
                <a:ea typeface="Tahoma"/>
                <a:cs typeface="Arial"/>
              </a:rPr>
              <a:t> = kassaregister</a:t>
            </a:r>
            <a:r>
              <a:rPr lang="en-US" sz="1600" u="none" strike="noStrike" dirty="0">
                <a:solidFill>
                  <a:srgbClr val="000000"/>
                </a:solidFill>
                <a:effectLst/>
                <a:latin typeface="Aptos"/>
                <a:ea typeface="Tahoma"/>
                <a:cs typeface="Arial"/>
              </a:rPr>
              <a:t>​</a:t>
            </a:r>
          </a:p>
          <a:p>
            <a:pPr algn="l" rtl="0" fontAlgn="base">
              <a:buFont typeface="Arial" panose="020B0604020202020204" pitchFamily="34" charset="0"/>
              <a:buChar char="•"/>
            </a:pPr>
            <a:r>
              <a:rPr lang="sv-SE" sz="1600" u="none" strike="noStrike" dirty="0">
                <a:solidFill>
                  <a:srgbClr val="000000"/>
                </a:solidFill>
                <a:effectLst/>
                <a:latin typeface="Aptos"/>
                <a:ea typeface="Tahoma"/>
                <a:cs typeface="Arial"/>
              </a:rPr>
              <a:t>(COOP konto)</a:t>
            </a:r>
            <a:r>
              <a:rPr lang="en-US" sz="1600" u="none" strike="noStrike" dirty="0">
                <a:solidFill>
                  <a:srgbClr val="000000"/>
                </a:solidFill>
                <a:effectLst/>
                <a:latin typeface="Aptos"/>
                <a:ea typeface="Tahoma"/>
                <a:cs typeface="Arial"/>
              </a:rPr>
              <a:t>​</a:t>
            </a:r>
          </a:p>
          <a:p>
            <a:pPr algn="l" rtl="0" fontAlgn="base">
              <a:buFont typeface="Arial" panose="020B0604020202020204" pitchFamily="34" charset="0"/>
              <a:buChar char="•"/>
            </a:pPr>
            <a:r>
              <a:rPr lang="sv-SE" sz="1600" u="none" strike="noStrike" dirty="0" err="1">
                <a:solidFill>
                  <a:srgbClr val="000000"/>
                </a:solidFill>
                <a:effectLst/>
                <a:latin typeface="Aptos"/>
                <a:ea typeface="Tahoma"/>
                <a:cs typeface="Arial"/>
              </a:rPr>
              <a:t>Targetaid</a:t>
            </a:r>
            <a:r>
              <a:rPr lang="sv-SE" sz="1600" u="none" strike="noStrike" dirty="0">
                <a:solidFill>
                  <a:srgbClr val="000000"/>
                </a:solidFill>
                <a:effectLst/>
                <a:latin typeface="Aptos"/>
                <a:ea typeface="Tahoma"/>
                <a:cs typeface="Arial"/>
              </a:rPr>
              <a:t>, insamlingar </a:t>
            </a:r>
            <a:r>
              <a:rPr lang="sv-SE" sz="1600" dirty="0">
                <a:latin typeface="Aptos"/>
                <a:ea typeface="Tahoma"/>
                <a:cs typeface="Arial"/>
              </a:rPr>
              <a:t>huvudsakligen</a:t>
            </a:r>
            <a:r>
              <a:rPr lang="sv-SE" sz="1600" u="none" strike="noStrike" dirty="0">
                <a:solidFill>
                  <a:srgbClr val="000000"/>
                </a:solidFill>
                <a:effectLst/>
                <a:latin typeface="Aptos"/>
                <a:ea typeface="Tahoma"/>
                <a:cs typeface="Arial"/>
              </a:rPr>
              <a:t> för </a:t>
            </a:r>
            <a:r>
              <a:rPr lang="sv-SE" sz="1600" dirty="0">
                <a:latin typeface="Aptos"/>
                <a:ea typeface="Tahoma"/>
                <a:cs typeface="Arial"/>
              </a:rPr>
              <a:t>föreningar</a:t>
            </a:r>
          </a:p>
          <a:p>
            <a:pPr algn="l" rtl="0" fontAlgn="base">
              <a:buFont typeface="Arial" panose="020B0604020202020204" pitchFamily="34" charset="0"/>
              <a:buChar char="•"/>
            </a:pPr>
            <a:r>
              <a:rPr lang="sv-SE" sz="1600" dirty="0" err="1">
                <a:latin typeface="Aptos"/>
                <a:ea typeface="Tahoma"/>
                <a:cs typeface="Arial"/>
              </a:rPr>
              <a:t>Cleverservice</a:t>
            </a:r>
            <a:endParaRPr lang="sv-SE" sz="1600" dirty="0">
              <a:latin typeface="Aptos"/>
              <a:ea typeface="Tahoma"/>
              <a:cs typeface="Arial"/>
            </a:endParaRPr>
          </a:p>
          <a:p>
            <a:pPr algn="l" rtl="0" fontAlgn="base">
              <a:buFont typeface="Arial" panose="020B0604020202020204" pitchFamily="34" charset="0"/>
              <a:buChar char="•"/>
            </a:pPr>
            <a:endParaRPr lang="en-US" sz="2800" u="none" strike="noStrike" dirty="0">
              <a:solidFill>
                <a:srgbClr val="000000"/>
              </a:solidFill>
              <a:effectLst/>
              <a:latin typeface="Arial" panose="020B0604020202020204" pitchFamily="34" charset="0"/>
            </a:endParaRPr>
          </a:p>
          <a:p>
            <a:endParaRPr lang="en-SE" sz="2800"/>
          </a:p>
        </p:txBody>
      </p:sp>
      <p:pic>
        <p:nvPicPr>
          <p:cNvPr id="4" name="Bildobjekt 3" descr="En bild som visar text, skärmbild, nummer, Teckensnitt&#10;&#10;Automatiskt genererad beskrivning">
            <a:extLst>
              <a:ext uri="{FF2B5EF4-FFF2-40B4-BE49-F238E27FC236}">
                <a16:creationId xmlns:a16="http://schemas.microsoft.com/office/drawing/2014/main" id="{40934623-7217-B7CD-7B8F-3F7E6FC6785A}"/>
              </a:ext>
            </a:extLst>
          </p:cNvPr>
          <p:cNvPicPr>
            <a:picLocks noChangeAspect="1"/>
          </p:cNvPicPr>
          <p:nvPr/>
        </p:nvPicPr>
        <p:blipFill>
          <a:blip r:embed="rId2"/>
          <a:stretch>
            <a:fillRect/>
          </a:stretch>
        </p:blipFill>
        <p:spPr>
          <a:xfrm>
            <a:off x="6302030" y="1551746"/>
            <a:ext cx="2463662" cy="2969316"/>
          </a:xfrm>
          <a:prstGeom prst="rect">
            <a:avLst/>
          </a:prstGeom>
        </p:spPr>
      </p:pic>
      <p:pic>
        <p:nvPicPr>
          <p:cNvPr id="5" name="Bildobjekt 4" descr="En bild som visar cirkel, Färggrann&#10;&#10;Automatiskt genererad beskrivning">
            <a:extLst>
              <a:ext uri="{FF2B5EF4-FFF2-40B4-BE49-F238E27FC236}">
                <a16:creationId xmlns:a16="http://schemas.microsoft.com/office/drawing/2014/main" id="{C5070173-CF7C-D3B7-0AC0-F7181E7BF9A7}"/>
              </a:ext>
            </a:extLst>
          </p:cNvPr>
          <p:cNvPicPr>
            <a:picLocks noChangeAspect="1"/>
          </p:cNvPicPr>
          <p:nvPr/>
        </p:nvPicPr>
        <p:blipFill>
          <a:blip r:embed="rId3"/>
          <a:stretch>
            <a:fillRect/>
          </a:stretch>
        </p:blipFill>
        <p:spPr>
          <a:xfrm>
            <a:off x="6481140" y="4027004"/>
            <a:ext cx="1131406" cy="573157"/>
          </a:xfrm>
          <a:prstGeom prst="rect">
            <a:avLst/>
          </a:prstGeom>
        </p:spPr>
      </p:pic>
    </p:spTree>
    <p:extLst>
      <p:ext uri="{BB962C8B-B14F-4D97-AF65-F5344CB8AC3E}">
        <p14:creationId xmlns:p14="http://schemas.microsoft.com/office/powerpoint/2010/main" val="1883796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18EBE-DF20-EBFB-1FF1-D78D7097AC26}"/>
              </a:ext>
            </a:extLst>
          </p:cNvPr>
          <p:cNvSpPr>
            <a:spLocks noGrp="1"/>
          </p:cNvSpPr>
          <p:nvPr>
            <p:ph type="title"/>
          </p:nvPr>
        </p:nvSpPr>
        <p:spPr/>
        <p:txBody>
          <a:bodyPr/>
          <a:lstStyle/>
          <a:p>
            <a:r>
              <a:rPr lang="sv-SE" sz="4400">
                <a:latin typeface="Arial" panose="020B0604020202020204" pitchFamily="34" charset="0"/>
              </a:rPr>
              <a:t>Digitala lagkassan</a:t>
            </a:r>
            <a:r>
              <a:rPr lang="sv-SE" sz="1800" b="0" i="0" u="none" strike="noStrike">
                <a:effectLst/>
                <a:latin typeface="Aptos Display" panose="020B0004020202020204" pitchFamily="34" charset="0"/>
              </a:rPr>
              <a:t>​</a:t>
            </a:r>
            <a:endParaRPr lang="en-SE"/>
          </a:p>
        </p:txBody>
      </p:sp>
      <p:sp>
        <p:nvSpPr>
          <p:cNvPr id="3" name="Content Placeholder 2">
            <a:extLst>
              <a:ext uri="{FF2B5EF4-FFF2-40B4-BE49-F238E27FC236}">
                <a16:creationId xmlns:a16="http://schemas.microsoft.com/office/drawing/2014/main" id="{E8DA0C8E-0E90-CFAC-DB8A-E7C44B509C9A}"/>
              </a:ext>
            </a:extLst>
          </p:cNvPr>
          <p:cNvSpPr>
            <a:spLocks noGrp="1"/>
          </p:cNvSpPr>
          <p:nvPr>
            <p:ph idx="1"/>
          </p:nvPr>
        </p:nvSpPr>
        <p:spPr>
          <a:xfrm>
            <a:off x="612775" y="1600200"/>
            <a:ext cx="8151813" cy="3762928"/>
          </a:xfrm>
        </p:spPr>
        <p:txBody>
          <a:bodyPr/>
          <a:lstStyle/>
          <a:p>
            <a:pPr>
              <a:buFont typeface="Arial" panose="020B0604020202020204" pitchFamily="34" charset="0"/>
              <a:buChar char="•"/>
            </a:pPr>
            <a:endParaRPr lang="sv-SE" sz="1800" dirty="0">
              <a:latin typeface="Aptos"/>
              <a:ea typeface="Tahoma"/>
              <a:cs typeface="Arial"/>
            </a:endParaRPr>
          </a:p>
          <a:p>
            <a:pPr>
              <a:buFont typeface="Arial" panose="020B0604020202020204" pitchFamily="34" charset="0"/>
              <a:buChar char="•"/>
            </a:pPr>
            <a:r>
              <a:rPr lang="sv-SE" sz="1800" dirty="0">
                <a:latin typeface="Arial"/>
                <a:ea typeface="Tahoma"/>
                <a:cs typeface="Arial"/>
              </a:rPr>
              <a:t>En kassör som är </a:t>
            </a:r>
            <a:r>
              <a:rPr lang="sv-SE" sz="1800" dirty="0" err="1">
                <a:latin typeface="Arial"/>
                <a:ea typeface="Tahoma"/>
                <a:cs typeface="Arial"/>
              </a:rPr>
              <a:t>admin</a:t>
            </a:r>
            <a:r>
              <a:rPr lang="sv-SE" sz="1800" dirty="0">
                <a:latin typeface="Arial"/>
                <a:ea typeface="Tahoma"/>
                <a:cs typeface="Arial"/>
              </a:rPr>
              <a:t> (k</a:t>
            </a:r>
            <a:r>
              <a:rPr lang="en-US" sz="1800" dirty="0" err="1">
                <a:latin typeface="Arial"/>
                <a:ea typeface="Tahoma"/>
                <a:cs typeface="Arial"/>
              </a:rPr>
              <a:t>räver</a:t>
            </a:r>
            <a:r>
              <a:rPr lang="en-US" sz="1800" dirty="0">
                <a:latin typeface="Arial"/>
                <a:ea typeface="Tahoma"/>
                <a:cs typeface="Arial"/>
              </a:rPr>
              <a:t> </a:t>
            </a:r>
            <a:r>
              <a:rPr lang="sv-SE" sz="1800" dirty="0">
                <a:latin typeface="Arial"/>
                <a:ea typeface="Tahoma"/>
                <a:cs typeface="Arial"/>
              </a:rPr>
              <a:t>Freja som </a:t>
            </a:r>
            <a:r>
              <a:rPr lang="sv-SE" sz="1800" dirty="0" err="1">
                <a:latin typeface="Arial"/>
                <a:ea typeface="Tahoma"/>
                <a:cs typeface="Arial"/>
              </a:rPr>
              <a:t>inlogg</a:t>
            </a:r>
            <a:r>
              <a:rPr lang="sv-SE" sz="1800" dirty="0">
                <a:latin typeface="Arial"/>
                <a:ea typeface="Tahoma"/>
                <a:cs typeface="Arial"/>
              </a:rPr>
              <a:t>)</a:t>
            </a:r>
            <a:endParaRPr lang="en-US" dirty="0">
              <a:latin typeface="Arial"/>
              <a:ea typeface="Tahoma"/>
              <a:cs typeface="Arial"/>
            </a:endParaRPr>
          </a:p>
          <a:p>
            <a:pPr>
              <a:buFont typeface="Arial" panose="020B0604020202020204" pitchFamily="34" charset="0"/>
              <a:buChar char="•"/>
            </a:pPr>
            <a:r>
              <a:rPr lang="sv-SE" sz="1800" dirty="0">
                <a:latin typeface="Aptos"/>
                <a:ea typeface="Tahoma"/>
                <a:cs typeface="Arial"/>
              </a:rPr>
              <a:t>Alla</a:t>
            </a:r>
            <a:r>
              <a:rPr lang="sv-SE" sz="1800" u="none" strike="noStrike" dirty="0">
                <a:solidFill>
                  <a:srgbClr val="000000"/>
                </a:solidFill>
                <a:effectLst/>
                <a:latin typeface="Aptos"/>
                <a:ea typeface="Tahoma"/>
                <a:cs typeface="Arial"/>
              </a:rPr>
              <a:t> vårdnadshavare </a:t>
            </a:r>
            <a:r>
              <a:rPr lang="sv-SE" sz="1800" dirty="0">
                <a:latin typeface="Aptos"/>
                <a:ea typeface="Tahoma"/>
                <a:cs typeface="Arial"/>
              </a:rPr>
              <a:t>kan få</a:t>
            </a:r>
            <a:r>
              <a:rPr lang="sv-SE" sz="1800" u="none" strike="noStrike" dirty="0">
                <a:solidFill>
                  <a:srgbClr val="000000"/>
                </a:solidFill>
                <a:effectLst/>
                <a:latin typeface="Aptos"/>
                <a:ea typeface="Tahoma"/>
                <a:cs typeface="Arial"/>
              </a:rPr>
              <a:t> access för att se</a:t>
            </a:r>
            <a:r>
              <a:rPr lang="en-US" sz="1800" u="none" strike="noStrike" dirty="0">
                <a:solidFill>
                  <a:srgbClr val="000000"/>
                </a:solidFill>
                <a:effectLst/>
                <a:latin typeface="Aptos"/>
                <a:ea typeface="Tahoma"/>
                <a:cs typeface="Arial"/>
              </a:rPr>
              <a:t>​</a:t>
            </a:r>
            <a:r>
              <a:rPr lang="en-US" sz="1800" dirty="0">
                <a:latin typeface="Aptos"/>
                <a:ea typeface="Tahoma"/>
                <a:cs typeface="Arial"/>
              </a:rPr>
              <a:t> </a:t>
            </a:r>
            <a:r>
              <a:rPr lang="en-US" sz="1800" dirty="0" err="1">
                <a:latin typeface="Aptos"/>
                <a:ea typeface="Tahoma"/>
                <a:cs typeface="Arial"/>
              </a:rPr>
              <a:t>saldo</a:t>
            </a:r>
            <a:endParaRPr lang="en-US" u="none" strike="noStrike" dirty="0" err="1">
              <a:solidFill>
                <a:srgbClr val="000000"/>
              </a:solidFill>
              <a:effectLst/>
              <a:latin typeface="Arial"/>
              <a:ea typeface="Tahoma"/>
              <a:cs typeface="Arial"/>
            </a:endParaRPr>
          </a:p>
          <a:p>
            <a:pPr algn="l" rtl="0" fontAlgn="base">
              <a:buFont typeface="Arial" panose="020B0604020202020204" pitchFamily="34" charset="0"/>
              <a:buChar char="•"/>
            </a:pPr>
            <a:r>
              <a:rPr lang="sv-SE" sz="1800" u="none" strike="noStrike" dirty="0">
                <a:solidFill>
                  <a:srgbClr val="000000"/>
                </a:solidFill>
                <a:effectLst/>
                <a:latin typeface="Aptos"/>
                <a:ea typeface="Tahoma"/>
                <a:cs typeface="Arial"/>
              </a:rPr>
              <a:t>Kommer att ha en separat utbildning för kassörer</a:t>
            </a:r>
            <a:r>
              <a:rPr lang="en-US" sz="1800" u="none" strike="noStrike" dirty="0">
                <a:solidFill>
                  <a:srgbClr val="000000"/>
                </a:solidFill>
                <a:effectLst/>
                <a:latin typeface="Aptos"/>
                <a:ea typeface="Tahoma"/>
                <a:cs typeface="Arial"/>
              </a:rPr>
              <a:t>​</a:t>
            </a:r>
            <a:endParaRPr lang="en-US" u="none" strike="noStrike" dirty="0">
              <a:solidFill>
                <a:srgbClr val="000000"/>
              </a:solidFill>
              <a:effectLst/>
              <a:latin typeface="Aptos"/>
              <a:ea typeface="Tahoma"/>
              <a:cs typeface="Arial"/>
            </a:endParaRPr>
          </a:p>
          <a:p>
            <a:pPr>
              <a:buFont typeface="Arial" panose="020B0604020202020204" pitchFamily="34" charset="0"/>
              <a:buChar char="•"/>
            </a:pPr>
            <a:r>
              <a:rPr lang="sv-SE" sz="1800" dirty="0">
                <a:latin typeface="Aptos"/>
                <a:ea typeface="Tahoma"/>
                <a:cs typeface="Arial"/>
              </a:rPr>
              <a:t>Slipper ha </a:t>
            </a:r>
            <a:r>
              <a:rPr lang="sv-SE" sz="1800" u="none" strike="noStrike" dirty="0">
                <a:solidFill>
                  <a:srgbClr val="000000"/>
                </a:solidFill>
                <a:effectLst/>
                <a:latin typeface="Aptos"/>
                <a:ea typeface="Tahoma"/>
                <a:cs typeface="Arial"/>
              </a:rPr>
              <a:t>lagkassor på sidan om</a:t>
            </a:r>
            <a:r>
              <a:rPr lang="sv-SE" sz="1800" dirty="0">
                <a:latin typeface="Aptos"/>
                <a:ea typeface="Tahoma"/>
                <a:cs typeface="Arial"/>
              </a:rPr>
              <a:t>!</a:t>
            </a:r>
            <a:r>
              <a:rPr lang="en-US" sz="1800" u="none" strike="noStrike" dirty="0">
                <a:solidFill>
                  <a:srgbClr val="000000"/>
                </a:solidFill>
                <a:effectLst/>
                <a:latin typeface="Aptos"/>
                <a:ea typeface="Tahoma"/>
                <a:cs typeface="Arial"/>
              </a:rPr>
              <a:t>​ (</a:t>
            </a:r>
            <a:r>
              <a:rPr lang="en-US" sz="1800" u="none" strike="noStrike" dirty="0" err="1">
                <a:solidFill>
                  <a:srgbClr val="000000"/>
                </a:solidFill>
                <a:effectLst/>
                <a:latin typeface="Aptos"/>
                <a:ea typeface="Tahoma"/>
                <a:cs typeface="Arial"/>
              </a:rPr>
              <a:t>Förbjudet</a:t>
            </a:r>
            <a:r>
              <a:rPr lang="en-US" sz="1800" u="none" strike="noStrike" dirty="0">
                <a:solidFill>
                  <a:srgbClr val="000000"/>
                </a:solidFill>
                <a:effectLst/>
                <a:latin typeface="Aptos"/>
                <a:ea typeface="Tahoma"/>
                <a:cs typeface="Arial"/>
              </a:rPr>
              <a:t> </a:t>
            </a:r>
            <a:r>
              <a:rPr lang="en-US" sz="1800" u="none" strike="noStrike" dirty="0" err="1">
                <a:solidFill>
                  <a:srgbClr val="000000"/>
                </a:solidFill>
                <a:effectLst/>
                <a:latin typeface="Aptos"/>
                <a:ea typeface="Tahoma"/>
                <a:cs typeface="Arial"/>
              </a:rPr>
              <a:t>enligt</a:t>
            </a:r>
            <a:r>
              <a:rPr lang="en-US" sz="1800" u="none" strike="noStrike" dirty="0">
                <a:solidFill>
                  <a:srgbClr val="000000"/>
                </a:solidFill>
                <a:effectLst/>
                <a:latin typeface="Aptos"/>
                <a:ea typeface="Tahoma"/>
                <a:cs typeface="Arial"/>
              </a:rPr>
              <a:t> lag!)</a:t>
            </a:r>
            <a:endParaRPr lang="en-US" u="none" strike="noStrike" dirty="0">
              <a:solidFill>
                <a:srgbClr val="000000"/>
              </a:solidFill>
              <a:effectLst/>
              <a:latin typeface="Aptos"/>
              <a:ea typeface="Tahoma"/>
              <a:cs typeface="Arial"/>
            </a:endParaRPr>
          </a:p>
          <a:p>
            <a:endParaRPr lang="en-SE"/>
          </a:p>
        </p:txBody>
      </p:sp>
      <p:pic>
        <p:nvPicPr>
          <p:cNvPr id="5" name="Picture 8" descr="A screenshot of a login form&#10;&#10;Description automatically generated">
            <a:extLst>
              <a:ext uri="{FF2B5EF4-FFF2-40B4-BE49-F238E27FC236}">
                <a16:creationId xmlns:a16="http://schemas.microsoft.com/office/drawing/2014/main" id="{EFF5CBA0-2E66-B4C0-8734-1E97A5105DDF}"/>
              </a:ext>
            </a:extLst>
          </p:cNvPr>
          <p:cNvPicPr>
            <a:picLocks noChangeAspect="1"/>
          </p:cNvPicPr>
          <p:nvPr/>
        </p:nvPicPr>
        <p:blipFill rotWithShape="1">
          <a:blip r:embed="rId2"/>
          <a:srcRect l="240" t="-2946" r="76033" b="80386"/>
          <a:stretch/>
        </p:blipFill>
        <p:spPr>
          <a:xfrm>
            <a:off x="6415977" y="147836"/>
            <a:ext cx="2088226" cy="1110845"/>
          </a:xfrm>
          <a:prstGeom prst="rect">
            <a:avLst/>
          </a:prstGeom>
        </p:spPr>
      </p:pic>
    </p:spTree>
    <p:extLst>
      <p:ext uri="{BB962C8B-B14F-4D97-AF65-F5344CB8AC3E}">
        <p14:creationId xmlns:p14="http://schemas.microsoft.com/office/powerpoint/2010/main" val="2922240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16CC4F-F182-AE58-1854-1B6AAB9594DB}"/>
              </a:ext>
            </a:extLst>
          </p:cNvPr>
          <p:cNvSpPr>
            <a:spLocks noGrp="1"/>
          </p:cNvSpPr>
          <p:nvPr>
            <p:ph type="title"/>
          </p:nvPr>
        </p:nvSpPr>
        <p:spPr/>
        <p:txBody>
          <a:bodyPr/>
          <a:lstStyle/>
          <a:p>
            <a:r>
              <a:rPr lang="sv-SE" sz="3600" b="1" dirty="0">
                <a:cs typeface="Arial"/>
              </a:rPr>
              <a:t>Agenda </a:t>
            </a:r>
            <a:endParaRPr lang="sv-SE" sz="2400" dirty="0"/>
          </a:p>
        </p:txBody>
      </p:sp>
      <p:sp>
        <p:nvSpPr>
          <p:cNvPr id="3" name="Platshållare för innehåll 2">
            <a:extLst>
              <a:ext uri="{FF2B5EF4-FFF2-40B4-BE49-F238E27FC236}">
                <a16:creationId xmlns:a16="http://schemas.microsoft.com/office/drawing/2014/main" id="{67D890FA-E1D4-FF50-A706-C480DD347B07}"/>
              </a:ext>
            </a:extLst>
          </p:cNvPr>
          <p:cNvSpPr>
            <a:spLocks noGrp="1"/>
          </p:cNvSpPr>
          <p:nvPr>
            <p:ph idx="1"/>
          </p:nvPr>
        </p:nvSpPr>
        <p:spPr/>
        <p:txBody>
          <a:bodyPr/>
          <a:lstStyle/>
          <a:p>
            <a:endParaRPr lang="sv-SE" b="1" dirty="0"/>
          </a:p>
          <a:p>
            <a:r>
              <a:rPr lang="sv-SE" b="1" dirty="0" err="1">
                <a:latin typeface="Arial"/>
                <a:ea typeface="Tahoma"/>
                <a:cs typeface="Arial"/>
              </a:rPr>
              <a:t>hh:mm</a:t>
            </a:r>
            <a:r>
              <a:rPr lang="sv-SE" b="1" dirty="0">
                <a:latin typeface="Arial"/>
                <a:ea typeface="Tahoma"/>
                <a:cs typeface="Arial"/>
              </a:rPr>
              <a:t> – </a:t>
            </a:r>
            <a:r>
              <a:rPr lang="sv-SE" b="1" dirty="0" err="1">
                <a:latin typeface="Arial"/>
                <a:ea typeface="Tahoma"/>
                <a:cs typeface="Arial"/>
              </a:rPr>
              <a:t>hh:mm</a:t>
            </a:r>
            <a:r>
              <a:rPr lang="sv-SE" dirty="0">
                <a:latin typeface="Arial"/>
                <a:ea typeface="Tahoma"/>
                <a:cs typeface="Arial"/>
              </a:rPr>
              <a:t> Info från MSSK säsongen 2026</a:t>
            </a:r>
          </a:p>
          <a:p>
            <a:r>
              <a:rPr lang="sv-SE" b="1" dirty="0" err="1">
                <a:latin typeface="Arial"/>
                <a:ea typeface="Tahoma"/>
                <a:cs typeface="Arial"/>
              </a:rPr>
              <a:t>hh:mm</a:t>
            </a:r>
            <a:r>
              <a:rPr lang="sv-SE" b="1" dirty="0">
                <a:latin typeface="Arial"/>
                <a:ea typeface="Tahoma"/>
                <a:cs typeface="Arial"/>
              </a:rPr>
              <a:t> – </a:t>
            </a:r>
            <a:r>
              <a:rPr lang="sv-SE" b="1" dirty="0" err="1">
                <a:latin typeface="Arial"/>
                <a:ea typeface="Tahoma"/>
                <a:cs typeface="Arial"/>
              </a:rPr>
              <a:t>hh:mm</a:t>
            </a:r>
            <a:r>
              <a:rPr lang="sv-SE" b="1" dirty="0">
                <a:latin typeface="Arial"/>
                <a:ea typeface="Tahoma"/>
                <a:cs typeface="Arial"/>
              </a:rPr>
              <a:t> </a:t>
            </a:r>
            <a:r>
              <a:rPr lang="sv-SE" dirty="0">
                <a:latin typeface="Arial"/>
                <a:ea typeface="Tahoma"/>
                <a:cs typeface="Arial"/>
              </a:rPr>
              <a:t> Individuella lagmöten</a:t>
            </a:r>
            <a:endParaRPr lang="sv-SE" dirty="0"/>
          </a:p>
        </p:txBody>
      </p:sp>
    </p:spTree>
    <p:extLst>
      <p:ext uri="{BB962C8B-B14F-4D97-AF65-F5344CB8AC3E}">
        <p14:creationId xmlns:p14="http://schemas.microsoft.com/office/powerpoint/2010/main" val="2861658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FB12E-1E62-B265-877A-5C3488794A7F}"/>
              </a:ext>
            </a:extLst>
          </p:cNvPr>
          <p:cNvSpPr>
            <a:spLocks noGrp="1"/>
          </p:cNvSpPr>
          <p:nvPr>
            <p:ph type="title"/>
          </p:nvPr>
        </p:nvSpPr>
        <p:spPr>
          <a:xfrm>
            <a:off x="612774" y="247680"/>
            <a:ext cx="8151813" cy="989013"/>
          </a:xfrm>
        </p:spPr>
        <p:txBody>
          <a:bodyPr/>
          <a:lstStyle/>
          <a:p>
            <a:r>
              <a:rPr lang="sv-SE" sz="4400">
                <a:latin typeface="Arial" panose="020B0604020202020204" pitchFamily="34" charset="0"/>
              </a:rPr>
              <a:t>Exempel på digitala lagkassan</a:t>
            </a:r>
            <a:endParaRPr lang="en-SE" sz="4400">
              <a:latin typeface="Arial" panose="020B0604020202020204" pitchFamily="34" charset="0"/>
            </a:endParaRPr>
          </a:p>
        </p:txBody>
      </p:sp>
      <p:pic>
        <p:nvPicPr>
          <p:cNvPr id="5" name="Content Placeholder 4" descr="A screenshot of a computer&#10;&#10;Description automatically generated">
            <a:extLst>
              <a:ext uri="{FF2B5EF4-FFF2-40B4-BE49-F238E27FC236}">
                <a16:creationId xmlns:a16="http://schemas.microsoft.com/office/drawing/2014/main" id="{862C70D1-842D-9F8C-D75A-6DCF43659413}"/>
              </a:ext>
            </a:extLst>
          </p:cNvPr>
          <p:cNvPicPr>
            <a:picLocks noGrp="1" noChangeAspect="1"/>
          </p:cNvPicPr>
          <p:nvPr>
            <p:ph idx="1"/>
          </p:nvPr>
        </p:nvPicPr>
        <p:blipFill>
          <a:blip r:embed="rId2"/>
          <a:stretch>
            <a:fillRect/>
          </a:stretch>
        </p:blipFill>
        <p:spPr>
          <a:xfrm>
            <a:off x="1571288" y="3408894"/>
            <a:ext cx="3504768" cy="2321981"/>
          </a:xfrm>
        </p:spPr>
      </p:pic>
      <p:pic>
        <p:nvPicPr>
          <p:cNvPr id="7" name="Picture 6" descr="A screenshot of a computer&#10;&#10;Description automatically generated">
            <a:extLst>
              <a:ext uri="{FF2B5EF4-FFF2-40B4-BE49-F238E27FC236}">
                <a16:creationId xmlns:a16="http://schemas.microsoft.com/office/drawing/2014/main" id="{AD163CF7-697E-4C0F-7F6E-6FFE63850EBA}"/>
              </a:ext>
            </a:extLst>
          </p:cNvPr>
          <p:cNvPicPr>
            <a:picLocks noChangeAspect="1"/>
          </p:cNvPicPr>
          <p:nvPr/>
        </p:nvPicPr>
        <p:blipFill>
          <a:blip r:embed="rId3"/>
          <a:stretch>
            <a:fillRect/>
          </a:stretch>
        </p:blipFill>
        <p:spPr>
          <a:xfrm>
            <a:off x="4688681" y="1999535"/>
            <a:ext cx="4260830" cy="2663331"/>
          </a:xfrm>
          <a:prstGeom prst="rect">
            <a:avLst/>
          </a:prstGeom>
        </p:spPr>
      </p:pic>
      <p:pic>
        <p:nvPicPr>
          <p:cNvPr id="9" name="Picture 8" descr="A screenshot of a login form&#10;&#10;Description automatically generated">
            <a:extLst>
              <a:ext uri="{FF2B5EF4-FFF2-40B4-BE49-F238E27FC236}">
                <a16:creationId xmlns:a16="http://schemas.microsoft.com/office/drawing/2014/main" id="{AE825042-BE85-E06A-CBEE-AC670BD41FFE}"/>
              </a:ext>
            </a:extLst>
          </p:cNvPr>
          <p:cNvPicPr>
            <a:picLocks noChangeAspect="1"/>
          </p:cNvPicPr>
          <p:nvPr/>
        </p:nvPicPr>
        <p:blipFill>
          <a:blip r:embed="rId4"/>
          <a:stretch>
            <a:fillRect/>
          </a:stretch>
        </p:blipFill>
        <p:spPr>
          <a:xfrm>
            <a:off x="602865" y="1320465"/>
            <a:ext cx="3606748" cy="2016224"/>
          </a:xfrm>
          <a:prstGeom prst="rect">
            <a:avLst/>
          </a:prstGeom>
        </p:spPr>
      </p:pic>
    </p:spTree>
    <p:extLst>
      <p:ext uri="{BB962C8B-B14F-4D97-AF65-F5344CB8AC3E}">
        <p14:creationId xmlns:p14="http://schemas.microsoft.com/office/powerpoint/2010/main" val="2415267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6B3F0AE3-CB10-967C-6CF2-426539628FFA}"/>
              </a:ext>
            </a:extLst>
          </p:cNvPr>
          <p:cNvPicPr>
            <a:picLocks noGrp="1" noChangeAspect="1"/>
          </p:cNvPicPr>
          <p:nvPr>
            <p:ph idx="1"/>
          </p:nvPr>
        </p:nvPicPr>
        <p:blipFill>
          <a:blip r:embed="rId2"/>
          <a:stretch>
            <a:fillRect/>
          </a:stretch>
        </p:blipFill>
        <p:spPr>
          <a:xfrm>
            <a:off x="690434" y="1347994"/>
            <a:ext cx="6310154" cy="3987386"/>
          </a:xfrm>
        </p:spPr>
      </p:pic>
      <p:sp>
        <p:nvSpPr>
          <p:cNvPr id="2" name="Title 1">
            <a:extLst>
              <a:ext uri="{FF2B5EF4-FFF2-40B4-BE49-F238E27FC236}">
                <a16:creationId xmlns:a16="http://schemas.microsoft.com/office/drawing/2014/main" id="{EF428FC9-E586-92B1-9A28-ADA125E299AF}"/>
              </a:ext>
            </a:extLst>
          </p:cNvPr>
          <p:cNvSpPr>
            <a:spLocks noGrp="1"/>
          </p:cNvSpPr>
          <p:nvPr>
            <p:ph type="title"/>
          </p:nvPr>
        </p:nvSpPr>
        <p:spPr/>
        <p:txBody>
          <a:bodyPr/>
          <a:lstStyle/>
          <a:p>
            <a:r>
              <a:rPr lang="sv-SE" sz="4000" b="1" dirty="0">
                <a:latin typeface="Aptos Display"/>
              </a:rPr>
              <a:t>Försäljning via </a:t>
            </a:r>
            <a:r>
              <a:rPr lang="sv-SE" sz="4000" b="1" i="0" u="none" strike="noStrike" dirty="0" err="1">
                <a:solidFill>
                  <a:srgbClr val="000000"/>
                </a:solidFill>
                <a:effectLst/>
                <a:latin typeface="Aptos Display"/>
              </a:rPr>
              <a:t>Teampay</a:t>
            </a:r>
            <a:endParaRPr lang="en-SE" sz="4000" b="1" dirty="0" err="1">
              <a:latin typeface="Aptos Display"/>
            </a:endParaRPr>
          </a:p>
        </p:txBody>
      </p:sp>
      <p:pic>
        <p:nvPicPr>
          <p:cNvPr id="3" name="Bildobjekt 2" descr="Välkommen - TeamPay">
            <a:extLst>
              <a:ext uri="{FF2B5EF4-FFF2-40B4-BE49-F238E27FC236}">
                <a16:creationId xmlns:a16="http://schemas.microsoft.com/office/drawing/2014/main" id="{02638A0A-14D0-B2F5-C3EA-8B82A4B52A65}"/>
              </a:ext>
            </a:extLst>
          </p:cNvPr>
          <p:cNvPicPr>
            <a:picLocks noChangeAspect="1"/>
          </p:cNvPicPr>
          <p:nvPr/>
        </p:nvPicPr>
        <p:blipFill>
          <a:blip r:embed="rId3"/>
          <a:stretch>
            <a:fillRect/>
          </a:stretch>
        </p:blipFill>
        <p:spPr>
          <a:xfrm>
            <a:off x="6532907" y="327991"/>
            <a:ext cx="2220568" cy="884583"/>
          </a:xfrm>
          <a:prstGeom prst="rect">
            <a:avLst/>
          </a:prstGeom>
        </p:spPr>
      </p:pic>
      <p:pic>
        <p:nvPicPr>
          <p:cNvPr id="4" name="Bildobjekt 3" descr="Så fungerar det - Kom igång - TeamPay">
            <a:extLst>
              <a:ext uri="{FF2B5EF4-FFF2-40B4-BE49-F238E27FC236}">
                <a16:creationId xmlns:a16="http://schemas.microsoft.com/office/drawing/2014/main" id="{3A6EE79A-D268-CCFE-387B-C52EDACAABD5}"/>
              </a:ext>
            </a:extLst>
          </p:cNvPr>
          <p:cNvPicPr>
            <a:picLocks noChangeAspect="1"/>
          </p:cNvPicPr>
          <p:nvPr/>
        </p:nvPicPr>
        <p:blipFill>
          <a:blip r:embed="rId4"/>
          <a:stretch>
            <a:fillRect/>
          </a:stretch>
        </p:blipFill>
        <p:spPr>
          <a:xfrm>
            <a:off x="6028810" y="1461052"/>
            <a:ext cx="1946614" cy="3498574"/>
          </a:xfrm>
          <a:prstGeom prst="rect">
            <a:avLst/>
          </a:prstGeom>
        </p:spPr>
      </p:pic>
    </p:spTree>
    <p:extLst>
      <p:ext uri="{BB962C8B-B14F-4D97-AF65-F5344CB8AC3E}">
        <p14:creationId xmlns:p14="http://schemas.microsoft.com/office/powerpoint/2010/main" val="1699997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D2602-B003-5D82-1FB3-8A924A438A95}"/>
              </a:ext>
            </a:extLst>
          </p:cNvPr>
          <p:cNvSpPr>
            <a:spLocks noGrp="1"/>
          </p:cNvSpPr>
          <p:nvPr>
            <p:ph type="title"/>
          </p:nvPr>
        </p:nvSpPr>
        <p:spPr/>
        <p:txBody>
          <a:bodyPr/>
          <a:lstStyle/>
          <a:p>
            <a:r>
              <a:rPr lang="sv-SE" sz="4400" b="1" dirty="0">
                <a:latin typeface="Arial"/>
                <a:cs typeface="Arial"/>
              </a:rPr>
              <a:t>Organisation i ett lag</a:t>
            </a:r>
            <a:r>
              <a:rPr lang="sv-SE" sz="4400" dirty="0">
                <a:latin typeface="Arial"/>
                <a:cs typeface="Arial"/>
              </a:rPr>
              <a:t>​</a:t>
            </a:r>
            <a:endParaRPr lang="en-SE" sz="4400" dirty="0">
              <a:latin typeface="Arial"/>
              <a:cs typeface="Arial"/>
            </a:endParaRPr>
          </a:p>
        </p:txBody>
      </p:sp>
      <p:sp>
        <p:nvSpPr>
          <p:cNvPr id="3" name="Content Placeholder 2">
            <a:extLst>
              <a:ext uri="{FF2B5EF4-FFF2-40B4-BE49-F238E27FC236}">
                <a16:creationId xmlns:a16="http://schemas.microsoft.com/office/drawing/2014/main" id="{47D4133E-4D81-BCF0-3FC7-52C044B876C8}"/>
              </a:ext>
            </a:extLst>
          </p:cNvPr>
          <p:cNvSpPr>
            <a:spLocks noGrp="1"/>
          </p:cNvSpPr>
          <p:nvPr>
            <p:ph idx="1"/>
          </p:nvPr>
        </p:nvSpPr>
        <p:spPr>
          <a:xfrm>
            <a:off x="612775" y="1361661"/>
            <a:ext cx="8151813" cy="4130675"/>
          </a:xfrm>
        </p:spPr>
        <p:txBody>
          <a:bodyPr/>
          <a:lstStyle/>
          <a:p>
            <a:pPr algn="l" rtl="0" fontAlgn="base">
              <a:buFont typeface="Arial" panose="020B0604020202020204" pitchFamily="34" charset="0"/>
              <a:buChar char="•"/>
            </a:pPr>
            <a:r>
              <a:rPr lang="sv-SE" sz="2800" dirty="0">
                <a:latin typeface="Arial"/>
                <a:ea typeface="Tahoma"/>
                <a:cs typeface="Arial"/>
              </a:rPr>
              <a:t>Tränare</a:t>
            </a:r>
            <a:r>
              <a:rPr lang="en-US" sz="2800" u="none" strike="noStrike" dirty="0">
                <a:solidFill>
                  <a:srgbClr val="000000"/>
                </a:solidFill>
                <a:effectLst/>
                <a:latin typeface="Aptos"/>
                <a:ea typeface="Tahoma"/>
                <a:cs typeface="Arial"/>
              </a:rPr>
              <a:t>​</a:t>
            </a:r>
          </a:p>
          <a:p>
            <a:pPr>
              <a:buFont typeface="Arial" panose="020B0604020202020204" pitchFamily="34" charset="0"/>
              <a:buChar char="•"/>
            </a:pPr>
            <a:r>
              <a:rPr lang="sv-SE" sz="2800" u="none" strike="noStrike" dirty="0">
                <a:solidFill>
                  <a:srgbClr val="000000"/>
                </a:solidFill>
                <a:effectLst/>
                <a:latin typeface="Aptos"/>
                <a:ea typeface="Tahoma"/>
                <a:cs typeface="Arial"/>
              </a:rPr>
              <a:t>Lagledare​</a:t>
            </a:r>
            <a:r>
              <a:rPr lang="sv-SE" sz="2800" dirty="0">
                <a:latin typeface="Aptos"/>
                <a:ea typeface="Tahoma"/>
                <a:cs typeface="Arial"/>
              </a:rPr>
              <a:t> </a:t>
            </a:r>
            <a:endParaRPr lang="sv-SE" sz="2800" u="none" strike="noStrike">
              <a:solidFill>
                <a:srgbClr val="000000"/>
              </a:solidFill>
              <a:effectLst/>
              <a:latin typeface="Arial" panose="020B0604020202020204" pitchFamily="34" charset="0"/>
            </a:endParaRPr>
          </a:p>
          <a:p>
            <a:pPr algn="l" rtl="0" fontAlgn="base">
              <a:buFont typeface="Arial" panose="020B0604020202020204" pitchFamily="34" charset="0"/>
              <a:buChar char="•"/>
            </a:pPr>
            <a:r>
              <a:rPr lang="sv-SE" sz="2800" u="none" strike="noStrike" dirty="0">
                <a:solidFill>
                  <a:srgbClr val="000000"/>
                </a:solidFill>
                <a:effectLst/>
                <a:latin typeface="Aptos"/>
                <a:ea typeface="Tahoma"/>
                <a:cs typeface="Arial"/>
              </a:rPr>
              <a:t>Kassör​</a:t>
            </a:r>
          </a:p>
          <a:p>
            <a:pPr algn="l" rtl="0" fontAlgn="base">
              <a:buFont typeface="Arial" panose="020B0604020202020204" pitchFamily="34" charset="0"/>
              <a:buChar char="•"/>
            </a:pPr>
            <a:r>
              <a:rPr lang="sv-SE" sz="2800" dirty="0">
                <a:latin typeface="Aptos"/>
                <a:ea typeface="Tahoma"/>
                <a:cs typeface="Arial"/>
              </a:rPr>
              <a:t>Föräldragrupp</a:t>
            </a:r>
            <a:r>
              <a:rPr lang="en-US" sz="2800" u="none" strike="noStrike" dirty="0">
                <a:solidFill>
                  <a:srgbClr val="000000"/>
                </a:solidFill>
                <a:effectLst/>
                <a:latin typeface="Aptos"/>
                <a:ea typeface="Tahoma"/>
                <a:cs typeface="Arial"/>
              </a:rPr>
              <a:t>​</a:t>
            </a:r>
          </a:p>
          <a:p>
            <a:pPr algn="l" rtl="0" fontAlgn="base">
              <a:buFont typeface="Arial" panose="020B0604020202020204" pitchFamily="34" charset="0"/>
              <a:buChar char="•"/>
            </a:pPr>
            <a:r>
              <a:rPr lang="sv-SE" sz="2800" u="none" strike="noStrike" dirty="0">
                <a:solidFill>
                  <a:srgbClr val="000000"/>
                </a:solidFill>
                <a:effectLst/>
                <a:latin typeface="Aptos"/>
                <a:ea typeface="Tahoma"/>
                <a:cs typeface="Arial"/>
              </a:rPr>
              <a:t>Info</a:t>
            </a:r>
            <a:r>
              <a:rPr lang="en-US" sz="2800" u="none" strike="noStrike" dirty="0">
                <a:solidFill>
                  <a:srgbClr val="000000"/>
                </a:solidFill>
                <a:effectLst/>
                <a:latin typeface="Aptos"/>
                <a:ea typeface="Tahoma"/>
                <a:cs typeface="Arial"/>
              </a:rPr>
              <a:t>​</a:t>
            </a:r>
          </a:p>
          <a:p>
            <a:pPr>
              <a:buFont typeface="Arial" panose="020B0604020202020204" pitchFamily="34" charset="0"/>
              <a:buChar char="•"/>
            </a:pPr>
            <a:r>
              <a:rPr lang="sv-SE" sz="2800" dirty="0">
                <a:latin typeface="Arial"/>
                <a:ea typeface="Tahoma"/>
                <a:cs typeface="Arial"/>
              </a:rPr>
              <a:t>Representanter till Ungdomssektion och L</a:t>
            </a:r>
            <a:r>
              <a:rPr lang="sv-SE" sz="2800" dirty="0">
                <a:latin typeface="Aptos"/>
                <a:ea typeface="Tahoma"/>
                <a:cs typeface="Arial"/>
              </a:rPr>
              <a:t>evande</a:t>
            </a:r>
            <a:r>
              <a:rPr lang="sv-SE" sz="2800" u="none" strike="noStrike" dirty="0">
                <a:solidFill>
                  <a:srgbClr val="000000"/>
                </a:solidFill>
                <a:effectLst/>
                <a:latin typeface="Aptos"/>
                <a:ea typeface="Tahoma"/>
                <a:cs typeface="Arial"/>
              </a:rPr>
              <a:t> Park</a:t>
            </a:r>
            <a:endParaRPr lang="en-US" sz="2800" u="none" strike="noStrike" dirty="0">
              <a:solidFill>
                <a:srgbClr val="000000"/>
              </a:solidFill>
              <a:effectLst/>
              <a:latin typeface="Aptos"/>
              <a:ea typeface="Tahoma"/>
              <a:cs typeface="Arial"/>
            </a:endParaRPr>
          </a:p>
          <a:p>
            <a:endParaRPr lang="en-SE"/>
          </a:p>
        </p:txBody>
      </p:sp>
    </p:spTree>
    <p:extLst>
      <p:ext uri="{BB962C8B-B14F-4D97-AF65-F5344CB8AC3E}">
        <p14:creationId xmlns:p14="http://schemas.microsoft.com/office/powerpoint/2010/main" val="168352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4C1ECA8-08C3-6716-9EE9-0348F04A9855}"/>
              </a:ext>
            </a:extLst>
          </p:cNvPr>
          <p:cNvSpPr>
            <a:spLocks noGrp="1"/>
          </p:cNvSpPr>
          <p:nvPr>
            <p:ph idx="1"/>
          </p:nvPr>
        </p:nvSpPr>
        <p:spPr>
          <a:xfrm>
            <a:off x="493505" y="715617"/>
            <a:ext cx="8151813" cy="4130675"/>
          </a:xfrm>
        </p:spPr>
        <p:txBody>
          <a:bodyPr/>
          <a:lstStyle/>
          <a:p>
            <a:pPr algn="ctr"/>
            <a:endParaRPr lang="sv-SE" dirty="0">
              <a:latin typeface="Arial"/>
              <a:ea typeface="Tahoma"/>
              <a:cs typeface="Arial"/>
            </a:endParaRPr>
          </a:p>
          <a:p>
            <a:pPr algn="ctr"/>
            <a:endParaRPr lang="sv-SE" dirty="0">
              <a:latin typeface="Arial"/>
              <a:ea typeface="Tahoma"/>
              <a:cs typeface="Arial"/>
            </a:endParaRPr>
          </a:p>
          <a:p>
            <a:pPr algn="ctr"/>
            <a:r>
              <a:rPr lang="sv-SE" sz="6600" b="1" dirty="0">
                <a:latin typeface="Arial"/>
                <a:ea typeface="Tahoma"/>
                <a:cs typeface="Arial"/>
              </a:rPr>
              <a:t>Levande Park</a:t>
            </a:r>
            <a:endParaRPr lang="sv-SE" sz="6600" b="1"/>
          </a:p>
        </p:txBody>
      </p:sp>
      <p:pic>
        <p:nvPicPr>
          <p:cNvPr id="2" name="Bildobjekt 1" descr="En bild som visar text, utomhus, gräs, skärmbild&#10;&#10;Automatiskt genererad beskrivning">
            <a:extLst>
              <a:ext uri="{FF2B5EF4-FFF2-40B4-BE49-F238E27FC236}">
                <a16:creationId xmlns:a16="http://schemas.microsoft.com/office/drawing/2014/main" id="{22D4C02B-81DE-AE83-24FB-9FA013E081CA}"/>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41063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87487C-12C5-BC99-DA70-4C552EC8D210}"/>
              </a:ext>
            </a:extLst>
          </p:cNvPr>
          <p:cNvSpPr>
            <a:spLocks noGrp="1"/>
          </p:cNvSpPr>
          <p:nvPr>
            <p:ph type="title"/>
          </p:nvPr>
        </p:nvSpPr>
        <p:spPr/>
        <p:txBody>
          <a:bodyPr/>
          <a:lstStyle/>
          <a:p>
            <a:endParaRPr lang="sv-SE"/>
          </a:p>
        </p:txBody>
      </p:sp>
      <p:pic>
        <p:nvPicPr>
          <p:cNvPr id="4" name="Platshållare för innehåll 3" descr="En bild som visar karta, himmel, skärmbild, utomhus&#10;&#10;Automatiskt genererad beskrivning">
            <a:extLst>
              <a:ext uri="{FF2B5EF4-FFF2-40B4-BE49-F238E27FC236}">
                <a16:creationId xmlns:a16="http://schemas.microsoft.com/office/drawing/2014/main" id="{F773A4E0-66FA-6C3D-BFC4-0683C70E5849}"/>
              </a:ext>
            </a:extLst>
          </p:cNvPr>
          <p:cNvPicPr>
            <a:picLocks noGrp="1" noChangeAspect="1"/>
          </p:cNvPicPr>
          <p:nvPr>
            <p:ph idx="1"/>
          </p:nvPr>
        </p:nvPicPr>
        <p:blipFill>
          <a:blip r:embed="rId2"/>
          <a:stretch>
            <a:fillRect/>
          </a:stretch>
        </p:blipFill>
        <p:spPr>
          <a:xfrm>
            <a:off x="1934898" y="1600200"/>
            <a:ext cx="5507567" cy="4130675"/>
          </a:xfrm>
        </p:spPr>
      </p:pic>
      <p:pic>
        <p:nvPicPr>
          <p:cNvPr id="5" name="Bildobjekt 4" descr="En bild som visar karta, himmel, skärmbild, utomhus&#10;&#10;Automatiskt genererad beskrivning">
            <a:extLst>
              <a:ext uri="{FF2B5EF4-FFF2-40B4-BE49-F238E27FC236}">
                <a16:creationId xmlns:a16="http://schemas.microsoft.com/office/drawing/2014/main" id="{D98FEF91-FB2B-465B-38EC-A40B275B7410}"/>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72796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562A0-00E2-762F-5B03-6A461615E86B}"/>
              </a:ext>
            </a:extLst>
          </p:cNvPr>
          <p:cNvSpPr>
            <a:spLocks noGrp="1"/>
          </p:cNvSpPr>
          <p:nvPr>
            <p:ph type="title"/>
          </p:nvPr>
        </p:nvSpPr>
        <p:spPr/>
        <p:txBody>
          <a:bodyPr/>
          <a:lstStyle/>
          <a:p>
            <a:endParaRPr lang="en-SE"/>
          </a:p>
        </p:txBody>
      </p:sp>
      <p:pic>
        <p:nvPicPr>
          <p:cNvPr id="5" name="Content Placeholder 4">
            <a:extLst>
              <a:ext uri="{FF2B5EF4-FFF2-40B4-BE49-F238E27FC236}">
                <a16:creationId xmlns:a16="http://schemas.microsoft.com/office/drawing/2014/main" id="{D09F8A55-34DE-1BC2-F72F-0F2256F15143}"/>
              </a:ext>
            </a:extLst>
          </p:cNvPr>
          <p:cNvPicPr>
            <a:picLocks noGrp="1" noChangeAspect="1"/>
          </p:cNvPicPr>
          <p:nvPr>
            <p:ph idx="1"/>
          </p:nvPr>
        </p:nvPicPr>
        <p:blipFill>
          <a:blip r:embed="rId2"/>
          <a:stretch>
            <a:fillRect/>
          </a:stretch>
        </p:blipFill>
        <p:spPr>
          <a:xfrm>
            <a:off x="1073126" y="1600200"/>
            <a:ext cx="7231111" cy="4130675"/>
          </a:xfrm>
        </p:spPr>
      </p:pic>
    </p:spTree>
    <p:extLst>
      <p:ext uri="{BB962C8B-B14F-4D97-AF65-F5344CB8AC3E}">
        <p14:creationId xmlns:p14="http://schemas.microsoft.com/office/powerpoint/2010/main" val="3023675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CC5ECA-CFEC-A5A2-C660-6646B1B87B62}"/>
              </a:ext>
            </a:extLst>
          </p:cNvPr>
          <p:cNvSpPr>
            <a:spLocks noGrp="1"/>
          </p:cNvSpPr>
          <p:nvPr>
            <p:ph type="title"/>
          </p:nvPr>
        </p:nvSpPr>
        <p:spPr/>
        <p:txBody>
          <a:bodyPr/>
          <a:lstStyle/>
          <a:p>
            <a:r>
              <a:rPr lang="sv-SE" dirty="0"/>
              <a:t>Om levande park projektet</a:t>
            </a:r>
          </a:p>
        </p:txBody>
      </p:sp>
      <p:sp>
        <p:nvSpPr>
          <p:cNvPr id="3" name="Platshållare för innehåll 2">
            <a:extLst>
              <a:ext uri="{FF2B5EF4-FFF2-40B4-BE49-F238E27FC236}">
                <a16:creationId xmlns:a16="http://schemas.microsoft.com/office/drawing/2014/main" id="{3923E87D-E3F8-3A8F-3B76-023FBBD18728}"/>
              </a:ext>
            </a:extLst>
          </p:cNvPr>
          <p:cNvSpPr>
            <a:spLocks noGrp="1"/>
          </p:cNvSpPr>
          <p:nvPr>
            <p:ph idx="1"/>
          </p:nvPr>
        </p:nvSpPr>
        <p:spPr>
          <a:xfrm>
            <a:off x="612775" y="1600200"/>
            <a:ext cx="7919665" cy="4130675"/>
          </a:xfrm>
        </p:spPr>
        <p:txBody>
          <a:bodyPr/>
          <a:lstStyle/>
          <a:p>
            <a:pPr marL="0" indent="0">
              <a:buNone/>
            </a:pPr>
            <a:r>
              <a:rPr lang="sv-SE" dirty="0"/>
              <a:t>Steg 1: 7-manna konstgräsplan – genomfördes 2017</a:t>
            </a:r>
          </a:p>
          <a:p>
            <a:pPr marL="452120" lvl="1" indent="0"/>
            <a:r>
              <a:rPr lang="sv-SE" dirty="0"/>
              <a:t>I projektet – läktare, bänkar, kiosk, </a:t>
            </a:r>
            <a:r>
              <a:rPr lang="sv-SE" dirty="0" err="1"/>
              <a:t>materialrum</a:t>
            </a:r>
            <a:r>
              <a:rPr lang="sv-SE" dirty="0"/>
              <a:t>, renoveringar, avbytarbås, flytt av lampor. </a:t>
            </a:r>
          </a:p>
          <a:p>
            <a:pPr marL="0" indent="0">
              <a:buNone/>
            </a:pPr>
            <a:r>
              <a:rPr lang="sv-SE" dirty="0"/>
              <a:t>Steg 2: 9-manna gräsplan</a:t>
            </a:r>
          </a:p>
          <a:p>
            <a:pPr marL="0" indent="0">
              <a:buNone/>
            </a:pPr>
            <a:r>
              <a:rPr lang="sv-SE" dirty="0">
                <a:latin typeface="Arial"/>
                <a:ea typeface="Tahoma"/>
                <a:cs typeface="Arial"/>
              </a:rPr>
              <a:t>Steg 3: göra </a:t>
            </a:r>
            <a:r>
              <a:rPr lang="sv-SE" dirty="0" err="1">
                <a:latin typeface="Arial"/>
                <a:ea typeface="Tahoma"/>
                <a:cs typeface="Arial"/>
              </a:rPr>
              <a:t>kringytor</a:t>
            </a:r>
            <a:r>
              <a:rPr lang="sv-SE" dirty="0">
                <a:latin typeface="Arial"/>
                <a:ea typeface="Tahoma"/>
                <a:cs typeface="Arial"/>
              </a:rPr>
              <a:t> med staket, </a:t>
            </a:r>
            <a:br>
              <a:rPr lang="sv-SE" dirty="0"/>
            </a:br>
            <a:r>
              <a:rPr lang="sv-SE" dirty="0">
                <a:latin typeface="Arial"/>
                <a:ea typeface="Tahoma"/>
                <a:cs typeface="Arial"/>
              </a:rPr>
              <a:t>3 manna planer, parkering, </a:t>
            </a:r>
            <a:br>
              <a:rPr lang="sv-SE" dirty="0">
                <a:latin typeface="Arial"/>
                <a:ea typeface="Tahoma"/>
                <a:cs typeface="Arial"/>
              </a:rPr>
            </a:br>
            <a:r>
              <a:rPr lang="sv-SE" dirty="0">
                <a:latin typeface="Arial"/>
                <a:ea typeface="Tahoma"/>
                <a:cs typeface="Arial"/>
              </a:rPr>
              <a:t>trivselytor,? </a:t>
            </a:r>
            <a:endParaRPr lang="sv-SE" dirty="0"/>
          </a:p>
        </p:txBody>
      </p:sp>
      <p:pic>
        <p:nvPicPr>
          <p:cNvPr id="4" name="Bildobjekt 3">
            <a:extLst>
              <a:ext uri="{FF2B5EF4-FFF2-40B4-BE49-F238E27FC236}">
                <a16:creationId xmlns:a16="http://schemas.microsoft.com/office/drawing/2014/main" id="{AB6BF2AE-B37E-998E-0FAF-FC7204476448}"/>
              </a:ext>
            </a:extLst>
          </p:cNvPr>
          <p:cNvPicPr>
            <a:picLocks noChangeAspect="1"/>
          </p:cNvPicPr>
          <p:nvPr/>
        </p:nvPicPr>
        <p:blipFill>
          <a:blip r:embed="rId2"/>
          <a:stretch>
            <a:fillRect/>
          </a:stretch>
        </p:blipFill>
        <p:spPr>
          <a:xfrm>
            <a:off x="5496433" y="3429539"/>
            <a:ext cx="3255723" cy="3013631"/>
          </a:xfrm>
          <a:prstGeom prst="rect">
            <a:avLst/>
          </a:prstGeom>
        </p:spPr>
      </p:pic>
    </p:spTree>
    <p:extLst>
      <p:ext uri="{BB962C8B-B14F-4D97-AF65-F5344CB8AC3E}">
        <p14:creationId xmlns:p14="http://schemas.microsoft.com/office/powerpoint/2010/main" val="3694836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C4F226-F03D-ECCA-F2D5-4983BBB16E47}"/>
              </a:ext>
            </a:extLst>
          </p:cNvPr>
          <p:cNvSpPr>
            <a:spLocks noGrp="1"/>
          </p:cNvSpPr>
          <p:nvPr>
            <p:ph type="title"/>
          </p:nvPr>
        </p:nvSpPr>
        <p:spPr/>
        <p:txBody>
          <a:bodyPr/>
          <a:lstStyle/>
          <a:p>
            <a:r>
              <a:rPr lang="sv-SE" dirty="0"/>
              <a:t>Nuläge ekonomi steg 2 - gräsplan</a:t>
            </a:r>
          </a:p>
        </p:txBody>
      </p:sp>
      <p:sp>
        <p:nvSpPr>
          <p:cNvPr id="3" name="Platshållare för innehåll 2">
            <a:extLst>
              <a:ext uri="{FF2B5EF4-FFF2-40B4-BE49-F238E27FC236}">
                <a16:creationId xmlns:a16="http://schemas.microsoft.com/office/drawing/2014/main" id="{5C182907-8580-8623-1B09-E0347C851DF8}"/>
              </a:ext>
            </a:extLst>
          </p:cNvPr>
          <p:cNvSpPr>
            <a:spLocks noGrp="1"/>
          </p:cNvSpPr>
          <p:nvPr>
            <p:ph idx="1"/>
          </p:nvPr>
        </p:nvSpPr>
        <p:spPr/>
        <p:txBody>
          <a:bodyPr/>
          <a:lstStyle/>
          <a:p>
            <a:pPr marL="0" indent="0">
              <a:buNone/>
            </a:pPr>
            <a:r>
              <a:rPr lang="sv-SE" b="1" dirty="0"/>
              <a:t>Kostnad </a:t>
            </a:r>
          </a:p>
          <a:p>
            <a:r>
              <a:rPr lang="sv-SE" dirty="0"/>
              <a:t>1,2 miljoner för helentreprenad</a:t>
            </a:r>
          </a:p>
          <a:p>
            <a:pPr marL="0" indent="0">
              <a:buNone/>
            </a:pPr>
            <a:r>
              <a:rPr lang="sv-SE" b="1" dirty="0"/>
              <a:t>Intäkter </a:t>
            </a:r>
          </a:p>
          <a:p>
            <a:pPr>
              <a:lnSpc>
                <a:spcPct val="100000"/>
              </a:lnSpc>
              <a:spcBef>
                <a:spcPts val="0"/>
              </a:spcBef>
              <a:spcAft>
                <a:spcPts val="1000"/>
              </a:spcAft>
            </a:pPr>
            <a:r>
              <a:rPr lang="sv-SE" dirty="0"/>
              <a:t>150 000 kr Piteå kommun</a:t>
            </a:r>
          </a:p>
          <a:p>
            <a:pPr>
              <a:lnSpc>
                <a:spcPct val="100000"/>
              </a:lnSpc>
              <a:spcBef>
                <a:spcPts val="0"/>
              </a:spcBef>
              <a:spcAft>
                <a:spcPts val="1000"/>
              </a:spcAft>
            </a:pPr>
            <a:r>
              <a:rPr lang="sv-SE" dirty="0"/>
              <a:t>150 000 kr Svenska fotbollsförbundet</a:t>
            </a:r>
          </a:p>
          <a:p>
            <a:pPr>
              <a:lnSpc>
                <a:spcPct val="100000"/>
              </a:lnSpc>
              <a:spcBef>
                <a:spcPts val="0"/>
              </a:spcBef>
              <a:spcAft>
                <a:spcPts val="1000"/>
              </a:spcAft>
            </a:pPr>
            <a:r>
              <a:rPr lang="sv-SE" dirty="0"/>
              <a:t>200 000 kr Idrottsförbundet</a:t>
            </a:r>
          </a:p>
          <a:p>
            <a:pPr>
              <a:lnSpc>
                <a:spcPct val="100000"/>
              </a:lnSpc>
              <a:spcBef>
                <a:spcPts val="0"/>
              </a:spcBef>
              <a:spcAft>
                <a:spcPts val="1000"/>
              </a:spcAft>
            </a:pPr>
            <a:r>
              <a:rPr lang="sv-SE" dirty="0">
                <a:latin typeface="Arial"/>
                <a:ea typeface="Tahoma"/>
                <a:cs typeface="Arial"/>
              </a:rPr>
              <a:t>100 000 kr Sparbanken Nord</a:t>
            </a:r>
            <a:endParaRPr lang="sv-SE" dirty="0"/>
          </a:p>
          <a:p>
            <a:pPr>
              <a:lnSpc>
                <a:spcPct val="100000"/>
              </a:lnSpc>
              <a:spcBef>
                <a:spcPts val="0"/>
              </a:spcBef>
              <a:spcAft>
                <a:spcPts val="1000"/>
              </a:spcAft>
            </a:pPr>
            <a:r>
              <a:rPr lang="sv-SE" dirty="0">
                <a:latin typeface="Arial"/>
                <a:ea typeface="Tahoma"/>
                <a:cs typeface="Arial"/>
              </a:rPr>
              <a:t>35 000 kr </a:t>
            </a:r>
            <a:r>
              <a:rPr lang="sv-SE" err="1">
                <a:latin typeface="Arial"/>
                <a:ea typeface="Tahoma"/>
                <a:cs typeface="Arial"/>
              </a:rPr>
              <a:t>Pite</a:t>
            </a:r>
            <a:r>
              <a:rPr lang="sv-SE" dirty="0">
                <a:latin typeface="Arial"/>
                <a:ea typeface="Tahoma"/>
                <a:cs typeface="Arial"/>
              </a:rPr>
              <a:t> Energi </a:t>
            </a:r>
            <a:endParaRPr lang="sv-SE" dirty="0"/>
          </a:p>
          <a:p>
            <a:pPr>
              <a:lnSpc>
                <a:spcPct val="100000"/>
              </a:lnSpc>
              <a:spcBef>
                <a:spcPts val="0"/>
              </a:spcBef>
              <a:spcAft>
                <a:spcPts val="1000"/>
              </a:spcAft>
            </a:pPr>
            <a:r>
              <a:rPr lang="sv-SE" dirty="0">
                <a:latin typeface="Arial"/>
                <a:ea typeface="Tahoma"/>
                <a:cs typeface="Arial"/>
              </a:rPr>
              <a:t>200 000 kr </a:t>
            </a:r>
            <a:r>
              <a:rPr lang="sv-SE" err="1">
                <a:latin typeface="Arial"/>
                <a:ea typeface="Tahoma"/>
                <a:cs typeface="Arial"/>
              </a:rPr>
              <a:t>MSSK:s</a:t>
            </a:r>
            <a:r>
              <a:rPr lang="sv-SE" dirty="0">
                <a:latin typeface="Arial"/>
                <a:ea typeface="Tahoma"/>
                <a:cs typeface="Arial"/>
              </a:rPr>
              <a:t> insats</a:t>
            </a:r>
          </a:p>
          <a:p>
            <a:pPr marL="0" indent="0">
              <a:buNone/>
            </a:pPr>
            <a:r>
              <a:rPr lang="sv-SE" b="1" dirty="0">
                <a:latin typeface="Arial"/>
                <a:ea typeface="Tahoma"/>
                <a:cs typeface="Arial"/>
              </a:rPr>
              <a:t>Totalt 835 000 kr</a:t>
            </a:r>
          </a:p>
        </p:txBody>
      </p:sp>
    </p:spTree>
    <p:extLst>
      <p:ext uri="{BB962C8B-B14F-4D97-AF65-F5344CB8AC3E}">
        <p14:creationId xmlns:p14="http://schemas.microsoft.com/office/powerpoint/2010/main" val="3759876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C4F226-F03D-ECCA-F2D5-4983BBB16E47}"/>
              </a:ext>
            </a:extLst>
          </p:cNvPr>
          <p:cNvSpPr>
            <a:spLocks noGrp="1"/>
          </p:cNvSpPr>
          <p:nvPr>
            <p:ph type="title"/>
          </p:nvPr>
        </p:nvSpPr>
        <p:spPr/>
        <p:txBody>
          <a:bodyPr/>
          <a:lstStyle/>
          <a:p>
            <a:r>
              <a:rPr lang="sv-SE" dirty="0"/>
              <a:t>Nuläge organisation</a:t>
            </a:r>
            <a:br>
              <a:rPr lang="sv-SE" dirty="0"/>
            </a:br>
            <a:r>
              <a:rPr lang="sv-SE" dirty="0"/>
              <a:t>steg 2 - gräsplan</a:t>
            </a:r>
          </a:p>
        </p:txBody>
      </p:sp>
      <p:sp>
        <p:nvSpPr>
          <p:cNvPr id="3" name="Platshållare för innehåll 2">
            <a:extLst>
              <a:ext uri="{FF2B5EF4-FFF2-40B4-BE49-F238E27FC236}">
                <a16:creationId xmlns:a16="http://schemas.microsoft.com/office/drawing/2014/main" id="{5C182907-8580-8623-1B09-E0347C851DF8}"/>
              </a:ext>
            </a:extLst>
          </p:cNvPr>
          <p:cNvSpPr>
            <a:spLocks noGrp="1"/>
          </p:cNvSpPr>
          <p:nvPr>
            <p:ph idx="1"/>
          </p:nvPr>
        </p:nvSpPr>
        <p:spPr/>
        <p:txBody>
          <a:bodyPr/>
          <a:lstStyle/>
          <a:p>
            <a:r>
              <a:rPr lang="sv-SE" dirty="0"/>
              <a:t>Pågående!</a:t>
            </a:r>
          </a:p>
          <a:p>
            <a:r>
              <a:rPr lang="sv-SE" dirty="0"/>
              <a:t>Anmälan till messanger grupp ”Levande park 2024” eller </a:t>
            </a:r>
            <a:r>
              <a:rPr lang="sv-SE" dirty="0" err="1"/>
              <a:t>andreas.jakobsson@mssk.se</a:t>
            </a:r>
            <a:endParaRPr lang="sv-SE" dirty="0"/>
          </a:p>
        </p:txBody>
      </p:sp>
    </p:spTree>
    <p:extLst>
      <p:ext uri="{BB962C8B-B14F-4D97-AF65-F5344CB8AC3E}">
        <p14:creationId xmlns:p14="http://schemas.microsoft.com/office/powerpoint/2010/main" val="483829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AB2EA2-35D2-77C4-E2F4-52AF3BCD2F21}"/>
              </a:ext>
            </a:extLst>
          </p:cNvPr>
          <p:cNvSpPr>
            <a:spLocks noGrp="1"/>
          </p:cNvSpPr>
          <p:nvPr>
            <p:ph idx="1"/>
          </p:nvPr>
        </p:nvSpPr>
        <p:spPr/>
        <p:txBody>
          <a:bodyPr/>
          <a:lstStyle/>
          <a:p>
            <a:pPr algn="ctr"/>
            <a:r>
              <a:rPr lang="en-SE" sz="8800">
                <a:latin typeface="Arial"/>
                <a:ea typeface="Tahoma"/>
                <a:cs typeface="Arial"/>
              </a:rPr>
              <a:t>Frågor ?</a:t>
            </a:r>
            <a:endParaRPr lang="sv-SE" sz="8800"/>
          </a:p>
        </p:txBody>
      </p:sp>
    </p:spTree>
    <p:extLst>
      <p:ext uri="{BB962C8B-B14F-4D97-AF65-F5344CB8AC3E}">
        <p14:creationId xmlns:p14="http://schemas.microsoft.com/office/powerpoint/2010/main" val="4055712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7E0F057B-652F-D520-AD1F-47A2A9E4795A}"/>
              </a:ext>
            </a:extLst>
          </p:cNvPr>
          <p:cNvSpPr>
            <a:spLocks noGrp="1" noChangeArrowheads="1"/>
          </p:cNvSpPr>
          <p:nvPr>
            <p:ph type="title"/>
          </p:nvPr>
        </p:nvSpPr>
        <p:spPr>
          <a:xfrm>
            <a:off x="612775" y="228600"/>
            <a:ext cx="8153400" cy="990600"/>
          </a:xfrm>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sv-SE" altLang="sv-SE" sz="3600" b="1" dirty="0">
                <a:latin typeface="Arial"/>
                <a:cs typeface="Arial"/>
              </a:rPr>
              <a:t>Munksund/Skuthamns SK (MSSK)</a:t>
            </a:r>
            <a:endParaRPr lang="sv-SE" altLang="sv-SE" sz="3600" b="1" dirty="0">
              <a:latin typeface="Arial" panose="020B0604020202020204" pitchFamily="34" charset="0"/>
              <a:cs typeface="Arial"/>
            </a:endParaRPr>
          </a:p>
        </p:txBody>
      </p:sp>
      <p:sp>
        <p:nvSpPr>
          <p:cNvPr id="14338" name="Text Box 2">
            <a:extLst>
              <a:ext uri="{FF2B5EF4-FFF2-40B4-BE49-F238E27FC236}">
                <a16:creationId xmlns:a16="http://schemas.microsoft.com/office/drawing/2014/main" id="{54BB0420-86FC-B456-F920-92DE8CA43AD6}"/>
              </a:ext>
            </a:extLst>
          </p:cNvPr>
          <p:cNvSpPr txBox="1">
            <a:spLocks noChangeArrowheads="1"/>
          </p:cNvSpPr>
          <p:nvPr/>
        </p:nvSpPr>
        <p:spPr bwMode="auto">
          <a:xfrm>
            <a:off x="612775" y="1123122"/>
            <a:ext cx="8153400" cy="4132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t"/>
          <a:lstStyle>
            <a:lvl1pPr marL="319088" indent="-319088">
              <a:lnSpc>
                <a:spcPct val="98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900">
                <a:solidFill>
                  <a:srgbClr val="000000"/>
                </a:solidFill>
                <a:latin typeface="Tw Cen MT" panose="020B0602020104020603" pitchFamily="34" charset="77"/>
                <a:ea typeface="Microsoft YaHei" panose="020B0503020204020204" pitchFamily="34" charset="-122"/>
              </a:defRPr>
            </a:lvl1pPr>
            <a:lvl2pPr>
              <a:lnSpc>
                <a:spcPct val="98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300">
                <a:solidFill>
                  <a:srgbClr val="000000"/>
                </a:solidFill>
                <a:latin typeface="Tw Cen MT" panose="020B0602020104020603" pitchFamily="34" charset="77"/>
                <a:ea typeface="Microsoft YaHei" panose="020B0503020204020204" pitchFamily="34" charset="-122"/>
              </a:defRPr>
            </a:lvl2pPr>
            <a:lvl3pPr>
              <a:lnSpc>
                <a:spcPct val="98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3pPr>
            <a:lvl4pPr>
              <a:lnSpc>
                <a:spcPct val="98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4pPr>
            <a:lvl5pPr>
              <a:lnSpc>
                <a:spcPct val="98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5pPr>
            <a:lvl6pPr marL="25146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6pPr>
            <a:lvl7pPr marL="29718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7pPr>
            <a:lvl8pPr marL="34290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8pPr>
            <a:lvl9pPr marL="38862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9pPr>
          </a:lstStyle>
          <a:p>
            <a:pPr marL="457200" indent="-457200" eaLnBrk="1" hangingPunct="1">
              <a:lnSpc>
                <a:spcPct val="100000"/>
              </a:lnSpc>
              <a:spcBef>
                <a:spcPts val="700"/>
              </a:spcBef>
              <a:buClr>
                <a:srgbClr val="B2B2B2"/>
              </a:buClr>
              <a:buSzPct val="60000"/>
              <a:buFont typeface="Arial" panose="020B0604020202020204" pitchFamily="34" charset="0"/>
              <a:buChar char="•"/>
            </a:pPr>
            <a:r>
              <a:rPr lang="sv-SE" altLang="sv-SE" sz="2400" dirty="0">
                <a:latin typeface="+mn-lt"/>
                <a:ea typeface="Microsoft YaHei"/>
                <a:cs typeface="Arial"/>
              </a:rPr>
              <a:t>Grundad 1932</a:t>
            </a:r>
            <a:endParaRPr lang="sv-SE" altLang="sv-SE" sz="2400" dirty="0">
              <a:latin typeface="+mn-lt"/>
              <a:ea typeface="Microsoft YaHei"/>
            </a:endParaRPr>
          </a:p>
          <a:p>
            <a:pPr marL="457200" indent="-457200">
              <a:lnSpc>
                <a:spcPct val="100000"/>
              </a:lnSpc>
              <a:spcBef>
                <a:spcPts val="700"/>
              </a:spcBef>
              <a:buClr>
                <a:srgbClr val="B2B2B2"/>
              </a:buClr>
              <a:buSzPct val="60000"/>
              <a:buFont typeface="Arial" panose="020B0604020202020204" pitchFamily="34" charset="0"/>
              <a:buChar char="•"/>
            </a:pPr>
            <a:r>
              <a:rPr lang="sv-SE" altLang="sv-SE" sz="2400" dirty="0">
                <a:latin typeface="+mn-lt"/>
                <a:ea typeface="Microsoft YaHei"/>
              </a:rPr>
              <a:t>Totalt ca 510 aktiva spelare (360 fotboll samt 150 ishockey) samt 120 ledare (80 fotboll 40 ishockey)</a:t>
            </a:r>
            <a:endParaRPr lang="sv-SE" sz="2400" dirty="0"/>
          </a:p>
          <a:p>
            <a:pPr marL="457200" indent="-457200" eaLnBrk="1" hangingPunct="1">
              <a:lnSpc>
                <a:spcPct val="100000"/>
              </a:lnSpc>
              <a:spcBef>
                <a:spcPts val="700"/>
              </a:spcBef>
              <a:buClr>
                <a:srgbClr val="B2B2B2"/>
              </a:buClr>
              <a:buSzPct val="60000"/>
              <a:buFont typeface="Arial" panose="020B0604020202020204" pitchFamily="34" charset="0"/>
              <a:buChar char="•"/>
            </a:pPr>
            <a:r>
              <a:rPr lang="sv-SE" sz="2400" dirty="0">
                <a:latin typeface="+mn-lt"/>
                <a:ea typeface="Microsoft YaHei"/>
              </a:rPr>
              <a:t>Ishockey: 1</a:t>
            </a:r>
            <a:r>
              <a:rPr lang="sv-SE" altLang="sv-SE" sz="2400" dirty="0">
                <a:latin typeface="+mn-lt"/>
                <a:ea typeface="Microsoft YaHei"/>
              </a:rPr>
              <a:t> damjuniorlag ca 5 barn/ungdoms träningsgrupper/lag </a:t>
            </a:r>
            <a:endParaRPr lang="sv-SE" altLang="sv-SE" sz="2400" dirty="0">
              <a:latin typeface="+mn-lt"/>
              <a:ea typeface="Microsoft YaHei"/>
              <a:cs typeface="Arial"/>
            </a:endParaRPr>
          </a:p>
          <a:p>
            <a:pPr marL="457200" indent="-457200">
              <a:lnSpc>
                <a:spcPct val="100000"/>
              </a:lnSpc>
              <a:spcBef>
                <a:spcPts val="700"/>
              </a:spcBef>
              <a:buClr>
                <a:srgbClr val="B2B2B2"/>
              </a:buClr>
              <a:buSzPct val="60000"/>
              <a:buFont typeface="Arial" panose="020B0604020202020204" pitchFamily="34" charset="0"/>
              <a:buChar char="•"/>
            </a:pPr>
            <a:r>
              <a:rPr lang="sv-SE" altLang="sv-SE" sz="2400" dirty="0">
                <a:latin typeface="+mn-lt"/>
                <a:ea typeface="Microsoft YaHei"/>
              </a:rPr>
              <a:t>Fotboll: 2 herrlag (</a:t>
            </a:r>
            <a:r>
              <a:rPr lang="sv-SE" altLang="sv-SE" sz="2400" dirty="0" err="1">
                <a:latin typeface="+mn-lt"/>
                <a:ea typeface="Microsoft YaHei"/>
              </a:rPr>
              <a:t>Div</a:t>
            </a:r>
            <a:r>
              <a:rPr lang="sv-SE" altLang="sv-SE" sz="2400" dirty="0">
                <a:latin typeface="+mn-lt"/>
                <a:ea typeface="Microsoft YaHei"/>
              </a:rPr>
              <a:t> 4 och 5).</a:t>
            </a:r>
            <a:endParaRPr lang="sv-SE" altLang="sv-SE" sz="2400" dirty="0">
              <a:latin typeface="+mn-lt"/>
              <a:ea typeface="Microsoft YaHei"/>
              <a:cs typeface="Arial"/>
            </a:endParaRPr>
          </a:p>
          <a:p>
            <a:pPr marL="457200" indent="-457200" eaLnBrk="1" hangingPunct="1">
              <a:lnSpc>
                <a:spcPct val="100000"/>
              </a:lnSpc>
              <a:spcBef>
                <a:spcPts val="700"/>
              </a:spcBef>
              <a:buClr>
                <a:srgbClr val="B2B2B2"/>
              </a:buClr>
              <a:buSzPct val="60000"/>
              <a:buFont typeface="Arial" panose="020B0604020202020204" pitchFamily="34" charset="0"/>
              <a:buChar char="•"/>
            </a:pPr>
            <a:r>
              <a:rPr lang="sv-SE" altLang="sv-SE" sz="2400" dirty="0">
                <a:latin typeface="+mn-lt"/>
                <a:ea typeface="Microsoft YaHei"/>
              </a:rPr>
              <a:t>17-19 ungdomslag</a:t>
            </a:r>
            <a:endParaRPr lang="sv-SE" altLang="sv-SE" sz="2400" dirty="0">
              <a:latin typeface="+mn-lt"/>
              <a:ea typeface="Microsoft YaHei"/>
              <a:cs typeface="Arial"/>
            </a:endParaRPr>
          </a:p>
          <a:p>
            <a:pPr marL="318770" indent="-318770" eaLnBrk="1" hangingPunct="1">
              <a:lnSpc>
                <a:spcPct val="100000"/>
              </a:lnSpc>
              <a:spcBef>
                <a:spcPts val="700"/>
              </a:spcBef>
              <a:buClrTx/>
              <a:buSzTx/>
            </a:pPr>
            <a:r>
              <a:rPr lang="sv-SE" altLang="sv-SE" sz="2400" dirty="0">
                <a:latin typeface="Tw Cen MT"/>
                <a:ea typeface="Microsoft YaHei"/>
              </a:rPr>
              <a:t> </a:t>
            </a:r>
            <a:r>
              <a:rPr lang="sv-SE" altLang="sv-SE" sz="2800" b="1" dirty="0">
                <a:latin typeface="+mn-lt"/>
                <a:ea typeface="Microsoft YaHei"/>
              </a:rPr>
              <a:t>www.laget.se/mssk</a:t>
            </a:r>
            <a:endParaRPr lang="sv-SE" altLang="sv-SE" sz="2800" b="1" dirty="0">
              <a:latin typeface="+mn-lt"/>
              <a:ea typeface="Microsoft YaHei"/>
              <a:cs typeface="Arial" panose="020B0604020202020204"/>
            </a:endParaRPr>
          </a:p>
          <a:p>
            <a:pPr marL="318770" indent="-318770" eaLnBrk="1" hangingPunct="1">
              <a:lnSpc>
                <a:spcPct val="100000"/>
              </a:lnSpc>
              <a:spcBef>
                <a:spcPts val="700"/>
              </a:spcBef>
              <a:buClrTx/>
              <a:buSzTx/>
              <a:buFontTx/>
              <a:buNone/>
            </a:pPr>
            <a:endParaRPr lang="en-US" altLang="sv-SE" sz="2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7FB9B184-471F-09F7-5A03-23337C060E07}"/>
              </a:ext>
            </a:extLst>
          </p:cNvPr>
          <p:cNvSpPr>
            <a:spLocks noGrp="1" noChangeArrowheads="1"/>
          </p:cNvSpPr>
          <p:nvPr>
            <p:ph type="title"/>
          </p:nvPr>
        </p:nvSpPr>
        <p:spPr>
          <a:xfrm>
            <a:off x="612775" y="228600"/>
            <a:ext cx="8153400" cy="990600"/>
          </a:xfrm>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sv-SE" altLang="sv-SE" sz="4400">
                <a:latin typeface="Arial" panose="020B0604020202020204" pitchFamily="34" charset="0"/>
              </a:rPr>
              <a:t>Sektioner</a:t>
            </a:r>
          </a:p>
        </p:txBody>
      </p:sp>
      <p:sp>
        <p:nvSpPr>
          <p:cNvPr id="16386" name="Rectangle 2">
            <a:extLst>
              <a:ext uri="{FF2B5EF4-FFF2-40B4-BE49-F238E27FC236}">
                <a16:creationId xmlns:a16="http://schemas.microsoft.com/office/drawing/2014/main" id="{D8BDACFF-E4AF-8849-92E0-7688F9D7BD63}"/>
              </a:ext>
            </a:extLst>
          </p:cNvPr>
          <p:cNvSpPr>
            <a:spLocks noChangeArrowheads="1"/>
          </p:cNvSpPr>
          <p:nvPr/>
        </p:nvSpPr>
        <p:spPr bwMode="auto">
          <a:xfrm>
            <a:off x="3671888" y="1412875"/>
            <a:ext cx="2376487" cy="1079500"/>
          </a:xfrm>
          <a:prstGeom prst="rect">
            <a:avLst/>
          </a:prstGeom>
          <a:solidFill>
            <a:srgbClr val="FFFFFF"/>
          </a:solidFill>
          <a:ln w="19080">
            <a:solidFill>
              <a:srgbClr val="4D4D4D"/>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Aft>
                <a:spcPts val="1425"/>
              </a:spcAft>
              <a:buClr>
                <a:srgbClr val="000000"/>
              </a:buClr>
              <a:buSzPct val="100000"/>
              <a:buFont typeface="Times New Roman" panose="02020603050405020304" pitchFamily="18" charset="0"/>
              <a:tabLst>
                <a:tab pos="723900" algn="l"/>
                <a:tab pos="1447800" algn="l"/>
                <a:tab pos="2171700" algn="l"/>
              </a:tabLst>
              <a:defRPr sz="2900">
                <a:solidFill>
                  <a:srgbClr val="000000"/>
                </a:solidFill>
                <a:latin typeface="Tw Cen MT" panose="020B0602020104020603" pitchFamily="34" charset="77"/>
                <a:ea typeface="Microsoft YaHei" panose="020B0503020204020204" pitchFamily="34" charset="-122"/>
              </a:defRPr>
            </a:lvl1pPr>
            <a:lvl2pPr>
              <a:lnSpc>
                <a:spcPct val="98000"/>
              </a:lnSpc>
              <a:spcAft>
                <a:spcPts val="1138"/>
              </a:spcAft>
              <a:buClr>
                <a:srgbClr val="000000"/>
              </a:buClr>
              <a:buSzPct val="100000"/>
              <a:buFont typeface="Times New Roman" panose="02020603050405020304" pitchFamily="18" charset="0"/>
              <a:tabLst>
                <a:tab pos="723900" algn="l"/>
                <a:tab pos="1447800" algn="l"/>
                <a:tab pos="2171700" algn="l"/>
              </a:tabLst>
              <a:defRPr sz="2300">
                <a:solidFill>
                  <a:srgbClr val="000000"/>
                </a:solidFill>
                <a:latin typeface="Tw Cen MT" panose="020B0602020104020603" pitchFamily="34" charset="77"/>
                <a:ea typeface="Microsoft YaHei" panose="020B0503020204020204" pitchFamily="34" charset="-122"/>
              </a:defRPr>
            </a:lvl2pPr>
            <a:lvl3pPr>
              <a:lnSpc>
                <a:spcPct val="98000"/>
              </a:lnSpc>
              <a:spcAft>
                <a:spcPts val="850"/>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Tw Cen MT" panose="020B0602020104020603" pitchFamily="34" charset="77"/>
                <a:ea typeface="Microsoft YaHei" panose="020B0503020204020204" pitchFamily="34" charset="-122"/>
              </a:defRPr>
            </a:lvl3pPr>
            <a:lvl4pPr>
              <a:lnSpc>
                <a:spcPct val="98000"/>
              </a:lnSpc>
              <a:spcAft>
                <a:spcPts val="575"/>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Tw Cen MT" panose="020B0602020104020603" pitchFamily="34" charset="77"/>
                <a:ea typeface="Microsoft YaHei" panose="020B0503020204020204" pitchFamily="34" charset="-122"/>
              </a:defRPr>
            </a:lvl4pPr>
            <a:lvl5pPr>
              <a:lnSpc>
                <a:spcPct val="98000"/>
              </a:lnSpc>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Tw Cen MT" panose="020B0602020104020603" pitchFamily="34" charset="77"/>
                <a:ea typeface="Microsoft YaHei" panose="020B0503020204020204" pitchFamily="34" charset="-122"/>
              </a:defRPr>
            </a:lvl5pPr>
            <a:lvl6pPr marL="25146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Tw Cen MT" panose="020B0602020104020603" pitchFamily="34" charset="77"/>
                <a:ea typeface="Microsoft YaHei" panose="020B0503020204020204" pitchFamily="34" charset="-122"/>
              </a:defRPr>
            </a:lvl6pPr>
            <a:lvl7pPr marL="29718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Tw Cen MT" panose="020B0602020104020603" pitchFamily="34" charset="77"/>
                <a:ea typeface="Microsoft YaHei" panose="020B0503020204020204" pitchFamily="34" charset="-122"/>
              </a:defRPr>
            </a:lvl7pPr>
            <a:lvl8pPr marL="34290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Tw Cen MT" panose="020B0602020104020603" pitchFamily="34" charset="77"/>
                <a:ea typeface="Microsoft YaHei" panose="020B0503020204020204" pitchFamily="34" charset="-122"/>
              </a:defRPr>
            </a:lvl8pPr>
            <a:lvl9pPr marL="38862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Tw Cen MT" panose="020B0602020104020603" pitchFamily="34" charset="77"/>
                <a:ea typeface="Microsoft YaHei" panose="020B0503020204020204" pitchFamily="34" charset="-122"/>
              </a:defRPr>
            </a:lvl9pPr>
          </a:lstStyle>
          <a:p>
            <a:pPr algn="ctr" eaLnBrk="1" hangingPunct="1">
              <a:lnSpc>
                <a:spcPct val="100000"/>
              </a:lnSpc>
              <a:spcAft>
                <a:spcPct val="0"/>
              </a:spcAft>
            </a:pPr>
            <a:r>
              <a:rPr lang="sv-SE" altLang="sv-SE" sz="1800" b="1" dirty="0">
                <a:latin typeface="Tw Cen MT"/>
                <a:ea typeface="Microsoft YaHei"/>
              </a:rPr>
              <a:t>Huvudstyrelse</a:t>
            </a:r>
          </a:p>
          <a:p>
            <a:pPr algn="ctr">
              <a:lnSpc>
                <a:spcPct val="100000"/>
              </a:lnSpc>
              <a:spcAft>
                <a:spcPct val="0"/>
              </a:spcAft>
            </a:pPr>
            <a:r>
              <a:rPr lang="sv-SE" altLang="sv-SE" sz="1800" dirty="0">
                <a:latin typeface="Tw Cen MT"/>
                <a:ea typeface="Microsoft YaHei"/>
              </a:rPr>
              <a:t>Andreas Jakobsson</a:t>
            </a:r>
            <a:endParaRPr lang="sv-SE" altLang="sv-SE" sz="1800" dirty="0"/>
          </a:p>
        </p:txBody>
      </p:sp>
      <p:sp>
        <p:nvSpPr>
          <p:cNvPr id="16387" name="Rectangle 3">
            <a:extLst>
              <a:ext uri="{FF2B5EF4-FFF2-40B4-BE49-F238E27FC236}">
                <a16:creationId xmlns:a16="http://schemas.microsoft.com/office/drawing/2014/main" id="{CD33BD6D-94A2-ADF5-6C7D-ED6CDEB9E600}"/>
              </a:ext>
            </a:extLst>
          </p:cNvPr>
          <p:cNvSpPr>
            <a:spLocks noChangeArrowheads="1"/>
          </p:cNvSpPr>
          <p:nvPr/>
        </p:nvSpPr>
        <p:spPr bwMode="auto">
          <a:xfrm>
            <a:off x="7004188" y="3376199"/>
            <a:ext cx="1561893" cy="975691"/>
          </a:xfrm>
          <a:prstGeom prst="rect">
            <a:avLst/>
          </a:prstGeom>
          <a:solidFill>
            <a:srgbClr val="FFFFFF"/>
          </a:solidFill>
          <a:ln w="19080">
            <a:solidFill>
              <a:srgbClr val="4D4D4D"/>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Aft>
                <a:spcPts val="1425"/>
              </a:spcAft>
              <a:buClr>
                <a:srgbClr val="000000"/>
              </a:buClr>
              <a:buSzPct val="100000"/>
              <a:buFont typeface="Times New Roman" panose="02020603050405020304" pitchFamily="18" charset="0"/>
              <a:tabLst>
                <a:tab pos="723900" algn="l"/>
              </a:tabLst>
              <a:defRPr sz="2900">
                <a:solidFill>
                  <a:srgbClr val="000000"/>
                </a:solidFill>
                <a:latin typeface="Tw Cen MT" panose="020B0602020104020603" pitchFamily="34" charset="77"/>
                <a:ea typeface="Microsoft YaHei" panose="020B0503020204020204" pitchFamily="34" charset="-122"/>
              </a:defRPr>
            </a:lvl1pPr>
            <a:lvl2pPr>
              <a:lnSpc>
                <a:spcPct val="98000"/>
              </a:lnSpc>
              <a:spcAft>
                <a:spcPts val="1138"/>
              </a:spcAft>
              <a:buClr>
                <a:srgbClr val="000000"/>
              </a:buClr>
              <a:buSzPct val="100000"/>
              <a:buFont typeface="Times New Roman" panose="02020603050405020304" pitchFamily="18" charset="0"/>
              <a:tabLst>
                <a:tab pos="723900" algn="l"/>
              </a:tabLst>
              <a:defRPr sz="2300">
                <a:solidFill>
                  <a:srgbClr val="000000"/>
                </a:solidFill>
                <a:latin typeface="Tw Cen MT" panose="020B0602020104020603" pitchFamily="34" charset="77"/>
                <a:ea typeface="Microsoft YaHei" panose="020B0503020204020204" pitchFamily="34" charset="-122"/>
              </a:defRPr>
            </a:lvl2pPr>
            <a:lvl3pPr>
              <a:lnSpc>
                <a:spcPct val="98000"/>
              </a:lnSpc>
              <a:spcAft>
                <a:spcPts val="850"/>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3pPr>
            <a:lvl4pPr>
              <a:lnSpc>
                <a:spcPct val="98000"/>
              </a:lnSpc>
              <a:spcAft>
                <a:spcPts val="575"/>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4pPr>
            <a:lvl5pPr>
              <a:lnSpc>
                <a:spcPct val="98000"/>
              </a:lnSpc>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5pPr>
            <a:lvl6pPr marL="25146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6pPr>
            <a:lvl7pPr marL="29718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7pPr>
            <a:lvl8pPr marL="34290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8pPr>
            <a:lvl9pPr marL="38862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9pPr>
          </a:lstStyle>
          <a:p>
            <a:pPr algn="ctr" eaLnBrk="1" hangingPunct="1">
              <a:lnSpc>
                <a:spcPct val="100000"/>
              </a:lnSpc>
              <a:spcBef>
                <a:spcPts val="700"/>
              </a:spcBef>
              <a:spcAft>
                <a:spcPct val="0"/>
              </a:spcAft>
            </a:pPr>
            <a:r>
              <a:rPr lang="sv-SE" altLang="sv-SE" sz="2000" b="1" dirty="0">
                <a:latin typeface="Tw Cen MT"/>
                <a:ea typeface="Microsoft YaHei"/>
              </a:rPr>
              <a:t>Flickhockey</a:t>
            </a:r>
          </a:p>
          <a:p>
            <a:pPr algn="ctr">
              <a:lnSpc>
                <a:spcPct val="100000"/>
              </a:lnSpc>
              <a:spcBef>
                <a:spcPts val="700"/>
              </a:spcBef>
              <a:spcAft>
                <a:spcPct val="0"/>
              </a:spcAft>
            </a:pPr>
            <a:r>
              <a:rPr lang="sv-SE" altLang="sv-SE" sz="1800" dirty="0">
                <a:latin typeface="Tw Cen MT"/>
                <a:ea typeface="Microsoft YaHei"/>
              </a:rPr>
              <a:t>Joel Karlsson Forsberg</a:t>
            </a:r>
          </a:p>
        </p:txBody>
      </p:sp>
      <p:sp>
        <p:nvSpPr>
          <p:cNvPr id="16388" name="Rectangle 4">
            <a:extLst>
              <a:ext uri="{FF2B5EF4-FFF2-40B4-BE49-F238E27FC236}">
                <a16:creationId xmlns:a16="http://schemas.microsoft.com/office/drawing/2014/main" id="{31210EDB-987B-EEC9-F411-260F14DF159F}"/>
              </a:ext>
            </a:extLst>
          </p:cNvPr>
          <p:cNvSpPr>
            <a:spLocks noChangeArrowheads="1"/>
          </p:cNvSpPr>
          <p:nvPr/>
        </p:nvSpPr>
        <p:spPr bwMode="auto">
          <a:xfrm>
            <a:off x="211553" y="3388139"/>
            <a:ext cx="1929640" cy="965752"/>
          </a:xfrm>
          <a:prstGeom prst="rect">
            <a:avLst/>
          </a:prstGeom>
          <a:solidFill>
            <a:srgbClr val="FFFFFF"/>
          </a:solidFill>
          <a:ln w="19080">
            <a:solidFill>
              <a:srgbClr val="4D4D4D"/>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Aft>
                <a:spcPts val="1425"/>
              </a:spcAft>
              <a:buClr>
                <a:srgbClr val="000000"/>
              </a:buClr>
              <a:buSzPct val="100000"/>
              <a:buFont typeface="Times New Roman" panose="02020603050405020304" pitchFamily="18" charset="0"/>
              <a:tabLst>
                <a:tab pos="723900" algn="l"/>
              </a:tabLst>
              <a:defRPr sz="2900">
                <a:solidFill>
                  <a:srgbClr val="000000"/>
                </a:solidFill>
                <a:latin typeface="Tw Cen MT" panose="020B0602020104020603" pitchFamily="34" charset="77"/>
                <a:ea typeface="Microsoft YaHei" panose="020B0503020204020204" pitchFamily="34" charset="-122"/>
              </a:defRPr>
            </a:lvl1pPr>
            <a:lvl2pPr>
              <a:lnSpc>
                <a:spcPct val="98000"/>
              </a:lnSpc>
              <a:spcAft>
                <a:spcPts val="1138"/>
              </a:spcAft>
              <a:buClr>
                <a:srgbClr val="000000"/>
              </a:buClr>
              <a:buSzPct val="100000"/>
              <a:buFont typeface="Times New Roman" panose="02020603050405020304" pitchFamily="18" charset="0"/>
              <a:tabLst>
                <a:tab pos="723900" algn="l"/>
              </a:tabLst>
              <a:defRPr sz="2300">
                <a:solidFill>
                  <a:srgbClr val="000000"/>
                </a:solidFill>
                <a:latin typeface="Tw Cen MT" panose="020B0602020104020603" pitchFamily="34" charset="77"/>
                <a:ea typeface="Microsoft YaHei" panose="020B0503020204020204" pitchFamily="34" charset="-122"/>
              </a:defRPr>
            </a:lvl2pPr>
            <a:lvl3pPr>
              <a:lnSpc>
                <a:spcPct val="98000"/>
              </a:lnSpc>
              <a:spcAft>
                <a:spcPts val="850"/>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3pPr>
            <a:lvl4pPr>
              <a:lnSpc>
                <a:spcPct val="98000"/>
              </a:lnSpc>
              <a:spcAft>
                <a:spcPts val="575"/>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4pPr>
            <a:lvl5pPr>
              <a:lnSpc>
                <a:spcPct val="98000"/>
              </a:lnSpc>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5pPr>
            <a:lvl6pPr marL="25146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6pPr>
            <a:lvl7pPr marL="29718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7pPr>
            <a:lvl8pPr marL="34290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8pPr>
            <a:lvl9pPr marL="38862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9pPr>
          </a:lstStyle>
          <a:p>
            <a:pPr algn="ctr" eaLnBrk="1" hangingPunct="1">
              <a:lnSpc>
                <a:spcPct val="100000"/>
              </a:lnSpc>
              <a:spcBef>
                <a:spcPts val="700"/>
              </a:spcBef>
              <a:spcAft>
                <a:spcPct val="0"/>
              </a:spcAft>
            </a:pPr>
            <a:r>
              <a:rPr lang="sv-SE" altLang="sv-SE" sz="2000" b="1" dirty="0">
                <a:latin typeface="Tw Cen MT"/>
                <a:ea typeface="Microsoft YaHei"/>
              </a:rPr>
              <a:t>Herrsektion</a:t>
            </a:r>
          </a:p>
          <a:p>
            <a:pPr algn="ctr">
              <a:lnSpc>
                <a:spcPct val="100000"/>
              </a:lnSpc>
              <a:spcBef>
                <a:spcPts val="700"/>
              </a:spcBef>
              <a:spcAft>
                <a:spcPct val="0"/>
              </a:spcAft>
            </a:pPr>
            <a:r>
              <a:rPr lang="sv-SE" altLang="sv-SE" sz="1800" dirty="0">
                <a:latin typeface="Tw Cen MT"/>
                <a:ea typeface="Microsoft YaHei"/>
              </a:rPr>
              <a:t>Vakant</a:t>
            </a:r>
            <a:endParaRPr lang="sv-SE" altLang="sv-SE" sz="1800" dirty="0"/>
          </a:p>
        </p:txBody>
      </p:sp>
      <p:sp>
        <p:nvSpPr>
          <p:cNvPr id="16389" name="Rectangle 5">
            <a:extLst>
              <a:ext uri="{FF2B5EF4-FFF2-40B4-BE49-F238E27FC236}">
                <a16:creationId xmlns:a16="http://schemas.microsoft.com/office/drawing/2014/main" id="{04BA0547-E6F6-1F68-AF3D-7422CAF86E71}"/>
              </a:ext>
            </a:extLst>
          </p:cNvPr>
          <p:cNvSpPr>
            <a:spLocks noChangeArrowheads="1"/>
          </p:cNvSpPr>
          <p:nvPr/>
        </p:nvSpPr>
        <p:spPr bwMode="auto">
          <a:xfrm>
            <a:off x="2289384" y="3378200"/>
            <a:ext cx="2019090" cy="975691"/>
          </a:xfrm>
          <a:prstGeom prst="rect">
            <a:avLst/>
          </a:prstGeom>
          <a:solidFill>
            <a:srgbClr val="FFFFFF"/>
          </a:solidFill>
          <a:ln w="19080">
            <a:solidFill>
              <a:srgbClr val="4D4D4D"/>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Aft>
                <a:spcPts val="1425"/>
              </a:spcAft>
              <a:buClr>
                <a:srgbClr val="000000"/>
              </a:buClr>
              <a:buSzPct val="100000"/>
              <a:buFont typeface="Times New Roman" panose="02020603050405020304" pitchFamily="18" charset="0"/>
              <a:tabLst>
                <a:tab pos="723900" algn="l"/>
              </a:tabLst>
              <a:defRPr sz="2900">
                <a:solidFill>
                  <a:srgbClr val="000000"/>
                </a:solidFill>
                <a:latin typeface="Tw Cen MT" panose="020B0602020104020603" pitchFamily="34" charset="77"/>
                <a:ea typeface="Microsoft YaHei" panose="020B0503020204020204" pitchFamily="34" charset="-122"/>
              </a:defRPr>
            </a:lvl1pPr>
            <a:lvl2pPr>
              <a:lnSpc>
                <a:spcPct val="98000"/>
              </a:lnSpc>
              <a:spcAft>
                <a:spcPts val="1138"/>
              </a:spcAft>
              <a:buClr>
                <a:srgbClr val="000000"/>
              </a:buClr>
              <a:buSzPct val="100000"/>
              <a:buFont typeface="Times New Roman" panose="02020603050405020304" pitchFamily="18" charset="0"/>
              <a:tabLst>
                <a:tab pos="723900" algn="l"/>
              </a:tabLst>
              <a:defRPr sz="2300">
                <a:solidFill>
                  <a:srgbClr val="000000"/>
                </a:solidFill>
                <a:latin typeface="Tw Cen MT" panose="020B0602020104020603" pitchFamily="34" charset="77"/>
                <a:ea typeface="Microsoft YaHei" panose="020B0503020204020204" pitchFamily="34" charset="-122"/>
              </a:defRPr>
            </a:lvl2pPr>
            <a:lvl3pPr>
              <a:lnSpc>
                <a:spcPct val="98000"/>
              </a:lnSpc>
              <a:spcAft>
                <a:spcPts val="850"/>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3pPr>
            <a:lvl4pPr>
              <a:lnSpc>
                <a:spcPct val="98000"/>
              </a:lnSpc>
              <a:spcAft>
                <a:spcPts val="575"/>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4pPr>
            <a:lvl5pPr>
              <a:lnSpc>
                <a:spcPct val="98000"/>
              </a:lnSpc>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5pPr>
            <a:lvl6pPr marL="25146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6pPr>
            <a:lvl7pPr marL="29718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7pPr>
            <a:lvl8pPr marL="34290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8pPr>
            <a:lvl9pPr marL="38862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9pPr>
          </a:lstStyle>
          <a:p>
            <a:pPr algn="ctr" eaLnBrk="1" hangingPunct="1">
              <a:lnSpc>
                <a:spcPct val="100000"/>
              </a:lnSpc>
              <a:spcBef>
                <a:spcPts val="700"/>
              </a:spcBef>
              <a:spcAft>
                <a:spcPct val="0"/>
              </a:spcAft>
            </a:pPr>
            <a:r>
              <a:rPr lang="sv-SE" altLang="sv-SE" sz="2000" b="1" dirty="0">
                <a:latin typeface="Tw Cen MT"/>
                <a:ea typeface="Microsoft YaHei"/>
              </a:rPr>
              <a:t>Damsektion</a:t>
            </a:r>
          </a:p>
          <a:p>
            <a:pPr algn="ctr">
              <a:lnSpc>
                <a:spcPct val="100000"/>
              </a:lnSpc>
              <a:spcBef>
                <a:spcPts val="700"/>
              </a:spcBef>
              <a:spcAft>
                <a:spcPct val="0"/>
              </a:spcAft>
            </a:pPr>
            <a:r>
              <a:rPr lang="sv-SE" altLang="sv-SE" sz="1800" dirty="0">
                <a:latin typeface="Tw Cen MT"/>
                <a:ea typeface="Microsoft YaHei"/>
              </a:rPr>
              <a:t>Passiv</a:t>
            </a:r>
            <a:endParaRPr lang="sv-SE" altLang="sv-SE" sz="1800" dirty="0"/>
          </a:p>
        </p:txBody>
      </p:sp>
      <p:sp>
        <p:nvSpPr>
          <p:cNvPr id="16390" name="Rectangle 6">
            <a:extLst>
              <a:ext uri="{FF2B5EF4-FFF2-40B4-BE49-F238E27FC236}">
                <a16:creationId xmlns:a16="http://schemas.microsoft.com/office/drawing/2014/main" id="{5F3D0088-2975-ACFF-6472-01760B0063B4}"/>
              </a:ext>
            </a:extLst>
          </p:cNvPr>
          <p:cNvSpPr>
            <a:spLocks noChangeArrowheads="1"/>
          </p:cNvSpPr>
          <p:nvPr/>
        </p:nvSpPr>
        <p:spPr bwMode="auto">
          <a:xfrm>
            <a:off x="4567582" y="3378200"/>
            <a:ext cx="2178602" cy="975691"/>
          </a:xfrm>
          <a:prstGeom prst="rect">
            <a:avLst/>
          </a:prstGeom>
          <a:solidFill>
            <a:srgbClr val="FFFFFF"/>
          </a:solidFill>
          <a:ln w="19080">
            <a:solidFill>
              <a:srgbClr val="4D4D4D"/>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Aft>
                <a:spcPts val="1425"/>
              </a:spcAft>
              <a:buClr>
                <a:srgbClr val="000000"/>
              </a:buClr>
              <a:buSzPct val="100000"/>
              <a:buFont typeface="Times New Roman" panose="02020603050405020304" pitchFamily="18" charset="0"/>
              <a:tabLst>
                <a:tab pos="723900" algn="l"/>
              </a:tabLst>
              <a:defRPr sz="2900">
                <a:solidFill>
                  <a:srgbClr val="000000"/>
                </a:solidFill>
                <a:latin typeface="Tw Cen MT" panose="020B0602020104020603" pitchFamily="34" charset="77"/>
                <a:ea typeface="Microsoft YaHei" panose="020B0503020204020204" pitchFamily="34" charset="-122"/>
              </a:defRPr>
            </a:lvl1pPr>
            <a:lvl2pPr>
              <a:lnSpc>
                <a:spcPct val="98000"/>
              </a:lnSpc>
              <a:spcAft>
                <a:spcPts val="1138"/>
              </a:spcAft>
              <a:buClr>
                <a:srgbClr val="000000"/>
              </a:buClr>
              <a:buSzPct val="100000"/>
              <a:buFont typeface="Times New Roman" panose="02020603050405020304" pitchFamily="18" charset="0"/>
              <a:tabLst>
                <a:tab pos="723900" algn="l"/>
              </a:tabLst>
              <a:defRPr sz="2300">
                <a:solidFill>
                  <a:srgbClr val="000000"/>
                </a:solidFill>
                <a:latin typeface="Tw Cen MT" panose="020B0602020104020603" pitchFamily="34" charset="77"/>
                <a:ea typeface="Microsoft YaHei" panose="020B0503020204020204" pitchFamily="34" charset="-122"/>
              </a:defRPr>
            </a:lvl2pPr>
            <a:lvl3pPr>
              <a:lnSpc>
                <a:spcPct val="98000"/>
              </a:lnSpc>
              <a:spcAft>
                <a:spcPts val="850"/>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3pPr>
            <a:lvl4pPr>
              <a:lnSpc>
                <a:spcPct val="98000"/>
              </a:lnSpc>
              <a:spcAft>
                <a:spcPts val="575"/>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4pPr>
            <a:lvl5pPr>
              <a:lnSpc>
                <a:spcPct val="98000"/>
              </a:lnSpc>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5pPr>
            <a:lvl6pPr marL="25146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6pPr>
            <a:lvl7pPr marL="29718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7pPr>
            <a:lvl8pPr marL="34290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8pPr>
            <a:lvl9pPr marL="38862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9pPr>
          </a:lstStyle>
          <a:p>
            <a:pPr algn="ctr" eaLnBrk="1" hangingPunct="1">
              <a:lnSpc>
                <a:spcPct val="100000"/>
              </a:lnSpc>
              <a:spcBef>
                <a:spcPts val="700"/>
              </a:spcBef>
              <a:spcAft>
                <a:spcPct val="0"/>
              </a:spcAft>
            </a:pPr>
            <a:r>
              <a:rPr lang="sv-SE" altLang="sv-SE" sz="2000" b="1" dirty="0">
                <a:latin typeface="Tw Cen MT"/>
                <a:ea typeface="Microsoft YaHei"/>
              </a:rPr>
              <a:t>Ungdomssektion</a:t>
            </a:r>
          </a:p>
          <a:p>
            <a:pPr algn="ctr">
              <a:lnSpc>
                <a:spcPct val="100000"/>
              </a:lnSpc>
              <a:spcBef>
                <a:spcPts val="700"/>
              </a:spcBef>
              <a:spcAft>
                <a:spcPct val="0"/>
              </a:spcAft>
            </a:pPr>
            <a:r>
              <a:rPr lang="sv-SE" altLang="sv-SE" sz="1800" dirty="0">
                <a:latin typeface="Tw Cen MT"/>
                <a:ea typeface="Microsoft YaHei"/>
              </a:rPr>
              <a:t>Tim Forsberg</a:t>
            </a:r>
          </a:p>
        </p:txBody>
      </p:sp>
      <p:cxnSp>
        <p:nvCxnSpPr>
          <p:cNvPr id="18022" name="Rak pilkoppling 18021">
            <a:extLst>
              <a:ext uri="{FF2B5EF4-FFF2-40B4-BE49-F238E27FC236}">
                <a16:creationId xmlns:a16="http://schemas.microsoft.com/office/drawing/2014/main" id="{332CE17C-FE8E-9917-80D2-BE5584D18E4D}"/>
              </a:ext>
            </a:extLst>
          </p:cNvPr>
          <p:cNvCxnSpPr/>
          <p:nvPr/>
        </p:nvCxnSpPr>
        <p:spPr bwMode="auto">
          <a:xfrm flipH="1">
            <a:off x="4768298" y="2502176"/>
            <a:ext cx="9938" cy="496956"/>
          </a:xfrm>
          <a:prstGeom prst="straightConnector1">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23" name="Rak pilkoppling 18022">
            <a:extLst>
              <a:ext uri="{FF2B5EF4-FFF2-40B4-BE49-F238E27FC236}">
                <a16:creationId xmlns:a16="http://schemas.microsoft.com/office/drawing/2014/main" id="{72B93889-CE73-49B1-5D4A-4EB546D8908E}"/>
              </a:ext>
            </a:extLst>
          </p:cNvPr>
          <p:cNvCxnSpPr>
            <a:cxnSpLocks/>
          </p:cNvCxnSpPr>
          <p:nvPr/>
        </p:nvCxnSpPr>
        <p:spPr bwMode="auto">
          <a:xfrm>
            <a:off x="1180270" y="3038888"/>
            <a:ext cx="1" cy="337931"/>
          </a:xfrm>
          <a:prstGeom prst="straightConnector1">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24" name="Rak pilkoppling 18023">
            <a:extLst>
              <a:ext uri="{FF2B5EF4-FFF2-40B4-BE49-F238E27FC236}">
                <a16:creationId xmlns:a16="http://schemas.microsoft.com/office/drawing/2014/main" id="{C8C79A44-BFAE-295E-9FCA-395289F75D3F}"/>
              </a:ext>
            </a:extLst>
          </p:cNvPr>
          <p:cNvCxnSpPr>
            <a:cxnSpLocks/>
          </p:cNvCxnSpPr>
          <p:nvPr/>
        </p:nvCxnSpPr>
        <p:spPr bwMode="auto">
          <a:xfrm>
            <a:off x="3247610" y="3048828"/>
            <a:ext cx="1" cy="337931"/>
          </a:xfrm>
          <a:prstGeom prst="straightConnector1">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25" name="Rak pilkoppling 18024">
            <a:extLst>
              <a:ext uri="{FF2B5EF4-FFF2-40B4-BE49-F238E27FC236}">
                <a16:creationId xmlns:a16="http://schemas.microsoft.com/office/drawing/2014/main" id="{6F27B999-3FB2-F36E-17A7-161EFD1FA663}"/>
              </a:ext>
            </a:extLst>
          </p:cNvPr>
          <p:cNvCxnSpPr>
            <a:cxnSpLocks/>
          </p:cNvCxnSpPr>
          <p:nvPr/>
        </p:nvCxnSpPr>
        <p:spPr bwMode="auto">
          <a:xfrm>
            <a:off x="5603184" y="3038889"/>
            <a:ext cx="1" cy="337931"/>
          </a:xfrm>
          <a:prstGeom prst="straightConnector1">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26" name="Rak pilkoppling 18025">
            <a:extLst>
              <a:ext uri="{FF2B5EF4-FFF2-40B4-BE49-F238E27FC236}">
                <a16:creationId xmlns:a16="http://schemas.microsoft.com/office/drawing/2014/main" id="{DC3C57A6-FE9E-F040-72F1-972D390AA878}"/>
              </a:ext>
            </a:extLst>
          </p:cNvPr>
          <p:cNvCxnSpPr>
            <a:cxnSpLocks/>
          </p:cNvCxnSpPr>
          <p:nvPr/>
        </p:nvCxnSpPr>
        <p:spPr bwMode="auto">
          <a:xfrm>
            <a:off x="7779854" y="3048828"/>
            <a:ext cx="1" cy="337931"/>
          </a:xfrm>
          <a:prstGeom prst="straightConnector1">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28" name="Rak pilkoppling 18027">
            <a:extLst>
              <a:ext uri="{FF2B5EF4-FFF2-40B4-BE49-F238E27FC236}">
                <a16:creationId xmlns:a16="http://schemas.microsoft.com/office/drawing/2014/main" id="{A6F6EEAA-EC8E-7DAA-43C4-03AAC1B22C95}"/>
              </a:ext>
            </a:extLst>
          </p:cNvPr>
          <p:cNvCxnSpPr/>
          <p:nvPr/>
        </p:nvCxnSpPr>
        <p:spPr bwMode="auto">
          <a:xfrm flipV="1">
            <a:off x="1172818" y="3001619"/>
            <a:ext cx="6609521" cy="9937"/>
          </a:xfrm>
          <a:prstGeom prst="straightConnector1">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a:extLst>
              <a:ext uri="{FF2B5EF4-FFF2-40B4-BE49-F238E27FC236}">
                <a16:creationId xmlns:a16="http://schemas.microsoft.com/office/drawing/2014/main" id="{BC2FFE6E-193B-1E2E-7484-B587C5D8138E}"/>
              </a:ext>
            </a:extLst>
          </p:cNvPr>
          <p:cNvSpPr>
            <a:spLocks noGrp="1" noChangeArrowheads="1"/>
          </p:cNvSpPr>
          <p:nvPr>
            <p:ph type="title"/>
          </p:nvPr>
        </p:nvSpPr>
        <p:spPr>
          <a:xfrm>
            <a:off x="612775" y="228600"/>
            <a:ext cx="8153400" cy="990600"/>
          </a:xfrm>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sv-SE" sz="4400">
                <a:latin typeface="Arial" panose="020B0604020202020204" pitchFamily="34" charset="0"/>
              </a:rPr>
              <a:t>Personal </a:t>
            </a:r>
            <a:r>
              <a:rPr lang="en-US" altLang="sv-SE" sz="4400" err="1">
                <a:latin typeface="Arial" panose="020B0604020202020204" pitchFamily="34" charset="0"/>
              </a:rPr>
              <a:t>inom</a:t>
            </a:r>
            <a:r>
              <a:rPr lang="en-US" altLang="sv-SE" sz="4400">
                <a:latin typeface="Arial" panose="020B0604020202020204" pitchFamily="34" charset="0"/>
              </a:rPr>
              <a:t> MSSK</a:t>
            </a:r>
          </a:p>
        </p:txBody>
      </p:sp>
      <p:sp>
        <p:nvSpPr>
          <p:cNvPr id="14338" name="Rectangle 2">
            <a:extLst>
              <a:ext uri="{FF2B5EF4-FFF2-40B4-BE49-F238E27FC236}">
                <a16:creationId xmlns:a16="http://schemas.microsoft.com/office/drawing/2014/main" id="{3CF7BF48-DF6B-A681-8444-BC534200E22D}"/>
              </a:ext>
            </a:extLst>
          </p:cNvPr>
          <p:cNvSpPr>
            <a:spLocks noGrp="1" noChangeArrowheads="1"/>
          </p:cNvSpPr>
          <p:nvPr>
            <p:ph type="body" idx="1"/>
          </p:nvPr>
        </p:nvSpPr>
        <p:spPr>
          <a:xfrm>
            <a:off x="612775" y="1222513"/>
            <a:ext cx="8153400" cy="4132263"/>
          </a:xfrm>
        </p:spPr>
        <p:txBody>
          <a:bodyPr/>
          <a:lstStyle/>
          <a:p>
            <a:pPr marL="215900" indent="-215900" eaLnBrk="1" hangingPunct="1">
              <a:lnSpc>
                <a:spcPct val="120000"/>
              </a:lnSpc>
              <a:spcBef>
                <a:spcPts val="7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err="1">
                <a:latin typeface="Arial"/>
                <a:ea typeface="Tahoma"/>
                <a:cs typeface="Arial"/>
              </a:rPr>
              <a:t>Kanslist</a:t>
            </a:r>
            <a:r>
              <a:rPr lang="en-US" altLang="sv-SE" dirty="0">
                <a:latin typeface="Arial"/>
                <a:ea typeface="Tahoma"/>
                <a:cs typeface="Arial"/>
              </a:rPr>
              <a:t>, </a:t>
            </a:r>
            <a:r>
              <a:rPr lang="en-US" altLang="sv-SE" dirty="0" err="1">
                <a:latin typeface="Arial"/>
                <a:ea typeface="Tahoma"/>
                <a:cs typeface="Arial"/>
              </a:rPr>
              <a:t>sköter</a:t>
            </a:r>
            <a:r>
              <a:rPr lang="en-US" altLang="sv-SE" dirty="0">
                <a:latin typeface="Arial"/>
                <a:ea typeface="Tahoma"/>
                <a:cs typeface="Arial"/>
              </a:rPr>
              <a:t> all administration </a:t>
            </a:r>
            <a:r>
              <a:rPr lang="en-US" altLang="sv-SE" dirty="0" err="1">
                <a:latin typeface="Arial"/>
                <a:ea typeface="Tahoma"/>
                <a:cs typeface="Arial"/>
              </a:rPr>
              <a:t>inom</a:t>
            </a:r>
            <a:r>
              <a:rPr lang="en-US" altLang="sv-SE" dirty="0">
                <a:latin typeface="Arial"/>
                <a:ea typeface="Tahoma"/>
                <a:cs typeface="Arial"/>
              </a:rPr>
              <a:t> </a:t>
            </a:r>
            <a:r>
              <a:rPr lang="en-US" altLang="sv-SE" dirty="0" err="1">
                <a:latin typeface="Arial"/>
                <a:ea typeface="Tahoma"/>
                <a:cs typeface="Arial"/>
              </a:rPr>
              <a:t>klubben</a:t>
            </a:r>
            <a:endParaRPr lang="en-US" altLang="sv-SE" dirty="0">
              <a:latin typeface="Arial"/>
              <a:ea typeface="Tahoma"/>
              <a:cs typeface="Arial"/>
            </a:endParaRPr>
          </a:p>
          <a:p>
            <a:pPr marL="0" indent="0" eaLnBrk="1" hangingPunct="1">
              <a:lnSpc>
                <a:spcPct val="120000"/>
              </a:lnSpc>
              <a:spcBef>
                <a:spcPts val="700"/>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sz="2400" dirty="0">
                <a:latin typeface="Arial"/>
                <a:ea typeface="Tahoma"/>
                <a:cs typeface="Arial"/>
              </a:rPr>
              <a:t>  Stefan Falk</a:t>
            </a:r>
            <a:endParaRPr lang="en-US" altLang="sv-SE" sz="2400" dirty="0"/>
          </a:p>
          <a:p>
            <a:pPr marL="0" indent="0">
              <a:lnSpc>
                <a:spcPct val="120000"/>
              </a:lnSpc>
              <a:spcBef>
                <a:spcPts val="700"/>
              </a:spcBef>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sz="2400" dirty="0">
                <a:latin typeface="Arial"/>
                <a:ea typeface="Tahoma"/>
                <a:cs typeface="Arial"/>
              </a:rPr>
              <a:t>  Mona Sandström</a:t>
            </a:r>
          </a:p>
          <a:p>
            <a:pPr marL="215900" indent="-215900" eaLnBrk="1" hangingPunct="1">
              <a:lnSpc>
                <a:spcPct val="120000"/>
              </a:lnSpc>
              <a:spcBef>
                <a:spcPts val="7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err="1"/>
              <a:t>Vaktmästare</a:t>
            </a:r>
            <a:endParaRPr lang="en-US" altLang="sv-SE" dirty="0"/>
          </a:p>
          <a:p>
            <a:pPr marL="400050" lvl="1" indent="0" eaLnBrk="1" hangingPunct="1">
              <a:lnSpc>
                <a:spcPct val="120000"/>
              </a:lnSpc>
              <a:spcBef>
                <a:spcPts val="700"/>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a:latin typeface="Arial"/>
                <a:ea typeface="Tahoma"/>
                <a:cs typeface="Arial"/>
              </a:rPr>
              <a:t>	Mikael </a:t>
            </a:r>
            <a:r>
              <a:rPr lang="en-US" altLang="sv-SE" dirty="0" err="1">
                <a:latin typeface="Arial"/>
                <a:ea typeface="Tahoma"/>
                <a:cs typeface="Arial"/>
              </a:rPr>
              <a:t>Bergvall</a:t>
            </a:r>
            <a:endParaRPr lang="en-US" altLang="sv-SE" dirty="0">
              <a:latin typeface="Arial"/>
              <a:ea typeface="Tahoma"/>
              <a:cs typeface="Arial"/>
            </a:endParaRPr>
          </a:p>
          <a:p>
            <a:pPr marL="0" indent="0" eaLnBrk="1" hangingPunct="1">
              <a:lnSpc>
                <a:spcPct val="120000"/>
              </a:lnSpc>
              <a:spcBef>
                <a:spcPts val="700"/>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err="1">
                <a:latin typeface="Arial"/>
                <a:ea typeface="Tahoma"/>
                <a:cs typeface="Arial"/>
              </a:rPr>
              <a:t>Alla</a:t>
            </a:r>
            <a:r>
              <a:rPr lang="en-US" altLang="sv-SE" dirty="0">
                <a:latin typeface="Arial"/>
                <a:ea typeface="Tahoma"/>
                <a:cs typeface="Arial"/>
              </a:rPr>
              <a:t> </a:t>
            </a:r>
            <a:r>
              <a:rPr lang="en-US" altLang="sv-SE" dirty="0" err="1">
                <a:latin typeface="Arial"/>
                <a:ea typeface="Tahoma"/>
                <a:cs typeface="Arial"/>
              </a:rPr>
              <a:t>andra</a:t>
            </a:r>
            <a:r>
              <a:rPr lang="en-US" altLang="sv-SE" dirty="0">
                <a:latin typeface="Arial"/>
                <a:ea typeface="Tahoma"/>
                <a:cs typeface="Arial"/>
              </a:rPr>
              <a:t> </a:t>
            </a:r>
            <a:r>
              <a:rPr lang="en-US" altLang="sv-SE" dirty="0" err="1">
                <a:latin typeface="Arial"/>
                <a:ea typeface="Tahoma"/>
                <a:cs typeface="Arial"/>
              </a:rPr>
              <a:t>uppgifter</a:t>
            </a:r>
            <a:r>
              <a:rPr lang="en-US" altLang="sv-SE" dirty="0">
                <a:latin typeface="Arial"/>
                <a:ea typeface="Tahoma"/>
                <a:cs typeface="Arial"/>
              </a:rPr>
              <a:t> </a:t>
            </a:r>
            <a:r>
              <a:rPr lang="en-US" altLang="sv-SE" dirty="0" err="1">
                <a:latin typeface="Arial"/>
                <a:ea typeface="Tahoma"/>
                <a:cs typeface="Arial"/>
              </a:rPr>
              <a:t>görs</a:t>
            </a:r>
            <a:r>
              <a:rPr lang="en-US" altLang="sv-SE" dirty="0">
                <a:latin typeface="Arial"/>
                <a:ea typeface="Tahoma"/>
                <a:cs typeface="Arial"/>
              </a:rPr>
              <a:t> </a:t>
            </a:r>
            <a:r>
              <a:rPr lang="en-US" altLang="sv-SE" dirty="0" err="1">
                <a:latin typeface="Arial"/>
                <a:ea typeface="Tahoma"/>
                <a:cs typeface="Arial"/>
              </a:rPr>
              <a:t>ideellt</a:t>
            </a:r>
            <a:r>
              <a:rPr lang="en-US" altLang="sv-SE" dirty="0">
                <a:latin typeface="Arial"/>
                <a:ea typeface="Tahoma"/>
                <a:cs typeface="Arial"/>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E1A54AC8-8243-5821-1DA2-CF1B8FC2DA89}"/>
              </a:ext>
            </a:extLst>
          </p:cNvPr>
          <p:cNvSpPr>
            <a:spLocks noGrp="1" noChangeArrowheads="1"/>
          </p:cNvSpPr>
          <p:nvPr>
            <p:ph type="title"/>
          </p:nvPr>
        </p:nvSpPr>
        <p:spPr>
          <a:xfrm>
            <a:off x="612775" y="149087"/>
            <a:ext cx="8153400" cy="990600"/>
          </a:xfrm>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sv-SE" altLang="sv-SE" sz="4400" dirty="0">
                <a:latin typeface="Arial"/>
                <a:cs typeface="Arial"/>
              </a:rPr>
              <a:t>Ungdomssektionen</a:t>
            </a:r>
          </a:p>
        </p:txBody>
      </p:sp>
      <p:sp>
        <p:nvSpPr>
          <p:cNvPr id="5122" name="Rectangle 2">
            <a:extLst>
              <a:ext uri="{FF2B5EF4-FFF2-40B4-BE49-F238E27FC236}">
                <a16:creationId xmlns:a16="http://schemas.microsoft.com/office/drawing/2014/main" id="{7FA4C0A1-8A69-6E6B-7E3F-24A3E7484EFF}"/>
              </a:ext>
            </a:extLst>
          </p:cNvPr>
          <p:cNvSpPr>
            <a:spLocks noGrp="1" noChangeArrowheads="1"/>
          </p:cNvSpPr>
          <p:nvPr>
            <p:ph type="body" idx="1"/>
          </p:nvPr>
        </p:nvSpPr>
        <p:spPr>
          <a:xfrm>
            <a:off x="612775" y="1143000"/>
            <a:ext cx="8153400" cy="4132263"/>
          </a:xfrm>
        </p:spPr>
        <p:txBody>
          <a:bodyPr/>
          <a:lstStyle/>
          <a:p>
            <a:pPr eaLnBrk="1" hangingPunct="1">
              <a:lnSpc>
                <a:spcPct val="100000"/>
              </a:lnSpc>
              <a:spcBef>
                <a:spcPts val="700"/>
              </a:spcBef>
              <a:buClr>
                <a:srgbClr val="B2B2B2"/>
              </a:buClr>
              <a:buSzPct val="60000"/>
              <a:buFont typeface="Wingdings"/>
              <a:buChar char="q"/>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sv-SE" altLang="sv-SE" sz="2400" dirty="0">
                <a:latin typeface="Arial"/>
                <a:ea typeface="Tahoma"/>
                <a:cs typeface="Arial"/>
              </a:rPr>
              <a:t>Organiserar och driver </a:t>
            </a:r>
            <a:br>
              <a:rPr lang="sv-SE" altLang="sv-SE" sz="2400" dirty="0"/>
            </a:br>
            <a:r>
              <a:rPr lang="sv-SE" altLang="sv-SE" sz="1600" dirty="0">
                <a:latin typeface="Arial"/>
                <a:ea typeface="Tahoma"/>
                <a:cs typeface="Arial"/>
              </a:rPr>
              <a:t>Domarutbildningar, Fotbollsskola, MSSK-dagen, Sponsring, Material, Samarbeten, Ledarutbildning</a:t>
            </a:r>
            <a:endParaRPr lang="sv-SE" dirty="0"/>
          </a:p>
          <a:p>
            <a:pPr eaLnBrk="1" hangingPunct="1">
              <a:lnSpc>
                <a:spcPct val="100000"/>
              </a:lnSpc>
              <a:spcBef>
                <a:spcPts val="700"/>
              </a:spcBef>
              <a:buClr>
                <a:srgbClr val="B2B2B2"/>
              </a:buClr>
              <a:buSzPct val="60000"/>
              <a:buFont typeface="Wingdings"/>
              <a:buChar char="q"/>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sv-SE" altLang="sv-SE" sz="2400" dirty="0">
                <a:latin typeface="Arial"/>
                <a:ea typeface="Tahoma"/>
                <a:cs typeface="Arial"/>
              </a:rPr>
              <a:t>Sammankallar: möter föräldrar och ledare</a:t>
            </a:r>
          </a:p>
          <a:p>
            <a:pPr eaLnBrk="1" hangingPunct="1">
              <a:lnSpc>
                <a:spcPct val="100000"/>
              </a:lnSpc>
              <a:spcBef>
                <a:spcPts val="700"/>
              </a:spcBef>
              <a:buClr>
                <a:srgbClr val="B2B2B2"/>
              </a:buClr>
              <a:buSzPct val="60000"/>
              <a:buFont typeface="Wingdings"/>
              <a:buChar char="q"/>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sv-SE" altLang="sv-SE" sz="2400" dirty="0">
                <a:latin typeface="Arial"/>
                <a:ea typeface="Tahoma"/>
                <a:cs typeface="Arial"/>
              </a:rPr>
              <a:t>Tillsätter ansvarsroller och grupper</a:t>
            </a:r>
          </a:p>
          <a:p>
            <a:pPr eaLnBrk="1" hangingPunct="1">
              <a:lnSpc>
                <a:spcPct val="100000"/>
              </a:lnSpc>
              <a:spcBef>
                <a:spcPts val="700"/>
              </a:spcBef>
              <a:buClr>
                <a:srgbClr val="B2B2B2"/>
              </a:buClr>
              <a:buSzPct val="60000"/>
              <a:buFont typeface="Wingdings"/>
              <a:buChar char="q"/>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sv-SE" altLang="sv-SE" sz="2400" dirty="0">
                <a:latin typeface="Arial"/>
                <a:ea typeface="Tahoma"/>
                <a:cs typeface="Arial"/>
              </a:rPr>
              <a:t>Möter nya lag och föräldrar</a:t>
            </a:r>
          </a:p>
          <a:p>
            <a:pPr>
              <a:lnSpc>
                <a:spcPct val="100000"/>
              </a:lnSpc>
              <a:spcBef>
                <a:spcPts val="700"/>
              </a:spcBef>
              <a:buClr>
                <a:srgbClr val="B2B2B2"/>
              </a:buClr>
              <a:buSzPct val="60000"/>
              <a:buFont typeface="Wingdings"/>
              <a:buChar char="q"/>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sv-SE" altLang="sv-SE" sz="2400" dirty="0">
                <a:latin typeface="Arial"/>
                <a:ea typeface="Tahoma"/>
                <a:cs typeface="Arial"/>
              </a:rPr>
              <a:t>Vi söker fler aktiva medlemmar för att hjälpa till med sektionens arbete. </a:t>
            </a:r>
            <a:r>
              <a:rPr lang="sv-SE" altLang="sv-SE" sz="2000" i="1" dirty="0">
                <a:latin typeface="Arial"/>
                <a:ea typeface="Tahoma"/>
                <a:cs typeface="Arial"/>
              </a:rPr>
              <a:t>(Kontakta Andreas Jakobsson)</a:t>
            </a:r>
            <a:endParaRPr lang="sv-SE" altLang="sv-SE" sz="2000" i="1" dirty="0"/>
          </a:p>
          <a:p>
            <a:pPr eaLnBrk="1" hangingPunct="1">
              <a:lnSpc>
                <a:spcPct val="100000"/>
              </a:lnSpc>
              <a:spcBef>
                <a:spcPts val="700"/>
              </a:spcBef>
              <a:buClr>
                <a:srgbClr val="B2B2B2"/>
              </a:buClr>
              <a:buSzPct val="60000"/>
              <a:buFont typeface="Wingdings"/>
              <a:buChar char="q"/>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altLang="sv-SE" sz="2400" dirty="0"/>
          </a:p>
          <a:p>
            <a:pPr eaLnBrk="1" hangingPunct="1">
              <a:lnSpc>
                <a:spcPct val="100000"/>
              </a:lnSpc>
              <a:buClrTx/>
              <a:buSzTx/>
              <a:buFont typeface="Wingdings"/>
              <a:buChar char="q"/>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altLang="sv-SE" sz="2000" dirty="0"/>
          </a:p>
          <a:p>
            <a:pPr eaLnBrk="1" hangingPunct="1">
              <a:lnSpc>
                <a:spcPct val="100000"/>
              </a:lnSpc>
              <a:spcBef>
                <a:spcPts val="700"/>
              </a:spcBef>
              <a:buClrTx/>
              <a:buSzTx/>
              <a:buFont typeface="Wingdings"/>
              <a:buChar char="q"/>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altLang="sv-SE" sz="2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AA583440-B4FC-1B7E-FE12-F625E5A4C19D}"/>
              </a:ext>
            </a:extLst>
          </p:cNvPr>
          <p:cNvSpPr>
            <a:spLocks noGrp="1" noChangeArrowheads="1"/>
          </p:cNvSpPr>
          <p:nvPr>
            <p:ph type="title"/>
          </p:nvPr>
        </p:nvSpPr>
        <p:spPr>
          <a:xfrm>
            <a:off x="612775" y="228600"/>
            <a:ext cx="8153400" cy="990600"/>
          </a:xfrm>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sv-SE" altLang="sv-SE" sz="4400" dirty="0">
                <a:latin typeface="Arial"/>
                <a:cs typeface="Arial"/>
              </a:rPr>
              <a:t>Att spela inom föreningen</a:t>
            </a:r>
          </a:p>
        </p:txBody>
      </p:sp>
      <p:sp>
        <p:nvSpPr>
          <p:cNvPr id="6146" name="Rectangle 2">
            <a:extLst>
              <a:ext uri="{FF2B5EF4-FFF2-40B4-BE49-F238E27FC236}">
                <a16:creationId xmlns:a16="http://schemas.microsoft.com/office/drawing/2014/main" id="{34A18CA5-D454-F88B-FECC-8E6522151C89}"/>
              </a:ext>
            </a:extLst>
          </p:cNvPr>
          <p:cNvSpPr>
            <a:spLocks noGrp="1" noChangeArrowheads="1"/>
          </p:cNvSpPr>
          <p:nvPr>
            <p:ph type="body" idx="1"/>
          </p:nvPr>
        </p:nvSpPr>
        <p:spPr>
          <a:xfrm>
            <a:off x="612775" y="1222513"/>
            <a:ext cx="8153400" cy="3963298"/>
          </a:xfrm>
        </p:spPr>
        <p:txBody>
          <a:bodyPr/>
          <a:lstStyle/>
          <a:p>
            <a:pPr marL="215900" indent="-215900" eaLnBrk="1" hangingPunct="1">
              <a:lnSpc>
                <a:spcPct val="100000"/>
              </a:lnSpc>
              <a:spcBef>
                <a:spcPts val="7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sv-SE" altLang="sv-SE" sz="1800">
                <a:latin typeface="Arial"/>
                <a:ea typeface="Tahoma"/>
                <a:cs typeface="Arial"/>
              </a:rPr>
              <a:t>Medlemsavgift 200 kr ( För familj de två första 200kr/person, resterande 100kr/person) eller 500kr/familj (måste meddela kansliet)</a:t>
            </a:r>
          </a:p>
          <a:p>
            <a:pPr marL="215900" indent="-215900" eaLnBrk="1" hangingPunct="1">
              <a:lnSpc>
                <a:spcPct val="100000"/>
              </a:lnSpc>
              <a:spcBef>
                <a:spcPts val="7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sv-SE" altLang="sv-SE" sz="1800" dirty="0">
                <a:latin typeface="Arial"/>
                <a:ea typeface="Tahoma"/>
                <a:cs typeface="Arial"/>
              </a:rPr>
              <a:t>Spelaravgift (Denna förändras </a:t>
            </a:r>
            <a:r>
              <a:rPr lang="sv-SE" altLang="sv-SE" sz="1800" dirty="0" err="1">
                <a:latin typeface="Arial"/>
                <a:ea typeface="Tahoma"/>
                <a:cs typeface="Arial"/>
              </a:rPr>
              <a:t>pga</a:t>
            </a:r>
            <a:r>
              <a:rPr lang="sv-SE" altLang="sv-SE" sz="1800" dirty="0">
                <a:latin typeface="Arial"/>
                <a:ea typeface="Tahoma"/>
                <a:cs typeface="Arial"/>
              </a:rPr>
              <a:t> av ökade kostnader. Har varit samma sen 2014…)</a:t>
            </a:r>
          </a:p>
          <a:p>
            <a:pPr marL="0" indent="0" eaLnBrk="1" hangingPunct="1">
              <a:lnSpc>
                <a:spcPct val="100000"/>
              </a:lnSpc>
              <a:spcBef>
                <a:spcPts val="700"/>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altLang="sv-SE" sz="2400" dirty="0"/>
          </a:p>
          <a:p>
            <a:pPr marL="0" indent="0" eaLnBrk="1" hangingPunct="1">
              <a:lnSpc>
                <a:spcPct val="100000"/>
              </a:lnSpc>
              <a:spcBef>
                <a:spcPts val="700"/>
              </a:spcBef>
              <a:buClrTx/>
              <a:buSzTx/>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a:latin typeface="Arial"/>
                <a:ea typeface="Tahoma"/>
                <a:cs typeface="Arial"/>
              </a:rPr>
              <a:t> </a:t>
            </a:r>
            <a:br>
              <a:rPr lang="en-US" altLang="sv-SE" dirty="0"/>
            </a:br>
            <a:endParaRPr lang="en-US" altLang="sv-SE"/>
          </a:p>
          <a:p>
            <a:pPr marL="0" indent="0" eaLnBrk="1" hangingPunct="1">
              <a:lnSpc>
                <a:spcPct val="100000"/>
              </a:lnSpc>
              <a:spcBef>
                <a:spcPts val="700"/>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sz="2000" dirty="0">
                <a:latin typeface="Arial"/>
                <a:ea typeface="Tahoma"/>
                <a:cs typeface="Arial"/>
              </a:rPr>
              <a:t>Mer info: www.laget.se/mssk</a:t>
            </a:r>
          </a:p>
          <a:p>
            <a:pPr marL="0" indent="0" eaLnBrk="1" hangingPunct="1">
              <a:lnSpc>
                <a:spcPct val="100000"/>
              </a:lnSpc>
              <a:spcBef>
                <a:spcPts val="700"/>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altLang="sv-SE"/>
          </a:p>
        </p:txBody>
      </p:sp>
      <p:graphicFrame>
        <p:nvGraphicFramePr>
          <p:cNvPr id="4" name="Table 3">
            <a:extLst>
              <a:ext uri="{FF2B5EF4-FFF2-40B4-BE49-F238E27FC236}">
                <a16:creationId xmlns:a16="http://schemas.microsoft.com/office/drawing/2014/main" id="{9C741831-E724-325E-98BE-429376AA6EB4}"/>
              </a:ext>
            </a:extLst>
          </p:cNvPr>
          <p:cNvGraphicFramePr>
            <a:graphicFrameLocks noGrp="1"/>
          </p:cNvGraphicFramePr>
          <p:nvPr>
            <p:extLst>
              <p:ext uri="{D42A27DB-BD31-4B8C-83A1-F6EECF244321}">
                <p14:modId xmlns:p14="http://schemas.microsoft.com/office/powerpoint/2010/main" val="2904550264"/>
              </p:ext>
            </p:extLst>
          </p:nvPr>
        </p:nvGraphicFramePr>
        <p:xfrm>
          <a:off x="566530" y="2892286"/>
          <a:ext cx="8248842" cy="1661104"/>
        </p:xfrm>
        <a:graphic>
          <a:graphicData uri="http://schemas.openxmlformats.org/drawingml/2006/table">
            <a:tbl>
              <a:tblPr>
                <a:tableStyleId>{073A0DAA-6AF3-43AB-8588-CEC1D06C72B9}</a:tableStyleId>
              </a:tblPr>
              <a:tblGrid>
                <a:gridCol w="1728715">
                  <a:extLst>
                    <a:ext uri="{9D8B030D-6E8A-4147-A177-3AD203B41FA5}">
                      <a16:colId xmlns:a16="http://schemas.microsoft.com/office/drawing/2014/main" val="3048151974"/>
                    </a:ext>
                  </a:extLst>
                </a:gridCol>
                <a:gridCol w="875729">
                  <a:extLst>
                    <a:ext uri="{9D8B030D-6E8A-4147-A177-3AD203B41FA5}">
                      <a16:colId xmlns:a16="http://schemas.microsoft.com/office/drawing/2014/main" val="1365380547"/>
                    </a:ext>
                  </a:extLst>
                </a:gridCol>
                <a:gridCol w="841611">
                  <a:extLst>
                    <a:ext uri="{9D8B030D-6E8A-4147-A177-3AD203B41FA5}">
                      <a16:colId xmlns:a16="http://schemas.microsoft.com/office/drawing/2014/main" val="2841613904"/>
                    </a:ext>
                  </a:extLst>
                </a:gridCol>
                <a:gridCol w="783923">
                  <a:extLst>
                    <a:ext uri="{9D8B030D-6E8A-4147-A177-3AD203B41FA5}">
                      <a16:colId xmlns:a16="http://schemas.microsoft.com/office/drawing/2014/main" val="2776101530"/>
                    </a:ext>
                  </a:extLst>
                </a:gridCol>
                <a:gridCol w="1013351">
                  <a:extLst>
                    <a:ext uri="{9D8B030D-6E8A-4147-A177-3AD203B41FA5}">
                      <a16:colId xmlns:a16="http://schemas.microsoft.com/office/drawing/2014/main" val="2575262905"/>
                    </a:ext>
                  </a:extLst>
                </a:gridCol>
                <a:gridCol w="1171432">
                  <a:extLst>
                    <a:ext uri="{9D8B030D-6E8A-4147-A177-3AD203B41FA5}">
                      <a16:colId xmlns:a16="http://schemas.microsoft.com/office/drawing/2014/main" val="622452643"/>
                    </a:ext>
                  </a:extLst>
                </a:gridCol>
                <a:gridCol w="832243">
                  <a:extLst>
                    <a:ext uri="{9D8B030D-6E8A-4147-A177-3AD203B41FA5}">
                      <a16:colId xmlns:a16="http://schemas.microsoft.com/office/drawing/2014/main" val="2737259112"/>
                    </a:ext>
                  </a:extLst>
                </a:gridCol>
                <a:gridCol w="1001838">
                  <a:extLst>
                    <a:ext uri="{9D8B030D-6E8A-4147-A177-3AD203B41FA5}">
                      <a16:colId xmlns:a16="http://schemas.microsoft.com/office/drawing/2014/main" val="1508529889"/>
                    </a:ext>
                  </a:extLst>
                </a:gridCol>
              </a:tblGrid>
              <a:tr h="453028">
                <a:tc>
                  <a:txBody>
                    <a:bodyPr/>
                    <a:lstStyle/>
                    <a:p>
                      <a:pPr algn="l" fontAlgn="b"/>
                      <a:r>
                        <a:rPr lang="sv-SE" sz="2000" u="none" strike="noStrike" dirty="0">
                          <a:solidFill>
                            <a:schemeClr val="bg1"/>
                          </a:solidFill>
                          <a:effectLst/>
                        </a:rPr>
                        <a:t>Spelform</a:t>
                      </a:r>
                    </a:p>
                  </a:txBody>
                  <a:tcPr marL="9525" marR="9525" marT="9525" marB="0" anchor="b">
                    <a:solidFill>
                      <a:schemeClr val="tx1"/>
                    </a:solidFill>
                  </a:tcPr>
                </a:tc>
                <a:tc>
                  <a:txBody>
                    <a:bodyPr/>
                    <a:lstStyle/>
                    <a:p>
                      <a:pPr algn="ctr" fontAlgn="b"/>
                      <a:r>
                        <a:rPr lang="en-GB" sz="2000" u="none" strike="noStrike" dirty="0">
                          <a:solidFill>
                            <a:schemeClr val="bg1"/>
                          </a:solidFill>
                          <a:effectLst/>
                        </a:rPr>
                        <a:t>3 x 3</a:t>
                      </a:r>
                    </a:p>
                  </a:txBody>
                  <a:tcPr marL="9525" marR="9525" marT="9525" marB="0" anchor="b">
                    <a:solidFill>
                      <a:schemeClr val="tx1"/>
                    </a:solidFill>
                  </a:tcPr>
                </a:tc>
                <a:tc gridSpan="2">
                  <a:txBody>
                    <a:bodyPr/>
                    <a:lstStyle/>
                    <a:p>
                      <a:pPr algn="ctr" fontAlgn="b"/>
                      <a:r>
                        <a:rPr lang="en-GB" sz="2000" u="none" strike="noStrike" dirty="0">
                          <a:solidFill>
                            <a:schemeClr val="bg1"/>
                          </a:solidFill>
                          <a:effectLst/>
                        </a:rPr>
                        <a:t>5x5</a:t>
                      </a:r>
                    </a:p>
                  </a:txBody>
                  <a:tcPr marL="9525" marR="9525" marT="9525" marB="0" anchor="b">
                    <a:solidFill>
                      <a:schemeClr val="tx1"/>
                    </a:solidFill>
                  </a:tcPr>
                </a:tc>
                <a:tc hMerge="1">
                  <a:txBody>
                    <a:bodyPr/>
                    <a:lstStyle/>
                    <a:p>
                      <a:endParaRPr lang="sv-SE"/>
                    </a:p>
                  </a:txBody>
                  <a:tcPr marL="0" marR="0" marT="0" marB="0" horzOverflow="overflow"/>
                </a:tc>
                <a:tc>
                  <a:txBody>
                    <a:bodyPr/>
                    <a:lstStyle/>
                    <a:p>
                      <a:pPr algn="ctr" fontAlgn="b"/>
                      <a:r>
                        <a:rPr lang="en-GB" sz="2000" u="none" strike="noStrike" dirty="0">
                          <a:solidFill>
                            <a:schemeClr val="bg1"/>
                          </a:solidFill>
                          <a:effectLst/>
                        </a:rPr>
                        <a:t>7x7</a:t>
                      </a:r>
                    </a:p>
                  </a:txBody>
                  <a:tcPr marL="9525" marR="9525" marT="9525" marB="0" anchor="b">
                    <a:solidFill>
                      <a:schemeClr val="tx1"/>
                    </a:solidFill>
                  </a:tcPr>
                </a:tc>
                <a:tc>
                  <a:txBody>
                    <a:bodyPr/>
                    <a:lstStyle/>
                    <a:p>
                      <a:pPr algn="ctr" fontAlgn="b"/>
                      <a:r>
                        <a:rPr lang="en-GB" sz="2000" u="none" strike="noStrike" dirty="0">
                          <a:solidFill>
                            <a:schemeClr val="bg1"/>
                          </a:solidFill>
                          <a:effectLst/>
                        </a:rPr>
                        <a:t>9x9</a:t>
                      </a:r>
                    </a:p>
                  </a:txBody>
                  <a:tcPr marL="9525" marR="9525" marT="9525" marB="0" anchor="b">
                    <a:solidFill>
                      <a:schemeClr val="tx1"/>
                    </a:solidFill>
                  </a:tcPr>
                </a:tc>
                <a:tc gridSpan="2">
                  <a:txBody>
                    <a:bodyPr/>
                    <a:lstStyle/>
                    <a:p>
                      <a:pPr algn="ctr" fontAlgn="b"/>
                      <a:r>
                        <a:rPr lang="en-GB" sz="2000" u="none" strike="noStrike" dirty="0">
                          <a:solidFill>
                            <a:schemeClr val="bg1"/>
                          </a:solidFill>
                          <a:effectLst/>
                        </a:rPr>
                        <a:t>11x11</a:t>
                      </a:r>
                    </a:p>
                  </a:txBody>
                  <a:tcPr marL="9525" marR="9525" marT="9525" marB="0" anchor="b">
                    <a:solidFill>
                      <a:schemeClr val="tx1"/>
                    </a:solidFill>
                  </a:tcPr>
                </a:tc>
                <a:tc hMerge="1">
                  <a:txBody>
                    <a:bodyPr/>
                    <a:lstStyle/>
                    <a:p>
                      <a:endParaRPr lang="en-GB" sz="1800" u="none" strike="noStrike" dirty="0">
                        <a:solidFill>
                          <a:schemeClr val="bg1"/>
                        </a:solidFill>
                        <a:effectLst/>
                      </a:endParaRPr>
                    </a:p>
                  </a:txBody>
                  <a:tcPr marL="9524" marR="9524" marT="9524" marB="0" anchor="b">
                    <a:solidFill>
                      <a:schemeClr val="tx1"/>
                    </a:solidFill>
                  </a:tcPr>
                </a:tc>
                <a:extLst>
                  <a:ext uri="{0D108BD9-81ED-4DB2-BD59-A6C34878D82A}">
                    <a16:rowId xmlns:a16="http://schemas.microsoft.com/office/drawing/2014/main" val="1344853695"/>
                  </a:ext>
                </a:extLst>
              </a:tr>
              <a:tr h="569190">
                <a:tc>
                  <a:txBody>
                    <a:bodyPr/>
                    <a:lstStyle/>
                    <a:p>
                      <a:pPr lvl="0" algn="l" fontAlgn="b"/>
                      <a:r>
                        <a:rPr lang="en-US" sz="2000" u="none" strike="noStrike" err="1">
                          <a:effectLst/>
                        </a:rPr>
                        <a:t>Spelare</a:t>
                      </a:r>
                      <a:r>
                        <a:rPr lang="en-US" sz="2000" u="none" strike="noStrike" dirty="0">
                          <a:effectLst/>
                        </a:rPr>
                        <a:t> </a:t>
                      </a:r>
                      <a:r>
                        <a:rPr lang="en-US" sz="2000" u="none" strike="noStrike" err="1">
                          <a:effectLst/>
                        </a:rPr>
                        <a:t>född</a:t>
                      </a:r>
                      <a:endParaRPr lang="en-US" sz="2000" u="none" strike="noStrike">
                        <a:effectLst/>
                      </a:endParaRPr>
                    </a:p>
                  </a:txBody>
                  <a:tcPr marL="9525" marR="9525" marT="9525" marB="0" anchor="b"/>
                </a:tc>
                <a:tc>
                  <a:txBody>
                    <a:bodyPr/>
                    <a:lstStyle/>
                    <a:p>
                      <a:pPr lvl="0" algn="l" fontAlgn="b"/>
                      <a:r>
                        <a:rPr lang="en-US" sz="2000" u="none" strike="noStrike" dirty="0">
                          <a:effectLst/>
                        </a:rPr>
                        <a:t>20</a:t>
                      </a:r>
                    </a:p>
                  </a:txBody>
                  <a:tcPr marL="9525" marR="9525" marT="9525" marB="0" anchor="b"/>
                </a:tc>
                <a:tc>
                  <a:txBody>
                    <a:bodyPr/>
                    <a:lstStyle/>
                    <a:p>
                      <a:pPr lvl="0" algn="l" fontAlgn="b"/>
                      <a:r>
                        <a:rPr lang="en-US" sz="2000" u="none" strike="noStrike" dirty="0">
                          <a:effectLst/>
                        </a:rPr>
                        <a:t>19</a:t>
                      </a:r>
                    </a:p>
                  </a:txBody>
                  <a:tcPr marL="9525" marR="9525" marT="9525" marB="0" anchor="b"/>
                </a:tc>
                <a:tc>
                  <a:txBody>
                    <a:bodyPr/>
                    <a:lstStyle/>
                    <a:p>
                      <a:pPr lvl="0" algn="l" fontAlgn="b"/>
                      <a:r>
                        <a:rPr lang="en-US" sz="2000" u="none" strike="noStrike" dirty="0">
                          <a:effectLst/>
                        </a:rPr>
                        <a:t>18-17</a:t>
                      </a:r>
                    </a:p>
                  </a:txBody>
                  <a:tcPr marL="9525" marR="9525" marT="9525" marB="0" anchor="b"/>
                </a:tc>
                <a:tc>
                  <a:txBody>
                    <a:bodyPr/>
                    <a:lstStyle/>
                    <a:p>
                      <a:pPr lvl="0" algn="l"/>
                      <a:r>
                        <a:rPr lang="en-US" sz="2000" u="none" strike="noStrike" dirty="0">
                          <a:effectLst/>
                        </a:rPr>
                        <a:t>16-14</a:t>
                      </a:r>
                      <a:endParaRPr lang="en-US" sz="2000" u="none" strike="noStrike" dirty="0"/>
                    </a:p>
                  </a:txBody>
                  <a:tcPr marL="9525" marR="9525" marT="9525" marB="0" anchor="b"/>
                </a:tc>
                <a:tc>
                  <a:txBody>
                    <a:bodyPr/>
                    <a:lstStyle/>
                    <a:p>
                      <a:pPr lvl="0" algn="l"/>
                      <a:r>
                        <a:rPr lang="en-US" sz="2000" u="none" strike="noStrike" dirty="0">
                          <a:effectLst/>
                        </a:rPr>
                        <a:t>13-12</a:t>
                      </a:r>
                      <a:endParaRPr lang="sv-SE" sz="2000" u="none" strike="noStrike" dirty="0"/>
                    </a:p>
                  </a:txBody>
                  <a:tcPr anchor="b"/>
                </a:tc>
                <a:tc>
                  <a:txBody>
                    <a:bodyPr/>
                    <a:lstStyle/>
                    <a:p>
                      <a:pPr lvl="0" algn="l"/>
                      <a:r>
                        <a:rPr lang="en-US" sz="2000" u="none" strike="noStrike" dirty="0">
                          <a:effectLst/>
                        </a:rPr>
                        <a:t>11-</a:t>
                      </a:r>
                      <a:endParaRPr lang="sv-SE" sz="2000" u="none" strike="noStrike" dirty="0"/>
                    </a:p>
                  </a:txBody>
                  <a:tcPr anchor="b"/>
                </a:tc>
                <a:tc>
                  <a:txBody>
                    <a:bodyPr/>
                    <a:lstStyle/>
                    <a:p>
                      <a:pPr lvl="0" algn="l">
                        <a:buNone/>
                      </a:pPr>
                      <a:r>
                        <a:rPr lang="en-US" sz="2000" u="none" strike="noStrike" dirty="0">
                          <a:effectLst/>
                        </a:rPr>
                        <a:t>Senior</a:t>
                      </a:r>
                    </a:p>
                  </a:txBody>
                  <a:tcPr anchor="b"/>
                </a:tc>
                <a:extLst>
                  <a:ext uri="{0D108BD9-81ED-4DB2-BD59-A6C34878D82A}">
                    <a16:rowId xmlns:a16="http://schemas.microsoft.com/office/drawing/2014/main" val="196987726"/>
                  </a:ext>
                </a:extLst>
              </a:tr>
              <a:tr h="638886">
                <a:tc>
                  <a:txBody>
                    <a:bodyPr/>
                    <a:lstStyle/>
                    <a:p>
                      <a:pPr lvl="0" algn="l" fontAlgn="b"/>
                      <a:r>
                        <a:rPr lang="en-US" sz="2000" u="none" strike="noStrike" err="1">
                          <a:effectLst/>
                        </a:rPr>
                        <a:t>Deltagaravgift</a:t>
                      </a:r>
                      <a:r>
                        <a:rPr lang="en-US" sz="2000" u="none" strike="noStrike" dirty="0">
                          <a:effectLst/>
                        </a:rPr>
                        <a:t>​</a:t>
                      </a:r>
                    </a:p>
                  </a:txBody>
                  <a:tcPr marL="9525" marR="9525" marT="9525" anchor="b"/>
                </a:tc>
                <a:tc>
                  <a:txBody>
                    <a:bodyPr/>
                    <a:lstStyle/>
                    <a:p>
                      <a:pPr lvl="0" algn="l" fontAlgn="b"/>
                      <a:r>
                        <a:rPr lang="en-US" sz="2000" u="none" strike="noStrike" dirty="0">
                          <a:effectLst/>
                        </a:rPr>
                        <a:t>0 </a:t>
                      </a:r>
                      <a:r>
                        <a:rPr lang="en-US" sz="2000" u="none" strike="noStrike" err="1">
                          <a:effectLst/>
                        </a:rPr>
                        <a:t>kr</a:t>
                      </a:r>
                      <a:r>
                        <a:rPr lang="en-US" sz="2000" u="none" strike="noStrike" dirty="0">
                          <a:effectLst/>
                        </a:rPr>
                        <a:t>​</a:t>
                      </a:r>
                    </a:p>
                  </a:txBody>
                  <a:tcPr marL="9525" marR="9525" marT="9525" anchor="b"/>
                </a:tc>
                <a:tc>
                  <a:txBody>
                    <a:bodyPr/>
                    <a:lstStyle/>
                    <a:p>
                      <a:pPr lvl="0" algn="l" fontAlgn="b"/>
                      <a:r>
                        <a:rPr lang="en-US" sz="2000" u="none" strike="noStrike" dirty="0">
                          <a:effectLst/>
                        </a:rPr>
                        <a:t>250</a:t>
                      </a:r>
                    </a:p>
                  </a:txBody>
                  <a:tcPr marL="9525" marR="9525" marT="9525" anchor="b"/>
                </a:tc>
                <a:tc>
                  <a:txBody>
                    <a:bodyPr/>
                    <a:lstStyle/>
                    <a:p>
                      <a:pPr lvl="0" algn="l" fontAlgn="b"/>
                      <a:r>
                        <a:rPr lang="en-US" sz="2000" u="none" strike="noStrike" dirty="0">
                          <a:effectLst/>
                        </a:rPr>
                        <a:t>500</a:t>
                      </a:r>
                    </a:p>
                  </a:txBody>
                  <a:tcPr marL="9525" marR="9525" marT="9525" anchor="b"/>
                </a:tc>
                <a:tc>
                  <a:txBody>
                    <a:bodyPr/>
                    <a:lstStyle/>
                    <a:p>
                      <a:pPr lvl="0" algn="l"/>
                      <a:r>
                        <a:rPr lang="en-US" sz="2000" u="none" strike="noStrike" dirty="0">
                          <a:effectLst/>
                        </a:rPr>
                        <a:t>1000</a:t>
                      </a:r>
                      <a:endParaRPr lang="en-US" sz="2000" u="none" strike="noStrike"/>
                    </a:p>
                  </a:txBody>
                  <a:tcPr marL="9525" marR="9525" marT="9525" anchor="b"/>
                </a:tc>
                <a:tc>
                  <a:txBody>
                    <a:bodyPr/>
                    <a:lstStyle/>
                    <a:p>
                      <a:pPr lvl="0" algn="l"/>
                      <a:r>
                        <a:rPr lang="en-US" sz="2000" u="none" strike="noStrike" dirty="0">
                          <a:effectLst/>
                        </a:rPr>
                        <a:t>1100</a:t>
                      </a:r>
                      <a:endParaRPr lang="sv-SE" sz="2000" u="none" strike="noStrike"/>
                    </a:p>
                  </a:txBody>
                  <a:tcPr anchor="b"/>
                </a:tc>
                <a:tc>
                  <a:txBody>
                    <a:bodyPr/>
                    <a:lstStyle/>
                    <a:p>
                      <a:pPr lvl="0" algn="l"/>
                      <a:r>
                        <a:rPr lang="en-US" sz="2000" u="none" strike="noStrike" dirty="0">
                          <a:effectLst/>
                        </a:rPr>
                        <a:t>1200</a:t>
                      </a:r>
                      <a:endParaRPr lang="sv-SE" sz="2000" u="none" strike="noStrike"/>
                    </a:p>
                  </a:txBody>
                  <a:tcPr anchor="b"/>
                </a:tc>
                <a:tc>
                  <a:txBody>
                    <a:bodyPr/>
                    <a:lstStyle/>
                    <a:p>
                      <a:pPr lvl="0" algn="l">
                        <a:buNone/>
                      </a:pPr>
                      <a:r>
                        <a:rPr lang="en-US" sz="2000" u="none" strike="noStrike" dirty="0">
                          <a:effectLst/>
                        </a:rPr>
                        <a:t>1400</a:t>
                      </a:r>
                    </a:p>
                  </a:txBody>
                  <a:tcPr anchor="b"/>
                </a:tc>
                <a:extLst>
                  <a:ext uri="{0D108BD9-81ED-4DB2-BD59-A6C34878D82A}">
                    <a16:rowId xmlns:a16="http://schemas.microsoft.com/office/drawing/2014/main" val="1620019481"/>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607A73BF-77C8-CDA2-6243-D8E144F941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8438" y="725488"/>
            <a:ext cx="3543300" cy="5032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E040DF01-21C6-D66E-7A51-2904E8414877}"/>
              </a:ext>
            </a:extLst>
          </p:cNvPr>
          <p:cNvSpPr txBox="1"/>
          <p:nvPr/>
        </p:nvSpPr>
        <p:spPr>
          <a:xfrm>
            <a:off x="373587" y="979241"/>
            <a:ext cx="4659685" cy="4401205"/>
          </a:xfrm>
          <a:prstGeom prst="rect">
            <a:avLst/>
          </a:prstGeom>
          <a:noFill/>
        </p:spPr>
        <p:txBody>
          <a:bodyPr wrap="square" lIns="91440" tIns="45720" rIns="91440" bIns="45720" rtlCol="0" anchor="t">
            <a:spAutoFit/>
          </a:bodyPr>
          <a:lstStyle/>
          <a:p>
            <a:endParaRPr lang="sv-SE" sz="1600" dirty="0">
              <a:latin typeface="Arial"/>
              <a:ea typeface="Microsoft YaHei"/>
              <a:cs typeface="Arial"/>
            </a:endParaRPr>
          </a:p>
          <a:p>
            <a:pPr marL="457200" indent="-457200">
              <a:buFont typeface="Arial"/>
              <a:buChar char="•"/>
            </a:pPr>
            <a:r>
              <a:rPr lang="en-SE" sz="2400" dirty="0">
                <a:latin typeface="Arial"/>
                <a:ea typeface="Microsoft YaHei"/>
                <a:cs typeface="Arial"/>
              </a:rPr>
              <a:t>Vi har bytt från </a:t>
            </a:r>
            <a:r>
              <a:rPr lang="en-SE" sz="2400" err="1">
                <a:latin typeface="Arial"/>
                <a:ea typeface="Microsoft YaHei"/>
                <a:cs typeface="Arial"/>
              </a:rPr>
              <a:t>Billogram</a:t>
            </a:r>
            <a:r>
              <a:rPr lang="en-SE" sz="2400" dirty="0">
                <a:latin typeface="Arial"/>
                <a:ea typeface="Microsoft YaHei"/>
                <a:cs typeface="Arial"/>
              </a:rPr>
              <a:t> till </a:t>
            </a:r>
            <a:r>
              <a:rPr lang="en-SE" sz="2400" b="1" err="1">
                <a:latin typeface="Arial"/>
                <a:ea typeface="Microsoft YaHei"/>
                <a:cs typeface="Arial"/>
              </a:rPr>
              <a:t>Ping</a:t>
            </a:r>
            <a:r>
              <a:rPr lang="en-SE" sz="2400" b="1" dirty="0">
                <a:latin typeface="Arial"/>
                <a:ea typeface="Microsoft YaHei"/>
                <a:cs typeface="Arial"/>
              </a:rPr>
              <a:t> </a:t>
            </a:r>
            <a:r>
              <a:rPr lang="en-SE" sz="2400" b="1" err="1">
                <a:latin typeface="Arial"/>
                <a:ea typeface="Microsoft YaHei"/>
                <a:cs typeface="Arial"/>
              </a:rPr>
              <a:t>Payment</a:t>
            </a:r>
            <a:endParaRPr lang="sv-SE" sz="2400" b="1">
              <a:latin typeface="Arial"/>
              <a:ea typeface="Microsoft YaHei"/>
              <a:cs typeface="Arial"/>
            </a:endParaRPr>
          </a:p>
          <a:p>
            <a:pPr marL="342900" indent="-342900">
              <a:buFont typeface="Arial"/>
              <a:buChar char="•"/>
            </a:pPr>
            <a:endParaRPr lang="en-SE" sz="2400" dirty="0">
              <a:latin typeface="Arial"/>
              <a:ea typeface="Microsoft YaHei"/>
              <a:cs typeface="Arial"/>
            </a:endParaRPr>
          </a:p>
          <a:p>
            <a:pPr marL="342900" indent="-342900">
              <a:buFont typeface="Arial"/>
              <a:buChar char="•"/>
            </a:pPr>
            <a:r>
              <a:rPr lang="en-SE" sz="2400" dirty="0">
                <a:latin typeface="Arial"/>
                <a:ea typeface="Microsoft YaHei"/>
                <a:cs typeface="Arial"/>
              </a:rPr>
              <a:t>Man </a:t>
            </a:r>
            <a:r>
              <a:rPr lang="en-SE" sz="2400" err="1">
                <a:latin typeface="Arial"/>
                <a:ea typeface="Microsoft YaHei"/>
                <a:cs typeface="Arial"/>
              </a:rPr>
              <a:t>kommer</a:t>
            </a:r>
            <a:r>
              <a:rPr lang="en-SE" sz="2400" dirty="0">
                <a:latin typeface="Arial"/>
                <a:ea typeface="Microsoft YaHei"/>
                <a:cs typeface="Arial"/>
              </a:rPr>
              <a:t> </a:t>
            </a:r>
            <a:r>
              <a:rPr lang="en-SE" sz="2400" err="1">
                <a:latin typeface="Arial"/>
                <a:ea typeface="Microsoft YaHei"/>
                <a:cs typeface="Arial"/>
              </a:rPr>
              <a:t>även</a:t>
            </a:r>
            <a:r>
              <a:rPr lang="en-SE" sz="2400" dirty="0">
                <a:latin typeface="Arial"/>
                <a:ea typeface="Microsoft YaHei"/>
                <a:cs typeface="Arial"/>
              </a:rPr>
              <a:t> </a:t>
            </a:r>
            <a:r>
              <a:rPr lang="en-SE" sz="2400" err="1">
                <a:latin typeface="Arial"/>
                <a:ea typeface="Microsoft YaHei"/>
                <a:cs typeface="Arial"/>
              </a:rPr>
              <a:t>att</a:t>
            </a:r>
            <a:r>
              <a:rPr lang="en-SE" sz="2400" dirty="0">
                <a:latin typeface="Arial"/>
                <a:ea typeface="Microsoft YaHei"/>
                <a:cs typeface="Arial"/>
              </a:rPr>
              <a:t> </a:t>
            </a:r>
            <a:r>
              <a:rPr lang="en-SE" sz="2400" err="1">
                <a:latin typeface="Arial"/>
                <a:ea typeface="Microsoft YaHei"/>
                <a:cs typeface="Arial"/>
              </a:rPr>
              <a:t>kunna</a:t>
            </a:r>
            <a:r>
              <a:rPr lang="en-SE" sz="2400" dirty="0">
                <a:latin typeface="Arial"/>
                <a:ea typeface="Microsoft YaHei"/>
                <a:cs typeface="Arial"/>
              </a:rPr>
              <a:t> </a:t>
            </a:r>
            <a:r>
              <a:rPr lang="en-SE" sz="2400" err="1">
                <a:latin typeface="Arial"/>
                <a:ea typeface="Microsoft YaHei"/>
                <a:cs typeface="Arial"/>
              </a:rPr>
              <a:t>betala</a:t>
            </a:r>
            <a:r>
              <a:rPr lang="en-SE" sz="2400" dirty="0">
                <a:latin typeface="Arial"/>
                <a:ea typeface="Microsoft YaHei"/>
                <a:cs typeface="Arial"/>
              </a:rPr>
              <a:t> via Swish.</a:t>
            </a:r>
          </a:p>
          <a:p>
            <a:pPr marL="342900" indent="-342900">
              <a:buFont typeface="Arial"/>
              <a:buChar char="•"/>
            </a:pPr>
            <a:endParaRPr lang="en-SE" sz="2400" dirty="0">
              <a:cs typeface="Arial"/>
            </a:endParaRPr>
          </a:p>
          <a:p>
            <a:pPr marL="342900" indent="-342900">
              <a:buFont typeface="Arial"/>
              <a:buChar char="•"/>
            </a:pPr>
            <a:r>
              <a:rPr lang="en-SE" sz="2400" dirty="0">
                <a:latin typeface="Arial"/>
                <a:ea typeface="Microsoft YaHei"/>
                <a:cs typeface="Arial"/>
              </a:rPr>
              <a:t>OBS! Ej </a:t>
            </a:r>
            <a:r>
              <a:rPr lang="en-SE" sz="2400" err="1">
                <a:latin typeface="Arial"/>
                <a:ea typeface="Microsoft YaHei"/>
                <a:cs typeface="Arial"/>
              </a:rPr>
              <a:t>betald</a:t>
            </a:r>
            <a:r>
              <a:rPr lang="en-SE" sz="2400" dirty="0">
                <a:latin typeface="Arial"/>
                <a:ea typeface="Microsoft YaHei"/>
                <a:cs typeface="Arial"/>
              </a:rPr>
              <a:t> </a:t>
            </a:r>
            <a:r>
              <a:rPr lang="en-SE" sz="2400" err="1">
                <a:latin typeface="Arial"/>
                <a:ea typeface="Microsoft YaHei"/>
                <a:cs typeface="Arial"/>
              </a:rPr>
              <a:t>medlemsavgift</a:t>
            </a:r>
            <a:r>
              <a:rPr lang="en-SE" sz="2400" dirty="0">
                <a:latin typeface="Arial"/>
                <a:ea typeface="Microsoft YaHei"/>
                <a:cs typeface="Arial"/>
              </a:rPr>
              <a:t> </a:t>
            </a:r>
            <a:r>
              <a:rPr lang="en-SE" sz="2400" err="1">
                <a:latin typeface="Arial"/>
                <a:ea typeface="Microsoft YaHei"/>
                <a:cs typeface="Arial"/>
              </a:rPr>
              <a:t>innebär</a:t>
            </a:r>
            <a:r>
              <a:rPr lang="en-SE" sz="2400" dirty="0">
                <a:latin typeface="Arial"/>
                <a:ea typeface="Microsoft YaHei"/>
                <a:cs typeface="Arial"/>
              </a:rPr>
              <a:t> </a:t>
            </a:r>
            <a:r>
              <a:rPr lang="en-SE" sz="2400" err="1">
                <a:latin typeface="Arial"/>
                <a:ea typeface="Microsoft YaHei"/>
                <a:cs typeface="Arial"/>
              </a:rPr>
              <a:t>att</a:t>
            </a:r>
            <a:r>
              <a:rPr lang="en-SE" sz="2400" dirty="0">
                <a:latin typeface="Arial"/>
                <a:ea typeface="Microsoft YaHei"/>
                <a:cs typeface="Arial"/>
              </a:rPr>
              <a:t> </a:t>
            </a:r>
            <a:r>
              <a:rPr lang="en-SE" sz="2400" err="1">
                <a:latin typeface="Arial"/>
                <a:ea typeface="Microsoft YaHei"/>
                <a:cs typeface="Arial"/>
              </a:rPr>
              <a:t>försäkringarna</a:t>
            </a:r>
            <a:r>
              <a:rPr lang="en-SE" sz="2400" dirty="0">
                <a:latin typeface="Arial"/>
                <a:ea typeface="Microsoft YaHei"/>
                <a:cs typeface="Arial"/>
              </a:rPr>
              <a:t> </a:t>
            </a:r>
            <a:r>
              <a:rPr lang="en-SE" sz="2400" err="1">
                <a:latin typeface="Arial"/>
                <a:ea typeface="Microsoft YaHei"/>
                <a:cs typeface="Arial"/>
              </a:rPr>
              <a:t>inte</a:t>
            </a:r>
            <a:r>
              <a:rPr lang="en-SE" sz="2400" dirty="0">
                <a:latin typeface="Arial"/>
                <a:ea typeface="Microsoft YaHei"/>
                <a:cs typeface="Arial"/>
              </a:rPr>
              <a:t> </a:t>
            </a:r>
            <a:r>
              <a:rPr lang="en-SE" sz="2400" err="1">
                <a:latin typeface="Arial"/>
                <a:ea typeface="Microsoft YaHei"/>
                <a:cs typeface="Arial"/>
              </a:rPr>
              <a:t>gäller</a:t>
            </a:r>
            <a:r>
              <a:rPr lang="en-SE" sz="2400" dirty="0">
                <a:latin typeface="Arial"/>
                <a:ea typeface="Microsoft YaHei"/>
                <a:cs typeface="Arial"/>
              </a:rPr>
              <a:t> </a:t>
            </a:r>
            <a:r>
              <a:rPr lang="en-SE" sz="2400" err="1">
                <a:latin typeface="Arial"/>
                <a:ea typeface="Microsoft YaHei"/>
                <a:cs typeface="Arial"/>
              </a:rPr>
              <a:t>och</a:t>
            </a:r>
            <a:r>
              <a:rPr lang="en-SE" sz="2400" dirty="0">
                <a:latin typeface="Arial"/>
                <a:ea typeface="Microsoft YaHei"/>
                <a:cs typeface="Arial"/>
              </a:rPr>
              <a:t> </a:t>
            </a:r>
            <a:r>
              <a:rPr lang="en-SE" sz="2400" err="1">
                <a:latin typeface="Arial"/>
                <a:ea typeface="Microsoft YaHei"/>
                <a:cs typeface="Arial"/>
              </a:rPr>
              <a:t>att</a:t>
            </a:r>
            <a:r>
              <a:rPr lang="en-SE" sz="2400" dirty="0">
                <a:latin typeface="Arial"/>
                <a:ea typeface="Microsoft YaHei"/>
                <a:cs typeface="Arial"/>
              </a:rPr>
              <a:t> </a:t>
            </a:r>
            <a:r>
              <a:rPr lang="en-SE" sz="2400" err="1">
                <a:latin typeface="Arial"/>
                <a:ea typeface="Microsoft YaHei"/>
                <a:cs typeface="Arial"/>
              </a:rPr>
              <a:t>spelaren</a:t>
            </a:r>
            <a:r>
              <a:rPr lang="en-SE" sz="2400" dirty="0">
                <a:latin typeface="Arial"/>
                <a:ea typeface="Microsoft YaHei"/>
                <a:cs typeface="Arial"/>
              </a:rPr>
              <a:t> </a:t>
            </a:r>
            <a:r>
              <a:rPr lang="en-SE" sz="2400" err="1">
                <a:latin typeface="Arial"/>
                <a:ea typeface="Microsoft YaHei"/>
                <a:cs typeface="Arial"/>
              </a:rPr>
              <a:t>ej</a:t>
            </a:r>
            <a:r>
              <a:rPr lang="en-SE" sz="2400" dirty="0">
                <a:latin typeface="Arial"/>
                <a:ea typeface="Microsoft YaHei"/>
                <a:cs typeface="Arial"/>
              </a:rPr>
              <a:t> </a:t>
            </a:r>
            <a:r>
              <a:rPr lang="en-SE" sz="2400" err="1">
                <a:latin typeface="Arial"/>
                <a:ea typeface="Microsoft YaHei"/>
                <a:cs typeface="Arial"/>
              </a:rPr>
              <a:t>får</a:t>
            </a:r>
            <a:r>
              <a:rPr lang="en-SE" sz="2400" dirty="0">
                <a:latin typeface="Arial"/>
                <a:ea typeface="Microsoft YaHei"/>
                <a:cs typeface="Arial"/>
              </a:rPr>
              <a:t> delta </a:t>
            </a:r>
            <a:r>
              <a:rPr lang="en-SE" sz="2400" err="1">
                <a:latin typeface="Arial"/>
                <a:ea typeface="Microsoft YaHei"/>
                <a:cs typeface="Arial"/>
              </a:rPr>
              <a:t>på</a:t>
            </a:r>
            <a:r>
              <a:rPr lang="en-SE" sz="2400" dirty="0">
                <a:latin typeface="Arial"/>
                <a:ea typeface="Microsoft YaHei"/>
                <a:cs typeface="Arial"/>
              </a:rPr>
              <a:t> matcher. </a:t>
            </a:r>
            <a:endParaRPr lang="en-SE" sz="2400" dirty="0">
              <a:cs typeface="Arial"/>
            </a:endParaRPr>
          </a:p>
        </p:txBody>
      </p:sp>
      <p:sp>
        <p:nvSpPr>
          <p:cNvPr id="22529" name="Rectangle 1">
            <a:extLst>
              <a:ext uri="{FF2B5EF4-FFF2-40B4-BE49-F238E27FC236}">
                <a16:creationId xmlns:a16="http://schemas.microsoft.com/office/drawing/2014/main" id="{6706BFBC-928D-586B-FEA4-11C220D39877}"/>
              </a:ext>
            </a:extLst>
          </p:cNvPr>
          <p:cNvSpPr>
            <a:spLocks noGrp="1" noChangeArrowheads="1"/>
          </p:cNvSpPr>
          <p:nvPr>
            <p:ph type="title"/>
          </p:nvPr>
        </p:nvSpPr>
        <p:spPr>
          <a:xfrm>
            <a:off x="374650" y="228600"/>
            <a:ext cx="8391525" cy="990600"/>
          </a:xfrm>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sv-SE" sz="4400" dirty="0" err="1">
                <a:latin typeface="Arial"/>
                <a:cs typeface="Arial"/>
              </a:rPr>
              <a:t>Inbetalning</a:t>
            </a:r>
            <a:r>
              <a:rPr lang="en-US" altLang="sv-SE" sz="4400" dirty="0">
                <a:latin typeface="Arial"/>
                <a:cs typeface="Arial"/>
              </a:rPr>
              <a:t> av </a:t>
            </a:r>
            <a:r>
              <a:rPr lang="en-US" altLang="sv-SE" sz="4400" dirty="0" err="1">
                <a:latin typeface="Arial"/>
                <a:cs typeface="Arial"/>
              </a:rPr>
              <a:t>avgifter</a:t>
            </a:r>
            <a:endParaRPr lang="en-US" altLang="sv-SE" sz="4400" dirty="0">
              <a:latin typeface="Arial"/>
              <a:cs typeface="Aria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1CAA054A-1F03-FD76-207B-4AFE1432F2F3}"/>
              </a:ext>
            </a:extLst>
          </p:cNvPr>
          <p:cNvSpPr>
            <a:spLocks noGrp="1" noChangeArrowheads="1"/>
          </p:cNvSpPr>
          <p:nvPr>
            <p:ph type="title"/>
          </p:nvPr>
        </p:nvSpPr>
        <p:spPr>
          <a:xfrm>
            <a:off x="555856" y="260648"/>
            <a:ext cx="8153400" cy="990600"/>
          </a:xfrm>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sv-SE" sz="4400" dirty="0" err="1">
                <a:latin typeface="Arial"/>
                <a:cs typeface="Arial"/>
              </a:rPr>
              <a:t>Arbetsuppgifter</a:t>
            </a:r>
            <a:r>
              <a:rPr lang="en-US" altLang="sv-SE" sz="4400" dirty="0">
                <a:latin typeface="Arial"/>
                <a:cs typeface="Arial"/>
              </a:rPr>
              <a:t> 2026</a:t>
            </a:r>
          </a:p>
        </p:txBody>
      </p:sp>
      <p:graphicFrame>
        <p:nvGraphicFramePr>
          <p:cNvPr id="3" name="Table 2">
            <a:extLst>
              <a:ext uri="{FF2B5EF4-FFF2-40B4-BE49-F238E27FC236}">
                <a16:creationId xmlns:a16="http://schemas.microsoft.com/office/drawing/2014/main" id="{6A7A7EEF-838A-5538-70BC-192EA7040E97}"/>
              </a:ext>
            </a:extLst>
          </p:cNvPr>
          <p:cNvGraphicFramePr>
            <a:graphicFrameLocks noGrp="1"/>
          </p:cNvGraphicFramePr>
          <p:nvPr>
            <p:extLst>
              <p:ext uri="{D42A27DB-BD31-4B8C-83A1-F6EECF244321}">
                <p14:modId xmlns:p14="http://schemas.microsoft.com/office/powerpoint/2010/main" val="921558037"/>
              </p:ext>
            </p:extLst>
          </p:nvPr>
        </p:nvGraphicFramePr>
        <p:xfrm>
          <a:off x="467139" y="1480930"/>
          <a:ext cx="8107984" cy="3172267"/>
        </p:xfrm>
        <a:graphic>
          <a:graphicData uri="http://schemas.openxmlformats.org/drawingml/2006/table">
            <a:tbl>
              <a:tblPr firstRow="1" firstCol="1" bandRow="1">
                <a:tableStyleId>{5C22544A-7EE6-4342-B048-85BDC9FD1C3A}</a:tableStyleId>
              </a:tblPr>
              <a:tblGrid>
                <a:gridCol w="1562367">
                  <a:extLst>
                    <a:ext uri="{9D8B030D-6E8A-4147-A177-3AD203B41FA5}">
                      <a16:colId xmlns:a16="http://schemas.microsoft.com/office/drawing/2014/main" val="20000"/>
                    </a:ext>
                  </a:extLst>
                </a:gridCol>
                <a:gridCol w="2486141">
                  <a:extLst>
                    <a:ext uri="{9D8B030D-6E8A-4147-A177-3AD203B41FA5}">
                      <a16:colId xmlns:a16="http://schemas.microsoft.com/office/drawing/2014/main" val="20001"/>
                    </a:ext>
                  </a:extLst>
                </a:gridCol>
                <a:gridCol w="1813419">
                  <a:extLst>
                    <a:ext uri="{9D8B030D-6E8A-4147-A177-3AD203B41FA5}">
                      <a16:colId xmlns:a16="http://schemas.microsoft.com/office/drawing/2014/main" val="20002"/>
                    </a:ext>
                  </a:extLst>
                </a:gridCol>
                <a:gridCol w="2246057">
                  <a:extLst>
                    <a:ext uri="{9D8B030D-6E8A-4147-A177-3AD203B41FA5}">
                      <a16:colId xmlns:a16="http://schemas.microsoft.com/office/drawing/2014/main" val="20003"/>
                    </a:ext>
                  </a:extLst>
                </a:gridCol>
              </a:tblGrid>
              <a:tr h="1383874">
                <a:tc>
                  <a:txBody>
                    <a:bodyPr/>
                    <a:lstStyle/>
                    <a:p>
                      <a:pPr>
                        <a:lnSpc>
                          <a:spcPct val="107000"/>
                        </a:lnSpc>
                        <a:spcAft>
                          <a:spcPts val="0"/>
                        </a:spcAft>
                      </a:pPr>
                      <a:r>
                        <a:rPr lang="en-US" sz="1600" err="1">
                          <a:effectLst/>
                        </a:rPr>
                        <a:t>Spelare</a:t>
                      </a:r>
                      <a:r>
                        <a:rPr lang="en-US" sz="1600" dirty="0">
                          <a:effectLst/>
                        </a:rPr>
                        <a:t> </a:t>
                      </a:r>
                      <a:r>
                        <a:rPr lang="en-US" sz="1600" err="1">
                          <a:effectLst/>
                        </a:rPr>
                        <a:t>född</a:t>
                      </a:r>
                      <a:endParaRPr lang="sv-SE" sz="1600" b="0" i="0">
                        <a:effectLst/>
                        <a:latin typeface="Arial"/>
                        <a:ea typeface="Calibri" panose="020F0502020204030204" pitchFamily="34" charset="0"/>
                        <a:cs typeface="Times New Roman"/>
                      </a:endParaRPr>
                    </a:p>
                  </a:txBody>
                  <a:tcPr marL="68578" marR="68578" marT="0" marB="0" anchor="ctr">
                    <a:solidFill>
                      <a:schemeClr val="tx1"/>
                    </a:solidFill>
                  </a:tcPr>
                </a:tc>
                <a:tc>
                  <a:txBody>
                    <a:bodyPr/>
                    <a:lstStyle/>
                    <a:p>
                      <a:pPr algn="ctr">
                        <a:lnSpc>
                          <a:spcPct val="107000"/>
                        </a:lnSpc>
                        <a:spcAft>
                          <a:spcPts val="0"/>
                        </a:spcAft>
                      </a:pPr>
                      <a:r>
                        <a:rPr lang="en-US" sz="1600" b="0" i="0" dirty="0">
                          <a:effectLst/>
                          <a:latin typeface="Arial"/>
                          <a:ea typeface="Calibri" panose="020F0502020204030204" pitchFamily="34" charset="0"/>
                          <a:cs typeface="Times New Roman"/>
                        </a:rPr>
                        <a:t>Ravelli/</a:t>
                      </a:r>
                      <a:r>
                        <a:rPr lang="en-US" sz="1600" b="0" i="0" dirty="0" err="1">
                          <a:effectLst/>
                          <a:latin typeface="Arial"/>
                          <a:ea typeface="Calibri" panose="020F0502020204030204" pitchFamily="34" charset="0"/>
                          <a:cs typeface="Times New Roman"/>
                        </a:rPr>
                        <a:t>Toapaper</a:t>
                      </a:r>
                      <a:endParaRPr lang="en-SE" sz="1600" b="0" i="0" dirty="0">
                        <a:effectLst/>
                        <a:latin typeface="Arial"/>
                        <a:ea typeface="Calibri" panose="020F0502020204030204" pitchFamily="34" charset="0"/>
                        <a:cs typeface="Times New Roman"/>
                      </a:endParaRPr>
                    </a:p>
                  </a:txBody>
                  <a:tcPr marL="68578" marR="68578" marT="0" marB="0" anchor="ctr">
                    <a:solidFill>
                      <a:schemeClr val="tx1"/>
                    </a:solidFill>
                  </a:tcPr>
                </a:tc>
                <a:tc>
                  <a:txBody>
                    <a:bodyPr/>
                    <a:lstStyle/>
                    <a:p>
                      <a:pPr algn="ctr">
                        <a:lnSpc>
                          <a:spcPct val="107000"/>
                        </a:lnSpc>
                        <a:spcAft>
                          <a:spcPts val="0"/>
                        </a:spcAft>
                      </a:pPr>
                      <a:r>
                        <a:rPr lang="en-US" sz="1600" err="1">
                          <a:effectLst/>
                        </a:rPr>
                        <a:t>Arbetspass</a:t>
                      </a:r>
                      <a:r>
                        <a:rPr lang="en-US" sz="1600" dirty="0">
                          <a:effectLst/>
                        </a:rPr>
                        <a:t> PSG</a:t>
                      </a:r>
                      <a:endParaRPr lang="sv-SE" sz="1600" b="0" i="0">
                        <a:effectLst/>
                        <a:latin typeface="Arial"/>
                        <a:ea typeface="Calibri" panose="020F0502020204030204" pitchFamily="34" charset="0"/>
                        <a:cs typeface="Times New Roman"/>
                      </a:endParaRPr>
                    </a:p>
                  </a:txBody>
                  <a:tcPr marL="68578" marR="68578" marT="0" marB="0" anchor="ctr">
                    <a:solidFill>
                      <a:schemeClr val="tx1"/>
                    </a:solidFill>
                  </a:tcPr>
                </a:tc>
                <a:tc>
                  <a:txBody>
                    <a:bodyPr/>
                    <a:lstStyle/>
                    <a:p>
                      <a:pPr algn="ctr">
                        <a:lnSpc>
                          <a:spcPct val="107000"/>
                        </a:lnSpc>
                        <a:spcAft>
                          <a:spcPts val="0"/>
                        </a:spcAft>
                      </a:pPr>
                      <a:r>
                        <a:rPr lang="en-US" sz="1600" dirty="0" err="1">
                          <a:effectLst/>
                        </a:rPr>
                        <a:t>Arbetspass</a:t>
                      </a:r>
                      <a:r>
                        <a:rPr lang="en-US" sz="1600" dirty="0">
                          <a:effectLst/>
                        </a:rPr>
                        <a:t> PIA</a:t>
                      </a:r>
                      <a:endParaRPr lang="sv-SE" sz="1600" b="0" i="0" dirty="0">
                        <a:effectLst/>
                        <a:latin typeface="Arial"/>
                        <a:ea typeface="Calibri" panose="020F0502020204030204" pitchFamily="34" charset="0"/>
                        <a:cs typeface="Times New Roman"/>
                      </a:endParaRPr>
                    </a:p>
                  </a:txBody>
                  <a:tcPr marL="68578" marR="68578" marT="0" marB="0" anchor="ctr">
                    <a:solidFill>
                      <a:schemeClr val="tx1"/>
                    </a:solidFill>
                  </a:tcPr>
                </a:tc>
                <a:extLst>
                  <a:ext uri="{0D108BD9-81ED-4DB2-BD59-A6C34878D82A}">
                    <a16:rowId xmlns:a16="http://schemas.microsoft.com/office/drawing/2014/main" val="10000"/>
                  </a:ext>
                </a:extLst>
              </a:tr>
              <a:tr h="596131">
                <a:tc>
                  <a:txBody>
                    <a:bodyPr/>
                    <a:lstStyle/>
                    <a:p>
                      <a:pPr algn="ctr">
                        <a:lnSpc>
                          <a:spcPct val="107000"/>
                        </a:lnSpc>
                        <a:spcAft>
                          <a:spcPts val="0"/>
                        </a:spcAft>
                      </a:pPr>
                      <a:r>
                        <a:rPr lang="en-US" sz="1600" dirty="0">
                          <a:solidFill>
                            <a:schemeClr val="tx1"/>
                          </a:solidFill>
                          <a:effectLst/>
                        </a:rPr>
                        <a:t>2020</a:t>
                      </a:r>
                      <a:endParaRPr lang="sv-SE" sz="1600" b="0" i="0" dirty="0">
                        <a:solidFill>
                          <a:schemeClr val="tx1"/>
                        </a:solidFill>
                        <a:effectLst/>
                        <a:latin typeface="Arial"/>
                        <a:ea typeface="Calibri" panose="020F0502020204030204" pitchFamily="34" charset="0"/>
                        <a:cs typeface="Times New Roman"/>
                      </a:endParaRPr>
                    </a:p>
                  </a:txBody>
                  <a:tcPr marL="68578" marR="68578" marT="0" marB="0">
                    <a:noFill/>
                  </a:tcPr>
                </a:tc>
                <a:tc>
                  <a:txBody>
                    <a:bodyPr/>
                    <a:lstStyle/>
                    <a:p>
                      <a:pPr algn="ctr">
                        <a:lnSpc>
                          <a:spcPct val="107000"/>
                        </a:lnSpc>
                        <a:spcAft>
                          <a:spcPts val="0"/>
                        </a:spcAft>
                      </a:pPr>
                      <a:r>
                        <a:rPr lang="en-US" sz="1600" dirty="0">
                          <a:effectLst/>
                        </a:rPr>
                        <a:t>Nej</a:t>
                      </a:r>
                      <a:endParaRPr lang="sv-SE" sz="1600" b="0" i="0">
                        <a:effectLst/>
                        <a:latin typeface="Arial"/>
                        <a:ea typeface="Calibri" panose="020F0502020204030204" pitchFamily="34" charset="0"/>
                        <a:cs typeface="Times New Roman"/>
                      </a:endParaRPr>
                    </a:p>
                  </a:txBody>
                  <a:tcPr marL="68578" marR="68578" marT="0" marB="0" anchor="ctr">
                    <a:noFill/>
                  </a:tcPr>
                </a:tc>
                <a:tc>
                  <a:txBody>
                    <a:bodyPr/>
                    <a:lstStyle/>
                    <a:p>
                      <a:pPr algn="ctr">
                        <a:lnSpc>
                          <a:spcPct val="107000"/>
                        </a:lnSpc>
                        <a:spcAft>
                          <a:spcPts val="0"/>
                        </a:spcAft>
                      </a:pPr>
                      <a:r>
                        <a:rPr lang="en-US" sz="1600" dirty="0">
                          <a:effectLst/>
                        </a:rPr>
                        <a:t>Nej</a:t>
                      </a:r>
                      <a:endParaRPr lang="sv-SE" sz="1600" b="0" i="0">
                        <a:effectLst/>
                        <a:latin typeface="Arial"/>
                        <a:ea typeface="Calibri" panose="020F0502020204030204" pitchFamily="34" charset="0"/>
                        <a:cs typeface="Times New Roman"/>
                      </a:endParaRPr>
                    </a:p>
                  </a:txBody>
                  <a:tcPr marL="68578" marR="68578" marT="0" marB="0" anchor="ctr">
                    <a:noFill/>
                  </a:tcPr>
                </a:tc>
                <a:tc>
                  <a:txBody>
                    <a:bodyPr/>
                    <a:lstStyle/>
                    <a:p>
                      <a:pPr algn="ctr">
                        <a:lnSpc>
                          <a:spcPct val="107000"/>
                        </a:lnSpc>
                        <a:spcAft>
                          <a:spcPts val="0"/>
                        </a:spcAft>
                      </a:pPr>
                      <a:r>
                        <a:rPr lang="en-US" sz="1600" dirty="0">
                          <a:effectLst/>
                        </a:rPr>
                        <a:t>Ja</a:t>
                      </a:r>
                      <a:endParaRPr lang="sv-SE" sz="1600" b="0" i="0">
                        <a:effectLst/>
                        <a:latin typeface="Arial"/>
                        <a:ea typeface="Calibri" panose="020F0502020204030204" pitchFamily="34" charset="0"/>
                        <a:cs typeface="Times New Roman"/>
                      </a:endParaRPr>
                    </a:p>
                  </a:txBody>
                  <a:tcPr marL="68578" marR="68578" marT="0" marB="0" anchor="ctr">
                    <a:noFill/>
                  </a:tcPr>
                </a:tc>
                <a:extLst>
                  <a:ext uri="{0D108BD9-81ED-4DB2-BD59-A6C34878D82A}">
                    <a16:rowId xmlns:a16="http://schemas.microsoft.com/office/drawing/2014/main" val="10001"/>
                  </a:ext>
                </a:extLst>
              </a:tr>
              <a:tr h="596131">
                <a:tc>
                  <a:txBody>
                    <a:bodyPr/>
                    <a:lstStyle/>
                    <a:p>
                      <a:pPr algn="ctr">
                        <a:lnSpc>
                          <a:spcPct val="107000"/>
                        </a:lnSpc>
                        <a:spcAft>
                          <a:spcPts val="0"/>
                        </a:spcAft>
                      </a:pPr>
                      <a:r>
                        <a:rPr lang="en-US" sz="1600" dirty="0">
                          <a:solidFill>
                            <a:schemeClr val="tx1"/>
                          </a:solidFill>
                          <a:effectLst/>
                        </a:rPr>
                        <a:t>2019</a:t>
                      </a:r>
                      <a:endParaRPr lang="sv-SE" sz="1600" b="0" i="0" dirty="0">
                        <a:solidFill>
                          <a:schemeClr val="tx1"/>
                        </a:solidFill>
                        <a:effectLst/>
                        <a:latin typeface="Arial"/>
                        <a:ea typeface="Calibri" panose="020F0502020204030204" pitchFamily="34" charset="0"/>
                        <a:cs typeface="Times New Roman"/>
                      </a:endParaRPr>
                    </a:p>
                  </a:txBody>
                  <a:tcPr marL="68578" marR="68578" marT="0" marB="0">
                    <a:solidFill>
                      <a:schemeClr val="bg2">
                        <a:lumMod val="40000"/>
                        <a:lumOff val="60000"/>
                      </a:schemeClr>
                    </a:solidFill>
                  </a:tcPr>
                </a:tc>
                <a:tc>
                  <a:txBody>
                    <a:bodyPr/>
                    <a:lstStyle/>
                    <a:p>
                      <a:pPr algn="ctr">
                        <a:lnSpc>
                          <a:spcPct val="107000"/>
                        </a:lnSpc>
                        <a:spcAft>
                          <a:spcPts val="0"/>
                        </a:spcAft>
                      </a:pPr>
                      <a:r>
                        <a:rPr lang="en-US" sz="1600" dirty="0">
                          <a:effectLst/>
                        </a:rPr>
                        <a:t>Nej</a:t>
                      </a:r>
                      <a:endParaRPr lang="sv-SE" sz="1600" b="0" i="0">
                        <a:effectLst/>
                        <a:latin typeface="Arial"/>
                        <a:ea typeface="Calibri" panose="020F0502020204030204" pitchFamily="34" charset="0"/>
                        <a:cs typeface="Times New Roman"/>
                      </a:endParaRPr>
                    </a:p>
                  </a:txBody>
                  <a:tcPr marL="68578" marR="68578" marT="0" marB="0" anchor="ctr">
                    <a:solidFill>
                      <a:schemeClr val="bg2">
                        <a:lumMod val="40000"/>
                        <a:lumOff val="60000"/>
                      </a:schemeClr>
                    </a:solidFill>
                  </a:tcPr>
                </a:tc>
                <a:tc>
                  <a:txBody>
                    <a:bodyPr/>
                    <a:lstStyle/>
                    <a:p>
                      <a:pPr algn="ctr">
                        <a:lnSpc>
                          <a:spcPct val="107000"/>
                        </a:lnSpc>
                        <a:spcAft>
                          <a:spcPts val="0"/>
                        </a:spcAft>
                      </a:pPr>
                      <a:r>
                        <a:rPr lang="en-SE" sz="1600" dirty="0">
                          <a:effectLst/>
                        </a:rPr>
                        <a:t>Ja/Nej</a:t>
                      </a:r>
                      <a:endParaRPr lang="sv-SE" sz="1600" b="0" i="0">
                        <a:effectLst/>
                        <a:latin typeface="Arial"/>
                        <a:ea typeface="Calibri" panose="020F0502020204030204" pitchFamily="34" charset="0"/>
                        <a:cs typeface="Times New Roman"/>
                      </a:endParaRPr>
                    </a:p>
                  </a:txBody>
                  <a:tcPr marL="68578" marR="68578" marT="0" marB="0" anchor="ctr">
                    <a:solidFill>
                      <a:schemeClr val="bg2">
                        <a:lumMod val="40000"/>
                        <a:lumOff val="60000"/>
                      </a:schemeClr>
                    </a:solidFill>
                  </a:tcPr>
                </a:tc>
                <a:tc>
                  <a:txBody>
                    <a:bodyPr/>
                    <a:lstStyle/>
                    <a:p>
                      <a:pPr algn="ctr">
                        <a:lnSpc>
                          <a:spcPct val="107000"/>
                        </a:lnSpc>
                        <a:spcAft>
                          <a:spcPts val="0"/>
                        </a:spcAft>
                      </a:pPr>
                      <a:r>
                        <a:rPr lang="en-US" sz="1600" dirty="0">
                          <a:effectLst/>
                        </a:rPr>
                        <a:t>Ja</a:t>
                      </a:r>
                      <a:endParaRPr lang="sv-SE" sz="1600" b="0" i="0">
                        <a:effectLst/>
                        <a:latin typeface="Arial"/>
                        <a:ea typeface="Calibri" panose="020F0502020204030204" pitchFamily="34" charset="0"/>
                        <a:cs typeface="Times New Roman"/>
                      </a:endParaRPr>
                    </a:p>
                  </a:txBody>
                  <a:tcPr marL="68578" marR="68578" marT="0" marB="0" anchor="ctr">
                    <a:solidFill>
                      <a:schemeClr val="bg2">
                        <a:lumMod val="40000"/>
                        <a:lumOff val="60000"/>
                      </a:schemeClr>
                    </a:solidFill>
                  </a:tcPr>
                </a:tc>
                <a:extLst>
                  <a:ext uri="{0D108BD9-81ED-4DB2-BD59-A6C34878D82A}">
                    <a16:rowId xmlns:a16="http://schemas.microsoft.com/office/drawing/2014/main" val="10002"/>
                  </a:ext>
                </a:extLst>
              </a:tr>
              <a:tr h="596131">
                <a:tc>
                  <a:txBody>
                    <a:bodyPr/>
                    <a:lstStyle/>
                    <a:p>
                      <a:pPr algn="ctr">
                        <a:lnSpc>
                          <a:spcPct val="107000"/>
                        </a:lnSpc>
                        <a:spcAft>
                          <a:spcPts val="0"/>
                        </a:spcAft>
                      </a:pPr>
                      <a:r>
                        <a:rPr lang="en-US" sz="1600" dirty="0">
                          <a:solidFill>
                            <a:schemeClr val="tx1"/>
                          </a:solidFill>
                          <a:effectLst/>
                        </a:rPr>
                        <a:t>2018 -</a:t>
                      </a:r>
                      <a:endParaRPr lang="sv-SE" sz="1600" b="0" i="0" dirty="0">
                        <a:solidFill>
                          <a:schemeClr val="tx1"/>
                        </a:solidFill>
                        <a:effectLst/>
                        <a:latin typeface="Arial"/>
                        <a:ea typeface="Calibri" panose="020F0502020204030204" pitchFamily="34" charset="0"/>
                        <a:cs typeface="Times New Roman"/>
                      </a:endParaRPr>
                    </a:p>
                  </a:txBody>
                  <a:tcPr marL="68578" marR="68578" marT="0" marB="0">
                    <a:noFill/>
                  </a:tcPr>
                </a:tc>
                <a:tc>
                  <a:txBody>
                    <a:bodyPr/>
                    <a:lstStyle/>
                    <a:p>
                      <a:pPr algn="ctr">
                        <a:lnSpc>
                          <a:spcPct val="107000"/>
                        </a:lnSpc>
                        <a:spcAft>
                          <a:spcPts val="0"/>
                        </a:spcAft>
                      </a:pPr>
                      <a:r>
                        <a:rPr lang="en-US" sz="1600" dirty="0">
                          <a:effectLst/>
                        </a:rPr>
                        <a:t>Ja</a:t>
                      </a:r>
                      <a:endParaRPr lang="sv-SE" sz="1600" b="0" i="0">
                        <a:effectLst/>
                        <a:latin typeface="Arial"/>
                        <a:ea typeface="Calibri" panose="020F0502020204030204" pitchFamily="34" charset="0"/>
                        <a:cs typeface="Times New Roman"/>
                      </a:endParaRPr>
                    </a:p>
                  </a:txBody>
                  <a:tcPr marL="68578" marR="68578" marT="0" marB="0" anchor="ctr">
                    <a:noFill/>
                  </a:tcPr>
                </a:tc>
                <a:tc>
                  <a:txBody>
                    <a:bodyPr/>
                    <a:lstStyle/>
                    <a:p>
                      <a:pPr algn="ctr">
                        <a:lnSpc>
                          <a:spcPct val="107000"/>
                        </a:lnSpc>
                        <a:spcAft>
                          <a:spcPts val="0"/>
                        </a:spcAft>
                      </a:pPr>
                      <a:r>
                        <a:rPr lang="en-US" sz="1600" dirty="0">
                          <a:effectLst/>
                        </a:rPr>
                        <a:t>Ja</a:t>
                      </a:r>
                      <a:endParaRPr lang="sv-SE" sz="1600" b="0" i="0">
                        <a:effectLst/>
                        <a:latin typeface="Arial"/>
                        <a:ea typeface="Calibri" panose="020F0502020204030204" pitchFamily="34" charset="0"/>
                        <a:cs typeface="Times New Roman"/>
                      </a:endParaRPr>
                    </a:p>
                  </a:txBody>
                  <a:tcPr marL="68578" marR="68578" marT="0" marB="0" anchor="ctr">
                    <a:noFill/>
                  </a:tcPr>
                </a:tc>
                <a:tc>
                  <a:txBody>
                    <a:bodyPr/>
                    <a:lstStyle/>
                    <a:p>
                      <a:pPr algn="ctr">
                        <a:lnSpc>
                          <a:spcPct val="107000"/>
                        </a:lnSpc>
                        <a:spcAft>
                          <a:spcPts val="0"/>
                        </a:spcAft>
                      </a:pPr>
                      <a:r>
                        <a:rPr lang="en-US" sz="1600" dirty="0">
                          <a:effectLst/>
                        </a:rPr>
                        <a:t>Ja</a:t>
                      </a:r>
                      <a:endParaRPr lang="sv-SE" sz="1600" b="0" i="0" dirty="0">
                        <a:effectLst/>
                        <a:latin typeface="Arial"/>
                        <a:ea typeface="Calibri" panose="020F0502020204030204" pitchFamily="34" charset="0"/>
                        <a:cs typeface="Times New Roman"/>
                      </a:endParaRPr>
                    </a:p>
                  </a:txBody>
                  <a:tcPr marL="68578" marR="68578" marT="0" marB="0" anchor="ctr">
                    <a:noFill/>
                  </a:tcPr>
                </a:tc>
                <a:extLst>
                  <a:ext uri="{0D108BD9-81ED-4DB2-BD59-A6C34878D82A}">
                    <a16:rowId xmlns:a16="http://schemas.microsoft.com/office/drawing/2014/main" val="10003"/>
                  </a:ext>
                </a:extLst>
              </a:tr>
            </a:tbl>
          </a:graphicData>
        </a:graphic>
      </p:graphicFrame>
      <p:sp>
        <p:nvSpPr>
          <p:cNvPr id="24606" name="Rectangle 3">
            <a:extLst>
              <a:ext uri="{FF2B5EF4-FFF2-40B4-BE49-F238E27FC236}">
                <a16:creationId xmlns:a16="http://schemas.microsoft.com/office/drawing/2014/main" id="{4EC096F2-F9B7-B22D-E078-6DE085E37B4D}"/>
              </a:ext>
            </a:extLst>
          </p:cNvPr>
          <p:cNvSpPr>
            <a:spLocks noChangeArrowheads="1"/>
          </p:cNvSpPr>
          <p:nvPr/>
        </p:nvSpPr>
        <p:spPr bwMode="auto">
          <a:xfrm>
            <a:off x="558031" y="5019653"/>
            <a:ext cx="7026275" cy="27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p>
            <a:pPr>
              <a:lnSpc>
                <a:spcPts val="1200"/>
              </a:lnSpc>
              <a:spcAft>
                <a:spcPts val="1138"/>
              </a:spcAft>
            </a:pPr>
            <a:r>
              <a:rPr lang="en-SE" sz="2000" b="1">
                <a:solidFill>
                  <a:srgbClr val="000000"/>
                </a:solidFill>
                <a:latin typeface="Calibri"/>
                <a:ea typeface="Microsoft YaHei"/>
                <a:cs typeface="Times New Roman"/>
              </a:rPr>
              <a:t>Mer info angående försäljning kommer på laget.se/MSSK</a:t>
            </a:r>
            <a:endParaRPr lang="sv-SE" sz="2000" b="1"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sv-SE"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sv-SE"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sv-SE"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sv-SE"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446601c5-9847-4b71-ad2a-3729445cd94c}" enabled="1" method="Privileged" siteId="{12eb6af2-f417-4b5a-9fdf-676d0a07dc49}" contentBits="0" removed="0"/>
</clbl:labelList>
</file>

<file path=docProps/app.xml><?xml version="1.0" encoding="utf-8"?>
<Properties xmlns="http://schemas.openxmlformats.org/officeDocument/2006/extended-properties" xmlns:vt="http://schemas.openxmlformats.org/officeDocument/2006/docPropsVTypes">
  <TotalTime>99</TotalTime>
  <Words>960</Words>
  <Application>Microsoft Office PowerPoint</Application>
  <PresentationFormat>Bildspel på skärmen (4:3)</PresentationFormat>
  <Paragraphs>208</Paragraphs>
  <Slides>29</Slides>
  <Notes>11</Notes>
  <HiddenSlides>1</HiddenSlides>
  <MMClips>0</MMClips>
  <ScaleCrop>false</ScaleCrop>
  <HeadingPairs>
    <vt:vector size="6" baseType="variant">
      <vt:variant>
        <vt:lpstr>Använt teckensnitt</vt:lpstr>
      </vt:variant>
      <vt:variant>
        <vt:i4>9</vt:i4>
      </vt:variant>
      <vt:variant>
        <vt:lpstr>Tema</vt:lpstr>
      </vt:variant>
      <vt:variant>
        <vt:i4>2</vt:i4>
      </vt:variant>
      <vt:variant>
        <vt:lpstr>Bildrubriker</vt:lpstr>
      </vt:variant>
      <vt:variant>
        <vt:i4>29</vt:i4>
      </vt:variant>
    </vt:vector>
  </HeadingPairs>
  <TitlesOfParts>
    <vt:vector size="40" baseType="lpstr">
      <vt:lpstr>Aptos</vt:lpstr>
      <vt:lpstr>Aptos Display</vt:lpstr>
      <vt:lpstr>Arial</vt:lpstr>
      <vt:lpstr>Calibri</vt:lpstr>
      <vt:lpstr>Courier New</vt:lpstr>
      <vt:lpstr>Segoe UI</vt:lpstr>
      <vt:lpstr>Times New Roman</vt:lpstr>
      <vt:lpstr>Tw Cen MT</vt:lpstr>
      <vt:lpstr>Wingdings</vt:lpstr>
      <vt:lpstr>Office Theme</vt:lpstr>
      <vt:lpstr>Office Theme</vt:lpstr>
      <vt:lpstr>PowerPoint-presentation</vt:lpstr>
      <vt:lpstr>Agenda </vt:lpstr>
      <vt:lpstr>Munksund/Skuthamns SK (MSSK)</vt:lpstr>
      <vt:lpstr>Sektioner</vt:lpstr>
      <vt:lpstr>Personal inom MSSK</vt:lpstr>
      <vt:lpstr>Ungdomssektionen</vt:lpstr>
      <vt:lpstr>Att spela inom föreningen</vt:lpstr>
      <vt:lpstr>Inbetalning av avgifter</vt:lpstr>
      <vt:lpstr>Arbetsuppgifter 2026</vt:lpstr>
      <vt:lpstr>PSG</vt:lpstr>
      <vt:lpstr>Försäljning</vt:lpstr>
      <vt:lpstr>Vad betalar vi för</vt:lpstr>
      <vt:lpstr>Händelser 2026</vt:lpstr>
      <vt:lpstr>Ungdomsstyrelse</vt:lpstr>
      <vt:lpstr>Fotbollsutveckling i förening (yngre lag)</vt:lpstr>
      <vt:lpstr>Huvudstyrelse</vt:lpstr>
      <vt:lpstr>Valberedning</vt:lpstr>
      <vt:lpstr>Informationsplattform</vt:lpstr>
      <vt:lpstr>Digitala lagkassan​</vt:lpstr>
      <vt:lpstr>Exempel på digitala lagkassan</vt:lpstr>
      <vt:lpstr>Försäljning via Teampay</vt:lpstr>
      <vt:lpstr>Organisation i ett lag​</vt:lpstr>
      <vt:lpstr>PowerPoint-presentation</vt:lpstr>
      <vt:lpstr>PowerPoint-presentation</vt:lpstr>
      <vt:lpstr>PowerPoint-presentation</vt:lpstr>
      <vt:lpstr>Om levande park projektet</vt:lpstr>
      <vt:lpstr>Nuläge ekonomi steg 2 - gräsplan</vt:lpstr>
      <vt:lpstr>Nuläge organisation steg 2 - gräsplan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 klubben</dc:title>
  <dc:creator>Alexandra Renberg</dc:creator>
  <cp:lastModifiedBy>Alexandra Renberg</cp:lastModifiedBy>
  <cp:revision>701</cp:revision>
  <cp:lastPrinted>1601-01-01T00:00:00Z</cp:lastPrinted>
  <dcterms:created xsi:type="dcterms:W3CDTF">1601-01-01T00:00:00Z</dcterms:created>
  <dcterms:modified xsi:type="dcterms:W3CDTF">2026-04-22T15:12:51Z</dcterms:modified>
</cp:coreProperties>
</file>