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7" r:id="rId6"/>
    <p:sldId id="268" r:id="rId7"/>
    <p:sldId id="258" r:id="rId8"/>
    <p:sldId id="271" r:id="rId9"/>
    <p:sldId id="260" r:id="rId10"/>
    <p:sldId id="270" r:id="rId11"/>
    <p:sldId id="272" r:id="rId12"/>
    <p:sldId id="261" r:id="rId13"/>
    <p:sldId id="263" r:id="rId14"/>
    <p:sldId id="264" r:id="rId15"/>
    <p:sldId id="265" r:id="rId16"/>
    <p:sldId id="269" r:id="rId17"/>
  </p:sldIdLst>
  <p:sldSz cx="12192000" cy="6858000"/>
  <p:notesSz cx="6858000" cy="9144000"/>
  <p:defaultTextStyle>
    <a:defPPr>
      <a:defRPr lang="sv-S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7C088A-B136-44D2-B2C2-0D04AABE6993}" v="9" dt="2024-11-18T20:25:28.6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557" autoAdjust="0"/>
  </p:normalViewPr>
  <p:slideViewPr>
    <p:cSldViewPr snapToGrid="0">
      <p:cViewPr varScale="1">
        <p:scale>
          <a:sx n="62" d="100"/>
          <a:sy n="62" d="100"/>
        </p:scale>
        <p:origin x="804" y="5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Wallner" userId="40c8a611-d8fa-4d7f-89e7-32e859e95e9c" providerId="ADAL" clId="{5F7C088A-B136-44D2-B2C2-0D04AABE6993}"/>
    <pc:docChg chg="undo custSel addSld delSld modSld">
      <pc:chgData name="Lisa Wallner" userId="40c8a611-d8fa-4d7f-89e7-32e859e95e9c" providerId="ADAL" clId="{5F7C088A-B136-44D2-B2C2-0D04AABE6993}" dt="2024-11-18T21:20:36.023" v="3045" actId="20577"/>
      <pc:docMkLst>
        <pc:docMk/>
      </pc:docMkLst>
      <pc:sldChg chg="modSp mod">
        <pc:chgData name="Lisa Wallner" userId="40c8a611-d8fa-4d7f-89e7-32e859e95e9c" providerId="ADAL" clId="{5F7C088A-B136-44D2-B2C2-0D04AABE6993}" dt="2024-11-18T18:59:31.316" v="12" actId="20577"/>
        <pc:sldMkLst>
          <pc:docMk/>
          <pc:sldMk cId="0" sldId="256"/>
        </pc:sldMkLst>
        <pc:spChg chg="mod">
          <ac:chgData name="Lisa Wallner" userId="40c8a611-d8fa-4d7f-89e7-32e859e95e9c" providerId="ADAL" clId="{5F7C088A-B136-44D2-B2C2-0D04AABE6993}" dt="2024-11-18T18:59:31.316" v="12" actId="20577"/>
          <ac:spMkLst>
            <pc:docMk/>
            <pc:sldMk cId="0" sldId="256"/>
            <ac:spMk id="11268" creationId="{747F2AD8-8EA2-239F-7A28-537CE4686B71}"/>
          </ac:spMkLst>
        </pc:spChg>
      </pc:sldChg>
      <pc:sldChg chg="modSp mod">
        <pc:chgData name="Lisa Wallner" userId="40c8a611-d8fa-4d7f-89e7-32e859e95e9c" providerId="ADAL" clId="{5F7C088A-B136-44D2-B2C2-0D04AABE6993}" dt="2024-11-18T19:16:57.290" v="1001" actId="207"/>
        <pc:sldMkLst>
          <pc:docMk/>
          <pc:sldMk cId="0" sldId="258"/>
        </pc:sldMkLst>
        <pc:spChg chg="mod">
          <ac:chgData name="Lisa Wallner" userId="40c8a611-d8fa-4d7f-89e7-32e859e95e9c" providerId="ADAL" clId="{5F7C088A-B136-44D2-B2C2-0D04AABE6993}" dt="2024-11-18T19:16:57.290" v="1001" actId="207"/>
          <ac:spMkLst>
            <pc:docMk/>
            <pc:sldMk cId="0" sldId="258"/>
            <ac:spMk id="8" creationId="{B95F9166-1088-25AB-89B8-88C56C136AA0}"/>
          </ac:spMkLst>
        </pc:spChg>
      </pc:sldChg>
      <pc:sldChg chg="del">
        <pc:chgData name="Lisa Wallner" userId="40c8a611-d8fa-4d7f-89e7-32e859e95e9c" providerId="ADAL" clId="{5F7C088A-B136-44D2-B2C2-0D04AABE6993}" dt="2024-11-18T19:05:26.538" v="123" actId="47"/>
        <pc:sldMkLst>
          <pc:docMk/>
          <pc:sldMk cId="2688600176" sldId="259"/>
        </pc:sldMkLst>
      </pc:sldChg>
      <pc:sldChg chg="modSp mod">
        <pc:chgData name="Lisa Wallner" userId="40c8a611-d8fa-4d7f-89e7-32e859e95e9c" providerId="ADAL" clId="{5F7C088A-B136-44D2-B2C2-0D04AABE6993}" dt="2024-11-18T19:22:12.307" v="1117" actId="20577"/>
        <pc:sldMkLst>
          <pc:docMk/>
          <pc:sldMk cId="872085305" sldId="260"/>
        </pc:sldMkLst>
        <pc:spChg chg="mod">
          <ac:chgData name="Lisa Wallner" userId="40c8a611-d8fa-4d7f-89e7-32e859e95e9c" providerId="ADAL" clId="{5F7C088A-B136-44D2-B2C2-0D04AABE6993}" dt="2024-11-18T19:07:52.617" v="196" actId="20577"/>
          <ac:spMkLst>
            <pc:docMk/>
            <pc:sldMk cId="872085305" sldId="260"/>
            <ac:spMk id="4" creationId="{ADA46A8D-A459-4896-FD12-9BBF74274F5A}"/>
          </ac:spMkLst>
        </pc:spChg>
        <pc:spChg chg="mod">
          <ac:chgData name="Lisa Wallner" userId="40c8a611-d8fa-4d7f-89e7-32e859e95e9c" providerId="ADAL" clId="{5F7C088A-B136-44D2-B2C2-0D04AABE6993}" dt="2024-11-18T19:22:12.307" v="1117" actId="20577"/>
          <ac:spMkLst>
            <pc:docMk/>
            <pc:sldMk cId="872085305" sldId="260"/>
            <ac:spMk id="13315" creationId="{825594B3-9076-6D45-6244-F13CB08142B6}"/>
          </ac:spMkLst>
        </pc:spChg>
      </pc:sldChg>
      <pc:sldChg chg="modSp mod">
        <pc:chgData name="Lisa Wallner" userId="40c8a611-d8fa-4d7f-89e7-32e859e95e9c" providerId="ADAL" clId="{5F7C088A-B136-44D2-B2C2-0D04AABE6993}" dt="2024-11-18T19:28:33.894" v="1432" actId="20577"/>
        <pc:sldMkLst>
          <pc:docMk/>
          <pc:sldMk cId="1171009668" sldId="261"/>
        </pc:sldMkLst>
        <pc:spChg chg="mod">
          <ac:chgData name="Lisa Wallner" userId="40c8a611-d8fa-4d7f-89e7-32e859e95e9c" providerId="ADAL" clId="{5F7C088A-B136-44D2-B2C2-0D04AABE6993}" dt="2024-11-18T19:28:10.930" v="1420" actId="1076"/>
          <ac:spMkLst>
            <pc:docMk/>
            <pc:sldMk cId="1171009668" sldId="261"/>
            <ac:spMk id="4" creationId="{ADA46A8D-A459-4896-FD12-9BBF74274F5A}"/>
          </ac:spMkLst>
        </pc:spChg>
        <pc:spChg chg="mod">
          <ac:chgData name="Lisa Wallner" userId="40c8a611-d8fa-4d7f-89e7-32e859e95e9c" providerId="ADAL" clId="{5F7C088A-B136-44D2-B2C2-0D04AABE6993}" dt="2024-11-18T19:28:33.894" v="1432" actId="20577"/>
          <ac:spMkLst>
            <pc:docMk/>
            <pc:sldMk cId="1171009668" sldId="261"/>
            <ac:spMk id="13315" creationId="{825594B3-9076-6D45-6244-F13CB08142B6}"/>
          </ac:spMkLst>
        </pc:spChg>
      </pc:sldChg>
      <pc:sldChg chg="del">
        <pc:chgData name="Lisa Wallner" userId="40c8a611-d8fa-4d7f-89e7-32e859e95e9c" providerId="ADAL" clId="{5F7C088A-B136-44D2-B2C2-0D04AABE6993}" dt="2024-11-18T20:06:52.099" v="1433" actId="47"/>
        <pc:sldMkLst>
          <pc:docMk/>
          <pc:sldMk cId="3030497755" sldId="262"/>
        </pc:sldMkLst>
      </pc:sldChg>
      <pc:sldChg chg="modSp mod">
        <pc:chgData name="Lisa Wallner" userId="40c8a611-d8fa-4d7f-89e7-32e859e95e9c" providerId="ADAL" clId="{5F7C088A-B136-44D2-B2C2-0D04AABE6993}" dt="2024-11-18T20:30:48.553" v="3018" actId="14100"/>
        <pc:sldMkLst>
          <pc:docMk/>
          <pc:sldMk cId="1241070195" sldId="263"/>
        </pc:sldMkLst>
        <pc:spChg chg="mod">
          <ac:chgData name="Lisa Wallner" userId="40c8a611-d8fa-4d7f-89e7-32e859e95e9c" providerId="ADAL" clId="{5F7C088A-B136-44D2-B2C2-0D04AABE6993}" dt="2024-11-18T20:30:48.553" v="3018" actId="14100"/>
          <ac:spMkLst>
            <pc:docMk/>
            <pc:sldMk cId="1241070195" sldId="263"/>
            <ac:spMk id="4" creationId="{ADA46A8D-A459-4896-FD12-9BBF74274F5A}"/>
          </ac:spMkLst>
        </pc:spChg>
        <pc:spChg chg="mod">
          <ac:chgData name="Lisa Wallner" userId="40c8a611-d8fa-4d7f-89e7-32e859e95e9c" providerId="ADAL" clId="{5F7C088A-B136-44D2-B2C2-0D04AABE6993}" dt="2024-11-18T20:25:28.619" v="2843" actId="1076"/>
          <ac:spMkLst>
            <pc:docMk/>
            <pc:sldMk cId="1241070195" sldId="263"/>
            <ac:spMk id="13315" creationId="{825594B3-9076-6D45-6244-F13CB08142B6}"/>
          </ac:spMkLst>
        </pc:spChg>
      </pc:sldChg>
      <pc:sldChg chg="modSp mod">
        <pc:chgData name="Lisa Wallner" userId="40c8a611-d8fa-4d7f-89e7-32e859e95e9c" providerId="ADAL" clId="{5F7C088A-B136-44D2-B2C2-0D04AABE6993}" dt="2024-11-18T20:29:06.403" v="2921" actId="21"/>
        <pc:sldMkLst>
          <pc:docMk/>
          <pc:sldMk cId="3006115208" sldId="264"/>
        </pc:sldMkLst>
        <pc:spChg chg="mod">
          <ac:chgData name="Lisa Wallner" userId="40c8a611-d8fa-4d7f-89e7-32e859e95e9c" providerId="ADAL" clId="{5F7C088A-B136-44D2-B2C2-0D04AABE6993}" dt="2024-11-18T20:29:06.403" v="2921" actId="21"/>
          <ac:spMkLst>
            <pc:docMk/>
            <pc:sldMk cId="3006115208" sldId="264"/>
            <ac:spMk id="13315" creationId="{825594B3-9076-6D45-6244-F13CB08142B6}"/>
          </ac:spMkLst>
        </pc:spChg>
      </pc:sldChg>
      <pc:sldChg chg="modSp mod">
        <pc:chgData name="Lisa Wallner" userId="40c8a611-d8fa-4d7f-89e7-32e859e95e9c" providerId="ADAL" clId="{5F7C088A-B136-44D2-B2C2-0D04AABE6993}" dt="2024-11-18T21:20:36.023" v="3045" actId="20577"/>
        <pc:sldMkLst>
          <pc:docMk/>
          <pc:sldMk cId="1931342915" sldId="265"/>
        </pc:sldMkLst>
        <pc:spChg chg="mod">
          <ac:chgData name="Lisa Wallner" userId="40c8a611-d8fa-4d7f-89e7-32e859e95e9c" providerId="ADAL" clId="{5F7C088A-B136-44D2-B2C2-0D04AABE6993}" dt="2024-11-18T20:13:11.244" v="1894" actId="20577"/>
          <ac:spMkLst>
            <pc:docMk/>
            <pc:sldMk cId="1931342915" sldId="265"/>
            <ac:spMk id="4" creationId="{ADA46A8D-A459-4896-FD12-9BBF74274F5A}"/>
          </ac:spMkLst>
        </pc:spChg>
        <pc:spChg chg="mod">
          <ac:chgData name="Lisa Wallner" userId="40c8a611-d8fa-4d7f-89e7-32e859e95e9c" providerId="ADAL" clId="{5F7C088A-B136-44D2-B2C2-0D04AABE6993}" dt="2024-11-18T21:20:36.023" v="3045" actId="20577"/>
          <ac:spMkLst>
            <pc:docMk/>
            <pc:sldMk cId="1931342915" sldId="265"/>
            <ac:spMk id="13315" creationId="{825594B3-9076-6D45-6244-F13CB08142B6}"/>
          </ac:spMkLst>
        </pc:spChg>
      </pc:sldChg>
      <pc:sldChg chg="addSp delSp modSp mod">
        <pc:chgData name="Lisa Wallner" userId="40c8a611-d8fa-4d7f-89e7-32e859e95e9c" providerId="ADAL" clId="{5F7C088A-B136-44D2-B2C2-0D04AABE6993}" dt="2024-11-18T20:30:35.656" v="2993" actId="20577"/>
        <pc:sldMkLst>
          <pc:docMk/>
          <pc:sldMk cId="3838028824" sldId="267"/>
        </pc:sldMkLst>
        <pc:spChg chg="add del mod">
          <ac:chgData name="Lisa Wallner" userId="40c8a611-d8fa-4d7f-89e7-32e859e95e9c" providerId="ADAL" clId="{5F7C088A-B136-44D2-B2C2-0D04AABE6993}" dt="2024-11-18T20:17:28.457" v="2303" actId="478"/>
          <ac:spMkLst>
            <pc:docMk/>
            <pc:sldMk cId="3838028824" sldId="267"/>
            <ac:spMk id="3" creationId="{131C649F-B562-6AE5-A1BF-6FE048899617}"/>
          </ac:spMkLst>
        </pc:spChg>
        <pc:spChg chg="mod">
          <ac:chgData name="Lisa Wallner" userId="40c8a611-d8fa-4d7f-89e7-32e859e95e9c" providerId="ADAL" clId="{5F7C088A-B136-44D2-B2C2-0D04AABE6993}" dt="2024-11-18T20:30:35.656" v="2993" actId="20577"/>
          <ac:spMkLst>
            <pc:docMk/>
            <pc:sldMk cId="3838028824" sldId="267"/>
            <ac:spMk id="13315" creationId="{825594B3-9076-6D45-6244-F13CB08142B6}"/>
          </ac:spMkLst>
        </pc:spChg>
      </pc:sldChg>
      <pc:sldChg chg="modSp mod">
        <pc:chgData name="Lisa Wallner" userId="40c8a611-d8fa-4d7f-89e7-32e859e95e9c" providerId="ADAL" clId="{5F7C088A-B136-44D2-B2C2-0D04AABE6993}" dt="2024-11-18T19:16:32.193" v="999" actId="5793"/>
        <pc:sldMkLst>
          <pc:docMk/>
          <pc:sldMk cId="4239543240" sldId="268"/>
        </pc:sldMkLst>
        <pc:spChg chg="mod">
          <ac:chgData name="Lisa Wallner" userId="40c8a611-d8fa-4d7f-89e7-32e859e95e9c" providerId="ADAL" clId="{5F7C088A-B136-44D2-B2C2-0D04AABE6993}" dt="2024-11-18T19:16:28.167" v="998" actId="20577"/>
          <ac:spMkLst>
            <pc:docMk/>
            <pc:sldMk cId="4239543240" sldId="268"/>
            <ac:spMk id="2" creationId="{A1D2DB34-6FA7-3725-6FC9-3212A25C2795}"/>
          </ac:spMkLst>
        </pc:spChg>
        <pc:spChg chg="mod">
          <ac:chgData name="Lisa Wallner" userId="40c8a611-d8fa-4d7f-89e7-32e859e95e9c" providerId="ADAL" clId="{5F7C088A-B136-44D2-B2C2-0D04AABE6993}" dt="2024-11-18T19:16:32.193" v="999" actId="5793"/>
          <ac:spMkLst>
            <pc:docMk/>
            <pc:sldMk cId="4239543240" sldId="268"/>
            <ac:spMk id="3" creationId="{D5AAFF70-79CB-9BCC-80BD-C1CFB08BFDCB}"/>
          </ac:spMkLst>
        </pc:spChg>
      </pc:sldChg>
      <pc:sldChg chg="modSp new mod">
        <pc:chgData name="Lisa Wallner" userId="40c8a611-d8fa-4d7f-89e7-32e859e95e9c" providerId="ADAL" clId="{5F7C088A-B136-44D2-B2C2-0D04AABE6993}" dt="2024-11-18T19:19:50.828" v="1061" actId="1076"/>
        <pc:sldMkLst>
          <pc:docMk/>
          <pc:sldMk cId="1177475495" sldId="270"/>
        </pc:sldMkLst>
        <pc:spChg chg="mod">
          <ac:chgData name="Lisa Wallner" userId="40c8a611-d8fa-4d7f-89e7-32e859e95e9c" providerId="ADAL" clId="{5F7C088A-B136-44D2-B2C2-0D04AABE6993}" dt="2024-11-18T19:19:50.828" v="1061" actId="1076"/>
          <ac:spMkLst>
            <pc:docMk/>
            <pc:sldMk cId="1177475495" sldId="270"/>
            <ac:spMk id="2" creationId="{526DF9E0-6C8A-17C7-22D1-3B47718B5ABB}"/>
          </ac:spMkLst>
        </pc:spChg>
        <pc:spChg chg="mod">
          <ac:chgData name="Lisa Wallner" userId="40c8a611-d8fa-4d7f-89e7-32e859e95e9c" providerId="ADAL" clId="{5F7C088A-B136-44D2-B2C2-0D04AABE6993}" dt="2024-11-18T19:19:47.519" v="1060" actId="1076"/>
          <ac:spMkLst>
            <pc:docMk/>
            <pc:sldMk cId="1177475495" sldId="270"/>
            <ac:spMk id="3" creationId="{C4CA937C-2C85-2F48-5156-DAB4071B1056}"/>
          </ac:spMkLst>
        </pc:spChg>
      </pc:sldChg>
      <pc:sldChg chg="modSp new mod">
        <pc:chgData name="Lisa Wallner" userId="40c8a611-d8fa-4d7f-89e7-32e859e95e9c" providerId="ADAL" clId="{5F7C088A-B136-44D2-B2C2-0D04AABE6993}" dt="2024-11-18T20:22:26.435" v="2482" actId="20577"/>
        <pc:sldMkLst>
          <pc:docMk/>
          <pc:sldMk cId="578370984" sldId="271"/>
        </pc:sldMkLst>
        <pc:spChg chg="mod">
          <ac:chgData name="Lisa Wallner" userId="40c8a611-d8fa-4d7f-89e7-32e859e95e9c" providerId="ADAL" clId="{5F7C088A-B136-44D2-B2C2-0D04AABE6993}" dt="2024-11-18T20:21:45.704" v="2324" actId="20577"/>
          <ac:spMkLst>
            <pc:docMk/>
            <pc:sldMk cId="578370984" sldId="271"/>
            <ac:spMk id="2" creationId="{0F0229E8-8F1A-58D9-EC5B-974323230662}"/>
          </ac:spMkLst>
        </pc:spChg>
        <pc:spChg chg="mod">
          <ac:chgData name="Lisa Wallner" userId="40c8a611-d8fa-4d7f-89e7-32e859e95e9c" providerId="ADAL" clId="{5F7C088A-B136-44D2-B2C2-0D04AABE6993}" dt="2024-11-18T20:22:26.435" v="2482" actId="20577"/>
          <ac:spMkLst>
            <pc:docMk/>
            <pc:sldMk cId="578370984" sldId="271"/>
            <ac:spMk id="3" creationId="{F6E78BD3-B832-FEE9-86E5-47B57639CB81}"/>
          </ac:spMkLst>
        </pc:spChg>
      </pc:sldChg>
      <pc:sldChg chg="modSp new mod">
        <pc:chgData name="Lisa Wallner" userId="40c8a611-d8fa-4d7f-89e7-32e859e95e9c" providerId="ADAL" clId="{5F7C088A-B136-44D2-B2C2-0D04AABE6993}" dt="2024-11-18T20:29:47.011" v="2967" actId="20577"/>
        <pc:sldMkLst>
          <pc:docMk/>
          <pc:sldMk cId="1345509902" sldId="272"/>
        </pc:sldMkLst>
        <pc:spChg chg="mod">
          <ac:chgData name="Lisa Wallner" userId="40c8a611-d8fa-4d7f-89e7-32e859e95e9c" providerId="ADAL" clId="{5F7C088A-B136-44D2-B2C2-0D04AABE6993}" dt="2024-11-18T20:27:28.100" v="2884" actId="20577"/>
          <ac:spMkLst>
            <pc:docMk/>
            <pc:sldMk cId="1345509902" sldId="272"/>
            <ac:spMk id="2" creationId="{371DEB8B-939C-5BB3-1927-278C4C84B8AE}"/>
          </ac:spMkLst>
        </pc:spChg>
        <pc:spChg chg="mod">
          <ac:chgData name="Lisa Wallner" userId="40c8a611-d8fa-4d7f-89e7-32e859e95e9c" providerId="ADAL" clId="{5F7C088A-B136-44D2-B2C2-0D04AABE6993}" dt="2024-11-18T20:29:47.011" v="2967" actId="20577"/>
          <ac:spMkLst>
            <pc:docMk/>
            <pc:sldMk cId="1345509902" sldId="272"/>
            <ac:spMk id="3" creationId="{CE91DFA2-E7F7-E37C-84D9-D5D71FBE852B}"/>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cxnSp>
        <p:nvCxnSpPr>
          <p:cNvPr id="5" name="Rak koppling 10">
            <a:extLst>
              <a:ext uri="{FF2B5EF4-FFF2-40B4-BE49-F238E27FC236}">
                <a16:creationId xmlns:a16="http://schemas.microsoft.com/office/drawing/2014/main" id="{7C5CA2A3-1AA9-1294-AD93-FEAFD3770042}"/>
              </a:ext>
            </a:extLst>
          </p:cNvPr>
          <p:cNvCxnSpPr/>
          <p:nvPr userDrawn="1"/>
        </p:nvCxnSpPr>
        <p:spPr>
          <a:xfrm>
            <a:off x="557213" y="403225"/>
            <a:ext cx="10728325" cy="0"/>
          </a:xfrm>
          <a:prstGeom prst="line">
            <a:avLst/>
          </a:prstGeom>
          <a:ln/>
        </p:spPr>
        <p:style>
          <a:lnRef idx="1">
            <a:schemeClr val="dk1"/>
          </a:lnRef>
          <a:fillRef idx="0">
            <a:schemeClr val="dk1"/>
          </a:fillRef>
          <a:effectRef idx="0">
            <a:schemeClr val="dk1"/>
          </a:effectRef>
          <a:fontRef idx="minor">
            <a:schemeClr val="tx1"/>
          </a:fontRef>
        </p:style>
      </p:cxnSp>
      <p:pic>
        <p:nvPicPr>
          <p:cNvPr id="6" name="Bildobjekt 4">
            <a:extLst>
              <a:ext uri="{FF2B5EF4-FFF2-40B4-BE49-F238E27FC236}">
                <a16:creationId xmlns:a16="http://schemas.microsoft.com/office/drawing/2014/main" id="{672DB221-CA79-1CE6-87AD-9BCFEABF29A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46250" y="1990725"/>
            <a:ext cx="2630488" cy="300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Rak koppling 10">
            <a:extLst>
              <a:ext uri="{FF2B5EF4-FFF2-40B4-BE49-F238E27FC236}">
                <a16:creationId xmlns:a16="http://schemas.microsoft.com/office/drawing/2014/main" id="{8B4CE28F-B1CE-B943-28B9-84C72992755A}"/>
              </a:ext>
            </a:extLst>
          </p:cNvPr>
          <p:cNvCxnSpPr/>
          <p:nvPr userDrawn="1"/>
        </p:nvCxnSpPr>
        <p:spPr>
          <a:xfrm>
            <a:off x="557213" y="447675"/>
            <a:ext cx="10728325" cy="0"/>
          </a:xfrm>
          <a:prstGeom prst="line">
            <a:avLst/>
          </a:prstGeom>
          <a:ln>
            <a:solidFill>
              <a:schemeClr val="accent1"/>
            </a:solidFill>
          </a:ln>
        </p:spPr>
        <p:style>
          <a:lnRef idx="1">
            <a:schemeClr val="dk1"/>
          </a:lnRef>
          <a:fillRef idx="0">
            <a:schemeClr val="dk1"/>
          </a:fillRef>
          <a:effectRef idx="0">
            <a:schemeClr val="dk1"/>
          </a:effectRef>
          <a:fontRef idx="minor">
            <a:schemeClr val="tx1"/>
          </a:fontRef>
        </p:style>
      </p:cxnSp>
      <p:sp>
        <p:nvSpPr>
          <p:cNvPr id="11" name="Rubrik 6"/>
          <p:cNvSpPr>
            <a:spLocks noGrp="1"/>
          </p:cNvSpPr>
          <p:nvPr>
            <p:ph type="title"/>
          </p:nvPr>
        </p:nvSpPr>
        <p:spPr>
          <a:xfrm>
            <a:off x="4656897" y="2616299"/>
            <a:ext cx="6628703" cy="1260376"/>
          </a:xfrm>
          <a:prstGeom prst="rect">
            <a:avLst/>
          </a:prstGeom>
        </p:spPr>
        <p:txBody>
          <a:bodyPr anchor="t" anchorCtr="0"/>
          <a:lstStyle>
            <a:lvl1pPr>
              <a:defRPr sz="4800" b="1">
                <a:solidFill>
                  <a:schemeClr val="tx1"/>
                </a:solidFill>
                <a:latin typeface="+mn-lt"/>
              </a:defRPr>
            </a:lvl1pPr>
          </a:lstStyle>
          <a:p>
            <a:r>
              <a:rPr lang="sv-SE"/>
              <a:t>Klicka här för att ändra mall för rubrikformat</a:t>
            </a:r>
            <a:endParaRPr lang="sv-SE" dirty="0"/>
          </a:p>
        </p:txBody>
      </p:sp>
      <p:sp>
        <p:nvSpPr>
          <p:cNvPr id="12" name="Underrubrik 2"/>
          <p:cNvSpPr>
            <a:spLocks noGrp="1"/>
          </p:cNvSpPr>
          <p:nvPr>
            <p:ph type="subTitle" idx="1"/>
          </p:nvPr>
        </p:nvSpPr>
        <p:spPr>
          <a:xfrm>
            <a:off x="4656897" y="4433986"/>
            <a:ext cx="4639503" cy="566639"/>
          </a:xfrm>
          <a:prstGeom prst="rect">
            <a:avLst/>
          </a:prstGeom>
        </p:spPr>
        <p:txBody>
          <a:bodyPr/>
          <a:lstStyle>
            <a:lvl1pPr marL="0" indent="0" algn="l">
              <a:lnSpc>
                <a:spcPct val="100000"/>
              </a:lnSpc>
              <a:spcBef>
                <a:spcPts val="0"/>
              </a:spcBef>
              <a:spcAft>
                <a:spcPts val="200"/>
              </a:spcAft>
              <a:buNone/>
              <a:defRPr sz="11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sp>
        <p:nvSpPr>
          <p:cNvPr id="13" name="Platshållare för text 15"/>
          <p:cNvSpPr>
            <a:spLocks noGrp="1"/>
          </p:cNvSpPr>
          <p:nvPr>
            <p:ph type="body" sz="quarter" idx="13"/>
          </p:nvPr>
        </p:nvSpPr>
        <p:spPr>
          <a:xfrm>
            <a:off x="4656897" y="2299442"/>
            <a:ext cx="2524953" cy="251671"/>
          </a:xfrm>
          <a:prstGeom prst="rect">
            <a:avLst/>
          </a:prstGeom>
        </p:spPr>
        <p:txBody>
          <a:bodyPr/>
          <a:lstStyle>
            <a:lvl1pPr marL="0" indent="0">
              <a:buFontTx/>
              <a:buNone/>
              <a:defRPr sz="11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p:txBody>
      </p:sp>
    </p:spTree>
    <p:extLst>
      <p:ext uri="{BB962C8B-B14F-4D97-AF65-F5344CB8AC3E}">
        <p14:creationId xmlns:p14="http://schemas.microsoft.com/office/powerpoint/2010/main" val="477983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cxnSp>
        <p:nvCxnSpPr>
          <p:cNvPr id="4" name="Rak koppling 10">
            <a:extLst>
              <a:ext uri="{FF2B5EF4-FFF2-40B4-BE49-F238E27FC236}">
                <a16:creationId xmlns:a16="http://schemas.microsoft.com/office/drawing/2014/main" id="{3A59EF3F-47BC-1412-F311-85EE2CB6EE13}"/>
              </a:ext>
            </a:extLst>
          </p:cNvPr>
          <p:cNvCxnSpPr/>
          <p:nvPr userDrawn="1"/>
        </p:nvCxnSpPr>
        <p:spPr>
          <a:xfrm>
            <a:off x="515938" y="412750"/>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Rak koppling 10">
            <a:extLst>
              <a:ext uri="{FF2B5EF4-FFF2-40B4-BE49-F238E27FC236}">
                <a16:creationId xmlns:a16="http://schemas.microsoft.com/office/drawing/2014/main" id="{55C583E9-4523-48A3-180A-8921F39E5826}"/>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Underrubrik 2"/>
          <p:cNvSpPr>
            <a:spLocks noGrp="1"/>
          </p:cNvSpPr>
          <p:nvPr>
            <p:ph type="subTitle" idx="1"/>
          </p:nvPr>
        </p:nvSpPr>
        <p:spPr>
          <a:xfrm>
            <a:off x="784226" y="2062214"/>
            <a:ext cx="5092699" cy="597052"/>
          </a:xfrm>
          <a:prstGeom prst="rect">
            <a:avLst/>
          </a:prstGeom>
        </p:spPr>
        <p:txBody>
          <a:bodyPr/>
          <a:lstStyle>
            <a:lvl1pPr marL="0" indent="0" algn="l">
              <a:buNone/>
              <a:defRPr sz="43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sp>
        <p:nvSpPr>
          <p:cNvPr id="9" name="Rubrik 1"/>
          <p:cNvSpPr>
            <a:spLocks noGrp="1"/>
          </p:cNvSpPr>
          <p:nvPr>
            <p:ph type="ctrTitle"/>
          </p:nvPr>
        </p:nvSpPr>
        <p:spPr>
          <a:xfrm>
            <a:off x="784226" y="2763785"/>
            <a:ext cx="5092699" cy="3221090"/>
          </a:xfrm>
          <a:prstGeom prst="rect">
            <a:avLst/>
          </a:prstGeom>
        </p:spPr>
        <p:txBody>
          <a:bodyPr anchor="t" anchorCtr="0"/>
          <a:lstStyle>
            <a:lvl1pPr algn="l">
              <a:defRPr sz="4300" b="1">
                <a:solidFill>
                  <a:schemeClr val="tx1"/>
                </a:solidFill>
                <a:latin typeface="+mn-lt"/>
              </a:defRPr>
            </a:lvl1pPr>
          </a:lstStyle>
          <a:p>
            <a:r>
              <a:rPr lang="sv-SE"/>
              <a:t>Klicka här för att ändra mall för rubrikformat</a:t>
            </a:r>
            <a:endParaRPr lang="sv-SE" dirty="0"/>
          </a:p>
        </p:txBody>
      </p:sp>
      <p:sp>
        <p:nvSpPr>
          <p:cNvPr id="6" name="Platshållare för datum 3">
            <a:extLst>
              <a:ext uri="{FF2B5EF4-FFF2-40B4-BE49-F238E27FC236}">
                <a16:creationId xmlns:a16="http://schemas.microsoft.com/office/drawing/2014/main" id="{E213ADEF-4018-8F46-376E-2C09D841DBE2}"/>
              </a:ext>
            </a:extLst>
          </p:cNvPr>
          <p:cNvSpPr>
            <a:spLocks noGrp="1"/>
          </p:cNvSpPr>
          <p:nvPr>
            <p:ph type="dt" sz="half" idx="10"/>
          </p:nvPr>
        </p:nvSpPr>
        <p:spPr>
          <a:xfrm>
            <a:off x="6080125" y="131763"/>
            <a:ext cx="2130425" cy="219075"/>
          </a:xfrm>
          <a:prstGeom prst="rect">
            <a:avLst/>
          </a:prstGeom>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7" name="Platshållare för sidfot 4">
            <a:extLst>
              <a:ext uri="{FF2B5EF4-FFF2-40B4-BE49-F238E27FC236}">
                <a16:creationId xmlns:a16="http://schemas.microsoft.com/office/drawing/2014/main" id="{5EC8B898-DDF6-121C-8A86-FFB37AD2CDDD}"/>
              </a:ext>
            </a:extLst>
          </p:cNvPr>
          <p:cNvSpPr>
            <a:spLocks noGrp="1"/>
          </p:cNvSpPr>
          <p:nvPr>
            <p:ph type="ftr" sz="quarter" idx="11"/>
          </p:nvPr>
        </p:nvSpPr>
        <p:spPr>
          <a:xfrm>
            <a:off x="541338" y="131763"/>
            <a:ext cx="5335587" cy="219075"/>
          </a:xfrm>
          <a:prstGeom prst="rect">
            <a:avLst/>
          </a:prstGeom>
        </p:spPr>
        <p:txBody>
          <a:bodyPr/>
          <a:lstStyle>
            <a:lvl1pPr algn="l" eaLnBrk="1" fontAlgn="auto" hangingPunct="1">
              <a:spcBef>
                <a:spcPts val="0"/>
              </a:spcBef>
              <a:spcAft>
                <a:spcPts val="0"/>
              </a:spcAft>
              <a:defRPr sz="1100" dirty="0">
                <a:solidFill>
                  <a:schemeClr val="tx1"/>
                </a:solidFill>
                <a:latin typeface="+mn-lt"/>
              </a:defRPr>
            </a:lvl1pPr>
          </a:lstStyle>
          <a:p>
            <a:pPr>
              <a:defRPr/>
            </a:pPr>
            <a:r>
              <a:rPr lang="sv-SE"/>
              <a:t>Sidhuvud om man väljer att infoga en sådan i sin presentation</a:t>
            </a:r>
          </a:p>
        </p:txBody>
      </p:sp>
    </p:spTree>
    <p:extLst>
      <p:ext uri="{BB962C8B-B14F-4D97-AF65-F5344CB8AC3E}">
        <p14:creationId xmlns:p14="http://schemas.microsoft.com/office/powerpoint/2010/main" val="2068557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cxnSp>
        <p:nvCxnSpPr>
          <p:cNvPr id="4" name="Rak koppling 10">
            <a:extLst>
              <a:ext uri="{FF2B5EF4-FFF2-40B4-BE49-F238E27FC236}">
                <a16:creationId xmlns:a16="http://schemas.microsoft.com/office/drawing/2014/main" id="{71B9F9C8-599B-1BCB-55DB-299D914E58D6}"/>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Rak koppling 10">
            <a:extLst>
              <a:ext uri="{FF2B5EF4-FFF2-40B4-BE49-F238E27FC236}">
                <a16:creationId xmlns:a16="http://schemas.microsoft.com/office/drawing/2014/main" id="{729D835F-DA0F-75DE-3415-922765B3C844}"/>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Rubrik 1"/>
          <p:cNvSpPr>
            <a:spLocks noGrp="1"/>
          </p:cNvSpPr>
          <p:nvPr>
            <p:ph type="ctrTitle"/>
          </p:nvPr>
        </p:nvSpPr>
        <p:spPr>
          <a:xfrm>
            <a:off x="784225" y="1459577"/>
            <a:ext cx="2339975" cy="1979255"/>
          </a:xfrm>
          <a:prstGeom prst="rect">
            <a:avLst/>
          </a:prstGeom>
        </p:spPr>
        <p:txBody>
          <a:bodyPr anchor="t" anchorCtr="0"/>
          <a:lstStyle>
            <a:lvl1pPr algn="l">
              <a:defRPr sz="4300" b="1">
                <a:solidFill>
                  <a:schemeClr val="tx1"/>
                </a:solidFill>
                <a:latin typeface="+mn-lt"/>
              </a:defRPr>
            </a:lvl1pPr>
          </a:lstStyle>
          <a:p>
            <a:r>
              <a:rPr lang="sv-SE"/>
              <a:t>Klicka här för att ändra mall för rubrikformat</a:t>
            </a:r>
            <a:endParaRPr lang="sv-SE" dirty="0"/>
          </a:p>
        </p:txBody>
      </p:sp>
      <p:sp>
        <p:nvSpPr>
          <p:cNvPr id="14" name="Platshållare för text 13"/>
          <p:cNvSpPr>
            <a:spLocks noGrp="1"/>
          </p:cNvSpPr>
          <p:nvPr>
            <p:ph type="body" sz="quarter" idx="13"/>
          </p:nvPr>
        </p:nvSpPr>
        <p:spPr>
          <a:xfrm>
            <a:off x="3421624" y="1459578"/>
            <a:ext cx="7606739" cy="4535130"/>
          </a:xfrm>
          <a:prstGeom prst="rect">
            <a:avLst/>
          </a:prstGeom>
        </p:spPr>
        <p:txBody>
          <a:bodyPr/>
          <a:lstStyle>
            <a:lvl1pPr marL="0" indent="0" defTabSz="7620000">
              <a:buNone/>
              <a:tabLst>
                <a:tab pos="1435100" algn="l"/>
                <a:tab pos="6724650" algn="l"/>
              </a:tabLst>
              <a:defRPr sz="1700">
                <a:solidFill>
                  <a:schemeClr val="tx1"/>
                </a:solidFill>
              </a:defRPr>
            </a:lvl1pPr>
            <a:lvl2pPr marL="198000" indent="0" defTabSz="7620000">
              <a:buNone/>
              <a:tabLst>
                <a:tab pos="1612900" algn="l"/>
                <a:tab pos="6724650" algn="l"/>
              </a:tabLst>
              <a:defRPr>
                <a:solidFill>
                  <a:schemeClr val="bg1"/>
                </a:solidFill>
              </a:defRPr>
            </a:lvl2pPr>
            <a:lvl3pPr marL="396000" indent="0" defTabSz="7620000">
              <a:buNone/>
              <a:tabLst>
                <a:tab pos="1612900" algn="l"/>
                <a:tab pos="6724650" algn="l"/>
              </a:tabLst>
              <a:defRPr>
                <a:solidFill>
                  <a:schemeClr val="bg1"/>
                </a:solidFill>
              </a:defRPr>
            </a:lvl3pPr>
            <a:lvl4pPr marL="594000" indent="0" defTabSz="7620000">
              <a:buNone/>
              <a:tabLst>
                <a:tab pos="1612900" algn="l"/>
                <a:tab pos="6724650" algn="l"/>
              </a:tabLst>
              <a:defRPr>
                <a:solidFill>
                  <a:schemeClr val="bg1"/>
                </a:solidFill>
              </a:defRPr>
            </a:lvl4pPr>
            <a:lvl5pPr marL="792000" indent="0" defTabSz="7620000">
              <a:buNone/>
              <a:tabLst>
                <a:tab pos="1612900" algn="l"/>
                <a:tab pos="6724650" algn="l"/>
              </a:tabLst>
              <a:defRPr>
                <a:solidFill>
                  <a:schemeClr val="bg1"/>
                </a:solidFill>
              </a:defRPr>
            </a:lvl5pPr>
          </a:lstStyle>
          <a:p>
            <a:pPr lvl="0"/>
            <a:r>
              <a:rPr lang="sv-SE" dirty="0"/>
              <a:t>Klicka här för att ändra format på bakgrundstexten</a:t>
            </a:r>
          </a:p>
        </p:txBody>
      </p:sp>
      <p:sp>
        <p:nvSpPr>
          <p:cNvPr id="6" name="Platshållare för datum 3">
            <a:extLst>
              <a:ext uri="{FF2B5EF4-FFF2-40B4-BE49-F238E27FC236}">
                <a16:creationId xmlns:a16="http://schemas.microsoft.com/office/drawing/2014/main" id="{998D054F-B8DD-4B17-D5F1-1EE74EC62585}"/>
              </a:ext>
            </a:extLst>
          </p:cNvPr>
          <p:cNvSpPr>
            <a:spLocks noGrp="1"/>
          </p:cNvSpPr>
          <p:nvPr>
            <p:ph type="dt" sz="half" idx="14"/>
          </p:nvPr>
        </p:nvSpPr>
        <p:spPr>
          <a:xfrm>
            <a:off x="6080125" y="131763"/>
            <a:ext cx="2130425" cy="219075"/>
          </a:xfrm>
          <a:prstGeom prst="rect">
            <a:avLst/>
          </a:prstGeom>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7" name="Platshållare för sidfot 4">
            <a:extLst>
              <a:ext uri="{FF2B5EF4-FFF2-40B4-BE49-F238E27FC236}">
                <a16:creationId xmlns:a16="http://schemas.microsoft.com/office/drawing/2014/main" id="{62E44CD1-893D-1D7D-B73C-C566AF5F18A1}"/>
              </a:ext>
            </a:extLst>
          </p:cNvPr>
          <p:cNvSpPr>
            <a:spLocks noGrp="1"/>
          </p:cNvSpPr>
          <p:nvPr>
            <p:ph type="ftr" sz="quarter" idx="15"/>
          </p:nvPr>
        </p:nvSpPr>
        <p:spPr>
          <a:xfrm>
            <a:off x="541338" y="131763"/>
            <a:ext cx="5335587" cy="219075"/>
          </a:xfrm>
          <a:prstGeom prst="rect">
            <a:avLst/>
          </a:prstGeom>
        </p:spPr>
        <p:txBody>
          <a:bodyPr/>
          <a:lstStyle>
            <a:lvl1pPr algn="l" eaLnBrk="1" fontAlgn="auto" hangingPunct="1">
              <a:spcBef>
                <a:spcPts val="0"/>
              </a:spcBef>
              <a:spcAft>
                <a:spcPts val="0"/>
              </a:spcAft>
              <a:defRPr sz="1100" dirty="0">
                <a:solidFill>
                  <a:schemeClr val="tx1"/>
                </a:solidFill>
                <a:latin typeface="+mn-lt"/>
              </a:defRPr>
            </a:lvl1pPr>
          </a:lstStyle>
          <a:p>
            <a:pPr>
              <a:defRPr/>
            </a:pPr>
            <a:r>
              <a:rPr lang="sv-SE"/>
              <a:t>Sidhuvud om man väljer att infoga en sådan i sin presentation</a:t>
            </a:r>
          </a:p>
        </p:txBody>
      </p:sp>
    </p:spTree>
    <p:extLst>
      <p:ext uri="{BB962C8B-B14F-4D97-AF65-F5344CB8AC3E}">
        <p14:creationId xmlns:p14="http://schemas.microsoft.com/office/powerpoint/2010/main" val="758706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cxnSp>
        <p:nvCxnSpPr>
          <p:cNvPr id="4" name="Rak koppling 10">
            <a:extLst>
              <a:ext uri="{FF2B5EF4-FFF2-40B4-BE49-F238E27FC236}">
                <a16:creationId xmlns:a16="http://schemas.microsoft.com/office/drawing/2014/main" id="{2377B671-8323-70CA-B709-8AD3D85D5E87}"/>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Rak koppling 10">
            <a:extLst>
              <a:ext uri="{FF2B5EF4-FFF2-40B4-BE49-F238E27FC236}">
                <a16:creationId xmlns:a16="http://schemas.microsoft.com/office/drawing/2014/main" id="{9A5278AD-0153-65D9-0986-B09CBE36E60E}"/>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Rubrik 1"/>
          <p:cNvSpPr>
            <a:spLocks noGrp="1"/>
          </p:cNvSpPr>
          <p:nvPr>
            <p:ph type="ctrTitle"/>
          </p:nvPr>
        </p:nvSpPr>
        <p:spPr>
          <a:xfrm>
            <a:off x="784225" y="1173479"/>
            <a:ext cx="6175376" cy="770256"/>
          </a:xfrm>
          <a:prstGeom prst="rect">
            <a:avLst/>
          </a:prstGeom>
        </p:spPr>
        <p:txBody>
          <a:bodyPr anchor="b" anchorCtr="0"/>
          <a:lstStyle>
            <a:lvl1pPr algn="l">
              <a:defRPr sz="4600" b="1">
                <a:solidFill>
                  <a:schemeClr val="tx1"/>
                </a:solidFill>
                <a:latin typeface="+mn-lt"/>
              </a:defRPr>
            </a:lvl1pPr>
          </a:lstStyle>
          <a:p>
            <a:r>
              <a:rPr lang="sv-SE"/>
              <a:t>Klicka här för att ändra mall för rubrikformat</a:t>
            </a:r>
            <a:endParaRPr lang="sv-SE" dirty="0"/>
          </a:p>
        </p:txBody>
      </p:sp>
      <p:sp>
        <p:nvSpPr>
          <p:cNvPr id="6" name="Platshållare för text 11"/>
          <p:cNvSpPr>
            <a:spLocks noGrp="1"/>
          </p:cNvSpPr>
          <p:nvPr>
            <p:ph type="body" sz="quarter" idx="13"/>
          </p:nvPr>
        </p:nvSpPr>
        <p:spPr>
          <a:xfrm>
            <a:off x="784225" y="2561955"/>
            <a:ext cx="6175375" cy="3422921"/>
          </a:xfrm>
          <a:prstGeom prst="rect">
            <a:avLst/>
          </a:prstGeom>
        </p:spPr>
        <p:txBody>
          <a:bodyPr/>
          <a:lstStyle>
            <a:lvl1pPr>
              <a:buClrTx/>
              <a:defRPr sz="1700">
                <a:solidFill>
                  <a:schemeClr val="tx1"/>
                </a:solidFill>
              </a:defRPr>
            </a:lvl1pPr>
            <a:lvl2pPr>
              <a:defRPr sz="1700">
                <a:solidFill>
                  <a:schemeClr val="tx1"/>
                </a:solidFill>
              </a:defRPr>
            </a:lvl2pPr>
            <a:lvl3pPr>
              <a:defRPr sz="1700">
                <a:solidFill>
                  <a:schemeClr val="tx1"/>
                </a:solidFill>
              </a:defRPr>
            </a:lvl3pPr>
            <a:lvl4pPr>
              <a:defRPr sz="1700">
                <a:solidFill>
                  <a:schemeClr val="tx1"/>
                </a:solidFill>
              </a:defRPr>
            </a:lvl4pPr>
            <a:lvl5pPr>
              <a:defRPr sz="1700">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datum 3">
            <a:extLst>
              <a:ext uri="{FF2B5EF4-FFF2-40B4-BE49-F238E27FC236}">
                <a16:creationId xmlns:a16="http://schemas.microsoft.com/office/drawing/2014/main" id="{32D52091-A670-81A2-C62F-482F5A38E991}"/>
              </a:ext>
            </a:extLst>
          </p:cNvPr>
          <p:cNvSpPr>
            <a:spLocks noGrp="1"/>
          </p:cNvSpPr>
          <p:nvPr>
            <p:ph type="dt" sz="half" idx="14"/>
          </p:nvPr>
        </p:nvSpPr>
        <p:spPr>
          <a:xfrm>
            <a:off x="6080125" y="131763"/>
            <a:ext cx="2130425" cy="219075"/>
          </a:xfrm>
          <a:prstGeom prst="rect">
            <a:avLst/>
          </a:prstGeom>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9" name="Platshållare för sidfot 4">
            <a:extLst>
              <a:ext uri="{FF2B5EF4-FFF2-40B4-BE49-F238E27FC236}">
                <a16:creationId xmlns:a16="http://schemas.microsoft.com/office/drawing/2014/main" id="{F046F727-EC61-9972-552B-3FC1029133D8}"/>
              </a:ext>
            </a:extLst>
          </p:cNvPr>
          <p:cNvSpPr>
            <a:spLocks noGrp="1"/>
          </p:cNvSpPr>
          <p:nvPr>
            <p:ph type="ftr" sz="quarter" idx="15"/>
          </p:nvPr>
        </p:nvSpPr>
        <p:spPr>
          <a:xfrm>
            <a:off x="541338" y="131763"/>
            <a:ext cx="5335587" cy="219075"/>
          </a:xfrm>
          <a:prstGeom prst="rect">
            <a:avLst/>
          </a:prstGeom>
        </p:spPr>
        <p:txBody>
          <a:bodyPr/>
          <a:lstStyle>
            <a:lvl1pPr algn="l" eaLnBrk="1" fontAlgn="auto" hangingPunct="1">
              <a:spcBef>
                <a:spcPts val="0"/>
              </a:spcBef>
              <a:spcAft>
                <a:spcPts val="0"/>
              </a:spcAft>
              <a:defRPr sz="1100">
                <a:solidFill>
                  <a:schemeClr val="tx1"/>
                </a:solidFill>
                <a:latin typeface="+mn-lt"/>
              </a:defRPr>
            </a:lvl1pPr>
          </a:lstStyle>
          <a:p>
            <a:pPr>
              <a:defRPr/>
            </a:pPr>
            <a:r>
              <a:rPr lang="sv-SE"/>
              <a:t>Sidhuvud om man väljer att infoga en sådan i sin presentation</a:t>
            </a:r>
            <a:endParaRPr lang="sv-SE" dirty="0"/>
          </a:p>
        </p:txBody>
      </p:sp>
    </p:spTree>
    <p:extLst>
      <p:ext uri="{BB962C8B-B14F-4D97-AF65-F5344CB8AC3E}">
        <p14:creationId xmlns:p14="http://schemas.microsoft.com/office/powerpoint/2010/main" val="8524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nehåll med bildtext">
    <p:spTree>
      <p:nvGrpSpPr>
        <p:cNvPr id="1" name=""/>
        <p:cNvGrpSpPr/>
        <p:nvPr/>
      </p:nvGrpSpPr>
      <p:grpSpPr>
        <a:xfrm>
          <a:off x="0" y="0"/>
          <a:ext cx="0" cy="0"/>
          <a:chOff x="0" y="0"/>
          <a:chExt cx="0" cy="0"/>
        </a:xfrm>
      </p:grpSpPr>
      <p:cxnSp>
        <p:nvCxnSpPr>
          <p:cNvPr id="5" name="Rak koppling 10">
            <a:extLst>
              <a:ext uri="{FF2B5EF4-FFF2-40B4-BE49-F238E27FC236}">
                <a16:creationId xmlns:a16="http://schemas.microsoft.com/office/drawing/2014/main" id="{50978193-472A-B0F3-0D97-CF6F99B2EDB4}"/>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Rak koppling 10">
            <a:extLst>
              <a:ext uri="{FF2B5EF4-FFF2-40B4-BE49-F238E27FC236}">
                <a16:creationId xmlns:a16="http://schemas.microsoft.com/office/drawing/2014/main" id="{52D78831-ADB5-7825-7253-B694699405CC}"/>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Rubrik 1"/>
          <p:cNvSpPr>
            <a:spLocks noGrp="1"/>
          </p:cNvSpPr>
          <p:nvPr>
            <p:ph type="ctrTitle"/>
          </p:nvPr>
        </p:nvSpPr>
        <p:spPr>
          <a:xfrm>
            <a:off x="784225" y="1173479"/>
            <a:ext cx="10242000" cy="770256"/>
          </a:xfrm>
          <a:prstGeom prst="rect">
            <a:avLst/>
          </a:prstGeom>
        </p:spPr>
        <p:txBody>
          <a:bodyPr anchor="b" anchorCtr="0"/>
          <a:lstStyle>
            <a:lvl1pPr algn="l">
              <a:defRPr sz="4600" b="1">
                <a:solidFill>
                  <a:schemeClr val="tx1"/>
                </a:solidFill>
                <a:latin typeface="+mn-lt"/>
              </a:defRPr>
            </a:lvl1pPr>
          </a:lstStyle>
          <a:p>
            <a:r>
              <a:rPr lang="sv-SE"/>
              <a:t>Klicka här för att ändra mall för rubrikformat</a:t>
            </a:r>
            <a:endParaRPr lang="sv-SE" dirty="0"/>
          </a:p>
        </p:txBody>
      </p:sp>
      <p:sp>
        <p:nvSpPr>
          <p:cNvPr id="9" name="Platshållare för text 11"/>
          <p:cNvSpPr>
            <a:spLocks noGrp="1"/>
          </p:cNvSpPr>
          <p:nvPr>
            <p:ph type="body" sz="quarter" idx="13"/>
          </p:nvPr>
        </p:nvSpPr>
        <p:spPr>
          <a:xfrm>
            <a:off x="784225" y="2561955"/>
            <a:ext cx="4932363" cy="3422650"/>
          </a:xfrm>
          <a:prstGeom prst="rect">
            <a:avLst/>
          </a:prstGeom>
        </p:spPr>
        <p:txBody>
          <a:bodyPr/>
          <a:lstStyle>
            <a:lvl1pPr>
              <a:buClrTx/>
              <a:defRPr sz="1700">
                <a:solidFill>
                  <a:schemeClr val="tx1"/>
                </a:solidFill>
              </a:defRPr>
            </a:lvl1pPr>
            <a:lvl2pPr>
              <a:defRPr sz="1700">
                <a:solidFill>
                  <a:schemeClr val="tx1"/>
                </a:solidFill>
              </a:defRPr>
            </a:lvl2pPr>
            <a:lvl3pPr>
              <a:defRPr sz="1700">
                <a:solidFill>
                  <a:schemeClr val="tx1"/>
                </a:solidFill>
              </a:defRPr>
            </a:lvl3pPr>
            <a:lvl4pPr>
              <a:defRPr sz="1700">
                <a:solidFill>
                  <a:schemeClr val="tx1"/>
                </a:solidFill>
              </a:defRPr>
            </a:lvl4pPr>
            <a:lvl5pPr>
              <a:defRPr sz="1700">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0" name="Platshållare för text 13"/>
          <p:cNvSpPr>
            <a:spLocks noGrp="1"/>
          </p:cNvSpPr>
          <p:nvPr>
            <p:ph type="body" sz="quarter" idx="14"/>
          </p:nvPr>
        </p:nvSpPr>
        <p:spPr>
          <a:xfrm>
            <a:off x="6096000" y="2562225"/>
            <a:ext cx="4932363" cy="3422650"/>
          </a:xfrm>
          <a:prstGeom prst="rect">
            <a:avLst/>
          </a:prstGeom>
        </p:spPr>
        <p:txBody>
          <a:bodyPr/>
          <a:lstStyle>
            <a:lvl1pPr>
              <a:defRPr sz="1700">
                <a:solidFill>
                  <a:schemeClr val="tx1"/>
                </a:solidFill>
              </a:defRPr>
            </a:lvl1pPr>
            <a:lvl2pPr>
              <a:defRPr sz="1700">
                <a:solidFill>
                  <a:schemeClr val="tx1"/>
                </a:solidFill>
              </a:defRPr>
            </a:lvl2pPr>
            <a:lvl3pPr>
              <a:defRPr sz="1700">
                <a:solidFill>
                  <a:schemeClr val="tx1"/>
                </a:solidFill>
              </a:defRPr>
            </a:lvl3pPr>
            <a:lvl4pPr>
              <a:defRPr sz="1700">
                <a:solidFill>
                  <a:schemeClr val="tx1"/>
                </a:solidFill>
              </a:defRPr>
            </a:lvl4pPr>
            <a:lvl5pPr>
              <a:defRPr sz="1700">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7" name="Platshållare för datum 3">
            <a:extLst>
              <a:ext uri="{FF2B5EF4-FFF2-40B4-BE49-F238E27FC236}">
                <a16:creationId xmlns:a16="http://schemas.microsoft.com/office/drawing/2014/main" id="{F85749EB-AE7D-C649-76DE-04A23C6D8708}"/>
              </a:ext>
            </a:extLst>
          </p:cNvPr>
          <p:cNvSpPr>
            <a:spLocks noGrp="1"/>
          </p:cNvSpPr>
          <p:nvPr>
            <p:ph type="dt" sz="half" idx="15"/>
          </p:nvPr>
        </p:nvSpPr>
        <p:spPr>
          <a:xfrm>
            <a:off x="6080125" y="131763"/>
            <a:ext cx="2130425" cy="219075"/>
          </a:xfrm>
          <a:prstGeom prst="rect">
            <a:avLst/>
          </a:prstGeom>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11" name="Platshållare för sidfot 4">
            <a:extLst>
              <a:ext uri="{FF2B5EF4-FFF2-40B4-BE49-F238E27FC236}">
                <a16:creationId xmlns:a16="http://schemas.microsoft.com/office/drawing/2014/main" id="{45EE2F73-5E90-2B70-41CF-B48183CE98C5}"/>
              </a:ext>
            </a:extLst>
          </p:cNvPr>
          <p:cNvSpPr>
            <a:spLocks noGrp="1"/>
          </p:cNvSpPr>
          <p:nvPr>
            <p:ph type="ftr" sz="quarter" idx="16"/>
          </p:nvPr>
        </p:nvSpPr>
        <p:spPr>
          <a:xfrm>
            <a:off x="541338" y="131763"/>
            <a:ext cx="5335587" cy="219075"/>
          </a:xfrm>
          <a:prstGeom prst="rect">
            <a:avLst/>
          </a:prstGeom>
        </p:spPr>
        <p:txBody>
          <a:bodyPr/>
          <a:lstStyle>
            <a:lvl1pPr algn="l" eaLnBrk="1" fontAlgn="auto" hangingPunct="1">
              <a:spcBef>
                <a:spcPts val="0"/>
              </a:spcBef>
              <a:spcAft>
                <a:spcPts val="0"/>
              </a:spcAft>
              <a:defRPr sz="1100">
                <a:solidFill>
                  <a:schemeClr val="tx1"/>
                </a:solidFill>
                <a:latin typeface="+mn-lt"/>
              </a:defRPr>
            </a:lvl1pPr>
          </a:lstStyle>
          <a:p>
            <a:pPr>
              <a:defRPr/>
            </a:pPr>
            <a:r>
              <a:rPr lang="sv-SE"/>
              <a:t>Sidhuvud om man väljer att infoga en sådan i sin presentation</a:t>
            </a:r>
            <a:endParaRPr lang="sv-SE" dirty="0"/>
          </a:p>
        </p:txBody>
      </p:sp>
    </p:spTree>
    <p:extLst>
      <p:ext uri="{BB962C8B-B14F-4D97-AF65-F5344CB8AC3E}">
        <p14:creationId xmlns:p14="http://schemas.microsoft.com/office/powerpoint/2010/main" val="1245941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cxnSp>
        <p:nvCxnSpPr>
          <p:cNvPr id="5" name="Rak koppling 10">
            <a:extLst>
              <a:ext uri="{FF2B5EF4-FFF2-40B4-BE49-F238E27FC236}">
                <a16:creationId xmlns:a16="http://schemas.microsoft.com/office/drawing/2014/main" id="{9C16878A-C18F-FBEE-59F3-4D45F032B53D}"/>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Rak koppling 10">
            <a:extLst>
              <a:ext uri="{FF2B5EF4-FFF2-40B4-BE49-F238E27FC236}">
                <a16:creationId xmlns:a16="http://schemas.microsoft.com/office/drawing/2014/main" id="{69EA069B-9D95-F7E9-A473-6C5A53AC6BC3}"/>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Rubrik 1"/>
          <p:cNvSpPr>
            <a:spLocks noGrp="1"/>
          </p:cNvSpPr>
          <p:nvPr>
            <p:ph type="ctrTitle"/>
          </p:nvPr>
        </p:nvSpPr>
        <p:spPr>
          <a:xfrm>
            <a:off x="6095999" y="1350455"/>
            <a:ext cx="4930225" cy="1294422"/>
          </a:xfrm>
          <a:prstGeom prst="rect">
            <a:avLst/>
          </a:prstGeom>
        </p:spPr>
        <p:txBody>
          <a:bodyPr anchor="t" anchorCtr="0"/>
          <a:lstStyle>
            <a:lvl1pPr algn="l">
              <a:defRPr sz="4600" b="1">
                <a:solidFill>
                  <a:schemeClr val="tx1"/>
                </a:solidFill>
                <a:latin typeface="+mn-lt"/>
              </a:defRPr>
            </a:lvl1pPr>
          </a:lstStyle>
          <a:p>
            <a:r>
              <a:rPr lang="sv-SE"/>
              <a:t>Klicka här för att ändra mall för rubrikformat</a:t>
            </a:r>
            <a:endParaRPr lang="sv-SE" dirty="0"/>
          </a:p>
        </p:txBody>
      </p:sp>
      <p:sp>
        <p:nvSpPr>
          <p:cNvPr id="9" name="Platshållare för text 13"/>
          <p:cNvSpPr>
            <a:spLocks noGrp="1"/>
          </p:cNvSpPr>
          <p:nvPr>
            <p:ph type="body" sz="quarter" idx="14"/>
          </p:nvPr>
        </p:nvSpPr>
        <p:spPr>
          <a:xfrm>
            <a:off x="6096000" y="2844801"/>
            <a:ext cx="4932363" cy="3140074"/>
          </a:xfrm>
          <a:prstGeom prst="rect">
            <a:avLst/>
          </a:prstGeom>
        </p:spPr>
        <p:txBody>
          <a:bodyPr/>
          <a:lstStyle>
            <a:lvl1pPr>
              <a:defRPr sz="1700">
                <a:solidFill>
                  <a:schemeClr val="tx1"/>
                </a:solidFill>
              </a:defRPr>
            </a:lvl1pPr>
            <a:lvl2pPr>
              <a:defRPr sz="1700">
                <a:solidFill>
                  <a:schemeClr val="tx1"/>
                </a:solidFill>
              </a:defRPr>
            </a:lvl2pPr>
            <a:lvl3pPr>
              <a:defRPr sz="1700">
                <a:solidFill>
                  <a:schemeClr val="tx1"/>
                </a:solidFill>
              </a:defRPr>
            </a:lvl3pPr>
            <a:lvl4pPr>
              <a:defRPr sz="1700">
                <a:solidFill>
                  <a:schemeClr val="tx1"/>
                </a:solidFill>
              </a:defRPr>
            </a:lvl4pPr>
            <a:lvl5pPr>
              <a:defRPr sz="1700">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0" name="Platshållare för bild 6"/>
          <p:cNvSpPr>
            <a:spLocks noGrp="1"/>
          </p:cNvSpPr>
          <p:nvPr>
            <p:ph type="pic" sz="quarter" idx="15"/>
          </p:nvPr>
        </p:nvSpPr>
        <p:spPr>
          <a:xfrm>
            <a:off x="784225" y="1173479"/>
            <a:ext cx="4932363" cy="5166000"/>
          </a:xfrm>
          <a:prstGeom prst="rect">
            <a:avLst/>
          </a:prstGeom>
        </p:spPr>
        <p:txBody>
          <a:bodyPr/>
          <a:lstStyle>
            <a:lvl1pPr marL="0" indent="0">
              <a:buFontTx/>
              <a:buNone/>
              <a:defRPr sz="1100">
                <a:solidFill>
                  <a:schemeClr val="tx1"/>
                </a:solidFill>
              </a:defRPr>
            </a:lvl1pPr>
          </a:lstStyle>
          <a:p>
            <a:pPr lvl="0"/>
            <a:r>
              <a:rPr lang="sv-SE" noProof="0"/>
              <a:t>Klicka på ikonen för att lägga till en bild</a:t>
            </a:r>
            <a:endParaRPr lang="sv-SE" noProof="0" dirty="0"/>
          </a:p>
        </p:txBody>
      </p:sp>
      <p:sp>
        <p:nvSpPr>
          <p:cNvPr id="7" name="Platshållare för datum 3">
            <a:extLst>
              <a:ext uri="{FF2B5EF4-FFF2-40B4-BE49-F238E27FC236}">
                <a16:creationId xmlns:a16="http://schemas.microsoft.com/office/drawing/2014/main" id="{ECC8C712-7F10-E296-A981-EE2D3DB5354F}"/>
              </a:ext>
            </a:extLst>
          </p:cNvPr>
          <p:cNvSpPr>
            <a:spLocks noGrp="1"/>
          </p:cNvSpPr>
          <p:nvPr>
            <p:ph type="dt" sz="half" idx="16"/>
          </p:nvPr>
        </p:nvSpPr>
        <p:spPr>
          <a:xfrm>
            <a:off x="6080125" y="131763"/>
            <a:ext cx="2130425" cy="219075"/>
          </a:xfrm>
          <a:prstGeom prst="rect">
            <a:avLst/>
          </a:prstGeom>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11" name="Platshållare för sidfot 4">
            <a:extLst>
              <a:ext uri="{FF2B5EF4-FFF2-40B4-BE49-F238E27FC236}">
                <a16:creationId xmlns:a16="http://schemas.microsoft.com/office/drawing/2014/main" id="{CF2BA3D4-A6C5-1033-DB66-38DE60C10356}"/>
              </a:ext>
            </a:extLst>
          </p:cNvPr>
          <p:cNvSpPr>
            <a:spLocks noGrp="1"/>
          </p:cNvSpPr>
          <p:nvPr>
            <p:ph type="ftr" sz="quarter" idx="17"/>
          </p:nvPr>
        </p:nvSpPr>
        <p:spPr>
          <a:xfrm>
            <a:off x="541338" y="131763"/>
            <a:ext cx="5335587" cy="219075"/>
          </a:xfrm>
          <a:prstGeom prst="rect">
            <a:avLst/>
          </a:prstGeom>
        </p:spPr>
        <p:txBody>
          <a:bodyPr/>
          <a:lstStyle>
            <a:lvl1pPr algn="l" eaLnBrk="1" fontAlgn="auto" hangingPunct="1">
              <a:spcBef>
                <a:spcPts val="0"/>
              </a:spcBef>
              <a:spcAft>
                <a:spcPts val="0"/>
              </a:spcAft>
              <a:defRPr sz="1100">
                <a:solidFill>
                  <a:schemeClr val="tx1"/>
                </a:solidFill>
                <a:latin typeface="+mn-lt"/>
              </a:defRPr>
            </a:lvl1pPr>
          </a:lstStyle>
          <a:p>
            <a:pPr>
              <a:defRPr/>
            </a:pPr>
            <a:r>
              <a:rPr lang="sv-SE"/>
              <a:t>Sidhuvud om man väljer att infoga en sådan i sin presentation</a:t>
            </a:r>
            <a:endParaRPr lang="sv-SE" dirty="0"/>
          </a:p>
        </p:txBody>
      </p:sp>
    </p:spTree>
    <p:extLst>
      <p:ext uri="{BB962C8B-B14F-4D97-AF65-F5344CB8AC3E}">
        <p14:creationId xmlns:p14="http://schemas.microsoft.com/office/powerpoint/2010/main" val="1667552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och lodrät text">
    <p:spTree>
      <p:nvGrpSpPr>
        <p:cNvPr id="1" name=""/>
        <p:cNvGrpSpPr/>
        <p:nvPr/>
      </p:nvGrpSpPr>
      <p:grpSpPr>
        <a:xfrm>
          <a:off x="0" y="0"/>
          <a:ext cx="0" cy="0"/>
          <a:chOff x="0" y="0"/>
          <a:chExt cx="0" cy="0"/>
        </a:xfrm>
      </p:grpSpPr>
      <p:cxnSp>
        <p:nvCxnSpPr>
          <p:cNvPr id="4" name="Rak koppling 10">
            <a:extLst>
              <a:ext uri="{FF2B5EF4-FFF2-40B4-BE49-F238E27FC236}">
                <a16:creationId xmlns:a16="http://schemas.microsoft.com/office/drawing/2014/main" id="{788D420E-FB05-074E-9EA3-A468C1037281}"/>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Rak koppling 4">
            <a:extLst>
              <a:ext uri="{FF2B5EF4-FFF2-40B4-BE49-F238E27FC236}">
                <a16:creationId xmlns:a16="http://schemas.microsoft.com/office/drawing/2014/main" id="{8184C2AB-96A8-29B0-B3F3-1025D9957E7A}"/>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Rubrik 6"/>
          <p:cNvSpPr>
            <a:spLocks noGrp="1"/>
          </p:cNvSpPr>
          <p:nvPr>
            <p:ph type="title"/>
          </p:nvPr>
        </p:nvSpPr>
        <p:spPr>
          <a:xfrm>
            <a:off x="784225" y="1173479"/>
            <a:ext cx="10242000" cy="770256"/>
          </a:xfrm>
          <a:prstGeom prst="rect">
            <a:avLst/>
          </a:prstGeom>
        </p:spPr>
        <p:txBody>
          <a:bodyPr anchor="b"/>
          <a:lstStyle>
            <a:lvl1pPr>
              <a:defRPr sz="4600" b="1">
                <a:solidFill>
                  <a:schemeClr val="tx1"/>
                </a:solidFill>
                <a:latin typeface="+mn-lt"/>
              </a:defRPr>
            </a:lvl1pPr>
          </a:lstStyle>
          <a:p>
            <a:r>
              <a:rPr lang="sv-SE" dirty="0"/>
              <a:t>Klicka här för att ändra mall för rubrikformat</a:t>
            </a:r>
          </a:p>
        </p:txBody>
      </p:sp>
      <p:sp>
        <p:nvSpPr>
          <p:cNvPr id="8" name="Platshållare för innehåll 11"/>
          <p:cNvSpPr>
            <a:spLocks noGrp="1"/>
          </p:cNvSpPr>
          <p:nvPr>
            <p:ph sz="quarter" idx="13"/>
          </p:nvPr>
        </p:nvSpPr>
        <p:spPr>
          <a:xfrm>
            <a:off x="784223" y="2561954"/>
            <a:ext cx="10242000" cy="3422921"/>
          </a:xfrm>
          <a:prstGeom prst="rect">
            <a:avLst/>
          </a:prstGeom>
        </p:spPr>
        <p:txBody>
          <a:bodyPr/>
          <a:lstStyle>
            <a:lvl1pPr>
              <a:defRPr sz="1700">
                <a:solidFill>
                  <a:schemeClr val="tx1"/>
                </a:solidFill>
              </a:defRPr>
            </a:lvl1pPr>
            <a:lvl2pPr>
              <a:defRPr sz="1700">
                <a:solidFill>
                  <a:schemeClr val="tx1"/>
                </a:solidFill>
              </a:defRPr>
            </a:lvl2pPr>
            <a:lvl3pPr>
              <a:defRPr sz="1700">
                <a:solidFill>
                  <a:schemeClr val="tx1"/>
                </a:solidFill>
              </a:defRPr>
            </a:lvl3pPr>
            <a:lvl4pPr>
              <a:defRPr sz="1700">
                <a:solidFill>
                  <a:schemeClr val="tx1"/>
                </a:solidFill>
              </a:defRPr>
            </a:lvl4pPr>
            <a:lvl5pPr>
              <a:defRPr sz="1700">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datum 7">
            <a:extLst>
              <a:ext uri="{FF2B5EF4-FFF2-40B4-BE49-F238E27FC236}">
                <a16:creationId xmlns:a16="http://schemas.microsoft.com/office/drawing/2014/main" id="{1EB7A81A-5130-13FF-FEC8-078FA51B6086}"/>
              </a:ext>
            </a:extLst>
          </p:cNvPr>
          <p:cNvSpPr>
            <a:spLocks noGrp="1"/>
          </p:cNvSpPr>
          <p:nvPr>
            <p:ph type="dt" sz="half" idx="14"/>
          </p:nvPr>
        </p:nvSpPr>
        <p:spPr>
          <a:xfrm>
            <a:off x="6080125" y="131763"/>
            <a:ext cx="2130425" cy="219075"/>
          </a:xfrm>
          <a:prstGeom prst="rect">
            <a:avLst/>
          </a:prstGeom>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9" name="Platshållare för sidfot 8">
            <a:extLst>
              <a:ext uri="{FF2B5EF4-FFF2-40B4-BE49-F238E27FC236}">
                <a16:creationId xmlns:a16="http://schemas.microsoft.com/office/drawing/2014/main" id="{3446DB2A-307F-3DC6-FA11-A6966785F234}"/>
              </a:ext>
            </a:extLst>
          </p:cNvPr>
          <p:cNvSpPr>
            <a:spLocks noGrp="1"/>
          </p:cNvSpPr>
          <p:nvPr>
            <p:ph type="ftr" sz="quarter" idx="15"/>
          </p:nvPr>
        </p:nvSpPr>
        <p:spPr>
          <a:xfrm>
            <a:off x="541338" y="131763"/>
            <a:ext cx="5335587" cy="219075"/>
          </a:xfrm>
          <a:prstGeom prst="rect">
            <a:avLst/>
          </a:prstGeom>
        </p:spPr>
        <p:txBody>
          <a:bodyPr/>
          <a:lstStyle>
            <a:lvl1pPr algn="l" eaLnBrk="1" fontAlgn="auto" hangingPunct="1">
              <a:spcBef>
                <a:spcPts val="0"/>
              </a:spcBef>
              <a:spcAft>
                <a:spcPts val="0"/>
              </a:spcAft>
              <a:defRPr sz="1100">
                <a:solidFill>
                  <a:schemeClr val="tx1"/>
                </a:solidFill>
                <a:latin typeface="+mn-lt"/>
              </a:defRPr>
            </a:lvl1pPr>
          </a:lstStyle>
          <a:p>
            <a:pPr>
              <a:defRPr/>
            </a:pPr>
            <a:r>
              <a:rPr lang="sv-SE"/>
              <a:t>Sidhuvud om man väljer att infoga en sådan i sin presentation</a:t>
            </a:r>
            <a:endParaRPr lang="sv-SE" dirty="0"/>
          </a:p>
        </p:txBody>
      </p:sp>
    </p:spTree>
    <p:extLst>
      <p:ext uri="{BB962C8B-B14F-4D97-AF65-F5344CB8AC3E}">
        <p14:creationId xmlns:p14="http://schemas.microsoft.com/office/powerpoint/2010/main" val="159501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Lodrät rubrik och text">
    <p:spTree>
      <p:nvGrpSpPr>
        <p:cNvPr id="1" name=""/>
        <p:cNvGrpSpPr/>
        <p:nvPr/>
      </p:nvGrpSpPr>
      <p:grpSpPr>
        <a:xfrm>
          <a:off x="0" y="0"/>
          <a:ext cx="0" cy="0"/>
          <a:chOff x="0" y="0"/>
          <a:chExt cx="0" cy="0"/>
        </a:xfrm>
      </p:grpSpPr>
      <p:cxnSp>
        <p:nvCxnSpPr>
          <p:cNvPr id="3" name="Rak koppling 10">
            <a:extLst>
              <a:ext uri="{FF2B5EF4-FFF2-40B4-BE49-F238E27FC236}">
                <a16:creationId xmlns:a16="http://schemas.microsoft.com/office/drawing/2014/main" id="{98FF2332-6E40-3956-79B7-AE291E113505}"/>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Rak koppling 10">
            <a:extLst>
              <a:ext uri="{FF2B5EF4-FFF2-40B4-BE49-F238E27FC236}">
                <a16:creationId xmlns:a16="http://schemas.microsoft.com/office/drawing/2014/main" id="{1147B2F6-83C4-8738-4CAD-E9136713E25E}"/>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Rubrik 1"/>
          <p:cNvSpPr>
            <a:spLocks noGrp="1"/>
          </p:cNvSpPr>
          <p:nvPr>
            <p:ph type="title"/>
          </p:nvPr>
        </p:nvSpPr>
        <p:spPr>
          <a:xfrm>
            <a:off x="784225" y="1173479"/>
            <a:ext cx="10242000" cy="770256"/>
          </a:xfrm>
          <a:prstGeom prst="rect">
            <a:avLst/>
          </a:prstGeom>
          <a:ln>
            <a:solidFill>
              <a:schemeClr val="tx1"/>
            </a:solidFill>
          </a:ln>
        </p:spPr>
        <p:txBody>
          <a:bodyPr anchor="b"/>
          <a:lstStyle>
            <a:lvl1pPr>
              <a:defRPr sz="4600" b="1">
                <a:solidFill>
                  <a:schemeClr val="tx1"/>
                </a:solidFill>
                <a:latin typeface="+mn-lt"/>
              </a:defRPr>
            </a:lvl1pPr>
          </a:lstStyle>
          <a:p>
            <a:r>
              <a:rPr lang="sv-SE" dirty="0"/>
              <a:t>Klicka här för att ändra mall för rubrikformat</a:t>
            </a:r>
          </a:p>
        </p:txBody>
      </p:sp>
      <p:sp>
        <p:nvSpPr>
          <p:cNvPr id="6" name="Platshållare för datum 7">
            <a:extLst>
              <a:ext uri="{FF2B5EF4-FFF2-40B4-BE49-F238E27FC236}">
                <a16:creationId xmlns:a16="http://schemas.microsoft.com/office/drawing/2014/main" id="{0CB93F67-8982-9786-121F-C56342CEE24B}"/>
              </a:ext>
            </a:extLst>
          </p:cNvPr>
          <p:cNvSpPr>
            <a:spLocks noGrp="1"/>
          </p:cNvSpPr>
          <p:nvPr>
            <p:ph type="dt" sz="half" idx="10"/>
          </p:nvPr>
        </p:nvSpPr>
        <p:spPr>
          <a:xfrm>
            <a:off x="6080125" y="131763"/>
            <a:ext cx="2130425" cy="219075"/>
          </a:xfrm>
          <a:prstGeom prst="rect">
            <a:avLst/>
          </a:prstGeom>
          <a:ln>
            <a:solidFill>
              <a:schemeClr val="tx1"/>
            </a:solidFill>
          </a:ln>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7" name="Platshållare för sidfot 8">
            <a:extLst>
              <a:ext uri="{FF2B5EF4-FFF2-40B4-BE49-F238E27FC236}">
                <a16:creationId xmlns:a16="http://schemas.microsoft.com/office/drawing/2014/main" id="{1F318981-876F-2038-8AFF-1C2F532381DE}"/>
              </a:ext>
            </a:extLst>
          </p:cNvPr>
          <p:cNvSpPr>
            <a:spLocks noGrp="1"/>
          </p:cNvSpPr>
          <p:nvPr>
            <p:ph type="ftr" sz="quarter" idx="11"/>
          </p:nvPr>
        </p:nvSpPr>
        <p:spPr>
          <a:xfrm>
            <a:off x="541338" y="131763"/>
            <a:ext cx="5335587" cy="219075"/>
          </a:xfrm>
          <a:prstGeom prst="rect">
            <a:avLst/>
          </a:prstGeom>
          <a:ln>
            <a:solidFill>
              <a:schemeClr val="tx1"/>
            </a:solidFill>
          </a:ln>
        </p:spPr>
        <p:txBody>
          <a:bodyPr/>
          <a:lstStyle>
            <a:lvl1pPr eaLnBrk="1" fontAlgn="auto" hangingPunct="1">
              <a:spcBef>
                <a:spcPts val="0"/>
              </a:spcBef>
              <a:spcAft>
                <a:spcPts val="0"/>
              </a:spcAft>
              <a:defRPr sz="1100">
                <a:solidFill>
                  <a:schemeClr val="tx1"/>
                </a:solidFill>
                <a:latin typeface="+mn-lt"/>
              </a:defRPr>
            </a:lvl1pPr>
          </a:lstStyle>
          <a:p>
            <a:pPr>
              <a:defRPr/>
            </a:pPr>
            <a:r>
              <a:rPr lang="sv-SE"/>
              <a:t>Sidhuvud om man väljer att infoga en sådan i sin presentation</a:t>
            </a:r>
            <a:endParaRPr lang="sv-SE" dirty="0"/>
          </a:p>
        </p:txBody>
      </p:sp>
    </p:spTree>
    <p:extLst>
      <p:ext uri="{BB962C8B-B14F-4D97-AF65-F5344CB8AC3E}">
        <p14:creationId xmlns:p14="http://schemas.microsoft.com/office/powerpoint/2010/main" val="1606307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odrät rubrik och text">
    <p:spTree>
      <p:nvGrpSpPr>
        <p:cNvPr id="1" name=""/>
        <p:cNvGrpSpPr/>
        <p:nvPr/>
      </p:nvGrpSpPr>
      <p:grpSpPr>
        <a:xfrm>
          <a:off x="0" y="0"/>
          <a:ext cx="0" cy="0"/>
          <a:chOff x="0" y="0"/>
          <a:chExt cx="0" cy="0"/>
        </a:xfrm>
      </p:grpSpPr>
      <p:cxnSp>
        <p:nvCxnSpPr>
          <p:cNvPr id="2" name="Rak koppling 10">
            <a:extLst>
              <a:ext uri="{FF2B5EF4-FFF2-40B4-BE49-F238E27FC236}">
                <a16:creationId xmlns:a16="http://schemas.microsoft.com/office/drawing/2014/main" id="{1603DB1D-1AA6-F243-0846-5F4ADDACDED6}"/>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Rak koppling 10">
            <a:extLst>
              <a:ext uri="{FF2B5EF4-FFF2-40B4-BE49-F238E27FC236}">
                <a16:creationId xmlns:a16="http://schemas.microsoft.com/office/drawing/2014/main" id="{0BDDF8C9-50A4-5A44-1701-1A47A0CB0B65}"/>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Platshållare för datum 7">
            <a:extLst>
              <a:ext uri="{FF2B5EF4-FFF2-40B4-BE49-F238E27FC236}">
                <a16:creationId xmlns:a16="http://schemas.microsoft.com/office/drawing/2014/main" id="{60CE08E4-D63E-C66E-00E4-A0A448CAC103}"/>
              </a:ext>
            </a:extLst>
          </p:cNvPr>
          <p:cNvSpPr>
            <a:spLocks noGrp="1"/>
          </p:cNvSpPr>
          <p:nvPr>
            <p:ph type="dt" sz="half" idx="10"/>
          </p:nvPr>
        </p:nvSpPr>
        <p:spPr>
          <a:xfrm>
            <a:off x="6080125" y="131763"/>
            <a:ext cx="2130425" cy="219075"/>
          </a:xfrm>
          <a:prstGeom prst="rect">
            <a:avLst/>
          </a:prstGeom>
        </p:spPr>
        <p:txBody>
          <a:bodyPr/>
          <a:lstStyle>
            <a:lvl1pPr eaLnBrk="1" fontAlgn="auto" hangingPunct="1">
              <a:spcBef>
                <a:spcPts val="0"/>
              </a:spcBef>
              <a:spcAft>
                <a:spcPts val="0"/>
              </a:spcAft>
              <a:defRPr sz="1100">
                <a:solidFill>
                  <a:schemeClr val="tx1"/>
                </a:solidFill>
                <a:latin typeface="+mn-lt"/>
              </a:defRPr>
            </a:lvl1pPr>
          </a:lstStyle>
          <a:p>
            <a:pPr>
              <a:defRPr/>
            </a:pPr>
            <a:r>
              <a:rPr lang="sv-SE"/>
              <a:t>2022.xx.xx</a:t>
            </a:r>
            <a:endParaRPr lang="sv-SE" dirty="0"/>
          </a:p>
        </p:txBody>
      </p:sp>
      <p:sp>
        <p:nvSpPr>
          <p:cNvPr id="5" name="Platshållare för sidfot 8">
            <a:extLst>
              <a:ext uri="{FF2B5EF4-FFF2-40B4-BE49-F238E27FC236}">
                <a16:creationId xmlns:a16="http://schemas.microsoft.com/office/drawing/2014/main" id="{B873D380-31A3-F212-333E-D1239B3AB6EF}"/>
              </a:ext>
            </a:extLst>
          </p:cNvPr>
          <p:cNvSpPr>
            <a:spLocks noGrp="1"/>
          </p:cNvSpPr>
          <p:nvPr>
            <p:ph type="ftr" sz="quarter" idx="11"/>
          </p:nvPr>
        </p:nvSpPr>
        <p:spPr>
          <a:xfrm>
            <a:off x="541338" y="131763"/>
            <a:ext cx="5335587" cy="219075"/>
          </a:xfrm>
          <a:prstGeom prst="rect">
            <a:avLst/>
          </a:prstGeom>
        </p:spPr>
        <p:txBody>
          <a:bodyPr/>
          <a:lstStyle>
            <a:lvl1pPr eaLnBrk="1" fontAlgn="auto" hangingPunct="1">
              <a:spcBef>
                <a:spcPts val="0"/>
              </a:spcBef>
              <a:spcAft>
                <a:spcPts val="0"/>
              </a:spcAft>
              <a:defRPr sz="1100">
                <a:solidFill>
                  <a:schemeClr val="tx1"/>
                </a:solidFill>
                <a:latin typeface="+mn-lt"/>
              </a:defRPr>
            </a:lvl1pPr>
          </a:lstStyle>
          <a:p>
            <a:pPr>
              <a:defRPr/>
            </a:pPr>
            <a:r>
              <a:rPr lang="sv-SE"/>
              <a:t>Sidhuvud om man väljer att infoga en sådan i sin presentation</a:t>
            </a:r>
            <a:endParaRPr lang="sv-SE" dirty="0"/>
          </a:p>
        </p:txBody>
      </p:sp>
    </p:spTree>
    <p:extLst>
      <p:ext uri="{BB962C8B-B14F-4D97-AF65-F5344CB8AC3E}">
        <p14:creationId xmlns:p14="http://schemas.microsoft.com/office/powerpoint/2010/main" val="832191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Bildobjekt 2">
            <a:extLst>
              <a:ext uri="{FF2B5EF4-FFF2-40B4-BE49-F238E27FC236}">
                <a16:creationId xmlns:a16="http://schemas.microsoft.com/office/drawing/2014/main" id="{BDB8C6B4-F41C-C744-BAB1-8E6E830A058A}"/>
              </a:ext>
            </a:extLst>
          </p:cNvPr>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11377613" y="112713"/>
            <a:ext cx="508000" cy="58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CF845D79-1FC8-62DE-80A1-5FBB976B5B24}"/>
              </a:ext>
            </a:extLst>
          </p:cNvPr>
          <p:cNvSpPr>
            <a:spLocks noGrp="1"/>
          </p:cNvSpPr>
          <p:nvPr>
            <p:ph type="title"/>
          </p:nvPr>
        </p:nvSpPr>
        <p:spPr>
          <a:xfrm>
            <a:off x="4656138" y="2616200"/>
            <a:ext cx="6629400" cy="1260475"/>
          </a:xfrm>
        </p:spPr>
        <p:txBody>
          <a:bodyPr/>
          <a:lstStyle/>
          <a:p>
            <a:pPr fontAlgn="auto">
              <a:spcAft>
                <a:spcPts val="0"/>
              </a:spcAft>
              <a:defRPr/>
            </a:pPr>
            <a:r>
              <a:rPr lang="sv-SE" dirty="0"/>
              <a:t>Föräldramöte</a:t>
            </a:r>
            <a:br>
              <a:rPr lang="sv-SE" dirty="0"/>
            </a:br>
            <a:r>
              <a:rPr lang="sv-SE" dirty="0"/>
              <a:t>Mariebo IK P15</a:t>
            </a:r>
          </a:p>
        </p:txBody>
      </p:sp>
      <p:sp>
        <p:nvSpPr>
          <p:cNvPr id="11268" name="Underrubrik 9">
            <a:extLst>
              <a:ext uri="{FF2B5EF4-FFF2-40B4-BE49-F238E27FC236}">
                <a16:creationId xmlns:a16="http://schemas.microsoft.com/office/drawing/2014/main" id="{747F2AD8-8EA2-239F-7A28-537CE4686B71}"/>
              </a:ext>
            </a:extLst>
          </p:cNvPr>
          <p:cNvSpPr>
            <a:spLocks noGrp="1" noChangeArrowheads="1"/>
          </p:cNvSpPr>
          <p:nvPr>
            <p:ph type="subTitle" idx="1"/>
          </p:nvPr>
        </p:nvSpPr>
        <p:spPr bwMode="auto">
          <a:xfrm>
            <a:off x="4656138" y="4433888"/>
            <a:ext cx="4640262" cy="5667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latin typeface="Arial Black" panose="020B0A04020102020204" pitchFamily="34" charset="0"/>
              </a:rPr>
              <a:t>20 november 2024</a:t>
            </a:r>
          </a:p>
          <a:p>
            <a:pPr>
              <a:spcBef>
                <a:spcPct val="0"/>
              </a:spcBef>
            </a:pPr>
            <a:endParaRPr lang="sv-SE" altLang="sv-S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614933"/>
            <a:ext cx="8811838" cy="769937"/>
          </a:xfrm>
        </p:spPr>
        <p:txBody>
          <a:bodyPr/>
          <a:lstStyle/>
          <a:p>
            <a:pPr fontAlgn="auto">
              <a:spcAft>
                <a:spcPts val="0"/>
              </a:spcAft>
              <a:defRPr/>
            </a:pPr>
            <a:r>
              <a:rPr lang="sv-SE" dirty="0"/>
              <a:t>Lagföräldrar – vi behöver fler</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1549256"/>
            <a:ext cx="10876944" cy="543315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Hjälper till med praktiska saker runt laget</a:t>
            </a:r>
          </a:p>
          <a:p>
            <a:pPr lvl="1"/>
            <a:r>
              <a:rPr lang="sv-SE" dirty="0"/>
              <a:t>Administration - Lisa</a:t>
            </a:r>
          </a:p>
          <a:p>
            <a:pPr lvl="1"/>
            <a:r>
              <a:rPr lang="sv-SE" dirty="0"/>
              <a:t>Kontaktpersoner vid försäljningar</a:t>
            </a:r>
          </a:p>
          <a:p>
            <a:pPr lvl="1"/>
            <a:r>
              <a:rPr lang="sv-SE" dirty="0"/>
              <a:t>Kallar föräldrar till städvecka, bingo etc.</a:t>
            </a:r>
          </a:p>
          <a:p>
            <a:pPr lvl="1"/>
            <a:r>
              <a:rPr lang="sv-SE" dirty="0"/>
              <a:t>Nytt för år -25, kiosk- och matchvärdar vid seriespel hemma.</a:t>
            </a:r>
          </a:p>
          <a:p>
            <a:r>
              <a:rPr lang="sv-SE" dirty="0"/>
              <a:t>Vi behöver ca 4 lagföräldrar ytterligare.</a:t>
            </a:r>
          </a:p>
          <a:p>
            <a:r>
              <a:rPr lang="sv-SE" dirty="0"/>
              <a:t>För att kunna hitta fler tillfällen till att tjäna pengar till lagkassan – en grupp föräldrar som kan ta ett extra ansvar att hitta uppdrag som genererar pengar till lagkassan. T.ex. städa vägren, samla in granar, pant etc. </a:t>
            </a:r>
          </a:p>
          <a:p>
            <a:endParaRPr lang="sv-SE" dirty="0"/>
          </a:p>
          <a:p>
            <a:r>
              <a:rPr lang="sv-SE" dirty="0"/>
              <a:t>Aktuellt just nu – pizzabottnar – hur går det? Försäljning pågår till 30/11. Beställning lägger ni under nyheten ”Beställning pizzabottnar” som kommer inom kort.  </a:t>
            </a:r>
            <a:r>
              <a:rPr lang="sv-SE" b="1" dirty="0"/>
              <a:t>Leverans till klubbstugan i mitten av december. Hämtas på plats vid ett givet datum och klockslag.</a:t>
            </a:r>
          </a:p>
          <a:p>
            <a:endParaRPr lang="sv-SE" b="1" dirty="0"/>
          </a:p>
          <a:p>
            <a:r>
              <a:rPr lang="sv-SE" dirty="0"/>
              <a:t>Aktuell lagkassa?</a:t>
            </a:r>
          </a:p>
          <a:p>
            <a:pPr marL="0" indent="0">
              <a:buNone/>
            </a:pPr>
            <a:endParaRPr lang="sv-SE" dirty="0"/>
          </a:p>
          <a:p>
            <a:r>
              <a:rPr lang="sv-SE" dirty="0"/>
              <a:t>Föräldrar som håller i ”Kul utan boll” – detta främjar gemenskapen!</a:t>
            </a:r>
          </a:p>
          <a:p>
            <a:endParaRPr lang="sv-SE" altLang="sv-SE" dirty="0"/>
          </a:p>
          <a:p>
            <a:endParaRPr lang="sv-SE" altLang="sv-SE" dirty="0"/>
          </a:p>
          <a:p>
            <a:endParaRPr lang="sv-SE" altLang="sv-SE" dirty="0"/>
          </a:p>
          <a:p>
            <a:endParaRPr lang="sv-SE" altLang="sv-SE" dirty="0"/>
          </a:p>
          <a:p>
            <a:endParaRPr lang="sv-SE" altLang="sv-SE" dirty="0"/>
          </a:p>
        </p:txBody>
      </p:sp>
    </p:spTree>
    <p:extLst>
      <p:ext uri="{BB962C8B-B14F-4D97-AF65-F5344CB8AC3E}">
        <p14:creationId xmlns:p14="http://schemas.microsoft.com/office/powerpoint/2010/main" val="1241070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1173163"/>
            <a:ext cx="8442902" cy="769937"/>
          </a:xfrm>
        </p:spPr>
        <p:txBody>
          <a:bodyPr/>
          <a:lstStyle/>
          <a:p>
            <a:pPr fontAlgn="auto">
              <a:spcAft>
                <a:spcPts val="0"/>
              </a:spcAft>
              <a:defRPr/>
            </a:pPr>
            <a:r>
              <a:rPr lang="sv-SE" dirty="0"/>
              <a:t>Hjälp från föräldrar och anhöriga</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2262186"/>
            <a:ext cx="8079220" cy="420095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Vid träningar och matcher</a:t>
            </a:r>
          </a:p>
          <a:p>
            <a:pPr lvl="1"/>
            <a:r>
              <a:rPr lang="sv-SE" dirty="0"/>
              <a:t>Stötta och uppmuntra killarna</a:t>
            </a:r>
          </a:p>
          <a:p>
            <a:pPr lvl="1"/>
            <a:r>
              <a:rPr lang="sv-SE" dirty="0"/>
              <a:t>Stötta motståndare, domare och andra funktionärer</a:t>
            </a:r>
          </a:p>
          <a:p>
            <a:pPr lvl="1"/>
            <a:r>
              <a:rPr lang="sv-SE" dirty="0"/>
              <a:t>Befinn er vid sidan av planen</a:t>
            </a:r>
          </a:p>
          <a:p>
            <a:pPr lvl="1"/>
            <a:r>
              <a:rPr lang="sv-SE" dirty="0"/>
              <a:t>Uppmuntra ert barn att vara aktiv fotbollsspelare. </a:t>
            </a:r>
          </a:p>
          <a:p>
            <a:r>
              <a:rPr lang="sv-SE" dirty="0"/>
              <a:t>Uppmuntra och prata hemma om hur man är en just kompis på fotbollsplanen!</a:t>
            </a:r>
          </a:p>
          <a:p>
            <a:r>
              <a:rPr lang="sv-SE" dirty="0"/>
              <a:t>Hjälp gärna Mariebo IK på andra sätt, t.ex. vid ”fixardagar”, fotbollsskola, MIK-dagen  </a:t>
            </a:r>
            <a:r>
              <a:rPr lang="sv-SE" dirty="0" err="1"/>
              <a:t>etc</a:t>
            </a:r>
            <a:endParaRPr lang="sv-SE" dirty="0"/>
          </a:p>
          <a:p>
            <a:endParaRPr lang="sv-SE" dirty="0"/>
          </a:p>
          <a:p>
            <a:endParaRPr lang="sv-SE" altLang="sv-SE" dirty="0"/>
          </a:p>
          <a:p>
            <a:endParaRPr lang="sv-SE" altLang="sv-SE" dirty="0"/>
          </a:p>
          <a:p>
            <a:endParaRPr lang="sv-SE" altLang="sv-SE" dirty="0"/>
          </a:p>
          <a:p>
            <a:endParaRPr lang="sv-SE" altLang="sv-SE" dirty="0"/>
          </a:p>
          <a:p>
            <a:endParaRPr lang="sv-SE" altLang="sv-SE" dirty="0"/>
          </a:p>
        </p:txBody>
      </p:sp>
    </p:spTree>
    <p:extLst>
      <p:ext uri="{BB962C8B-B14F-4D97-AF65-F5344CB8AC3E}">
        <p14:creationId xmlns:p14="http://schemas.microsoft.com/office/powerpoint/2010/main" val="3006115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BBF499D-3C84-5C7C-FA17-256EA7E8A504}"/>
              </a:ext>
            </a:extLst>
          </p:cNvPr>
          <p:cNvPicPr>
            <a:picLocks noChangeAspect="1"/>
          </p:cNvPicPr>
          <p:nvPr/>
        </p:nvPicPr>
        <p:blipFill>
          <a:blip r:embed="rId2"/>
          <a:stretch>
            <a:fillRect/>
          </a:stretch>
        </p:blipFill>
        <p:spPr>
          <a:xfrm>
            <a:off x="7431014" y="2313809"/>
            <a:ext cx="4497750" cy="2017683"/>
          </a:xfrm>
          <a:prstGeom prst="rect">
            <a:avLst/>
          </a:prstGeom>
        </p:spPr>
      </p:pic>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1173163"/>
            <a:ext cx="8442902" cy="769937"/>
          </a:xfrm>
        </p:spPr>
        <p:txBody>
          <a:bodyPr/>
          <a:lstStyle/>
          <a:p>
            <a:pPr fontAlgn="auto">
              <a:spcAft>
                <a:spcPts val="0"/>
              </a:spcAft>
              <a:defRPr/>
            </a:pPr>
            <a:r>
              <a:rPr lang="sv-SE" dirty="0"/>
              <a:t>Uppgifter för P15 2025</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2262186"/>
            <a:ext cx="8079220" cy="420095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Bilbingo på Barnarps gamla idrottsplats, 2 </a:t>
            </a:r>
            <a:r>
              <a:rPr lang="sv-SE" dirty="0" err="1"/>
              <a:t>ev</a:t>
            </a:r>
            <a:r>
              <a:rPr lang="sv-SE" dirty="0"/>
              <a:t> fler tillfällen</a:t>
            </a:r>
          </a:p>
          <a:p>
            <a:pPr lvl="1"/>
            <a:r>
              <a:rPr lang="sv-SE" dirty="0"/>
              <a:t>3 personer/gång</a:t>
            </a:r>
          </a:p>
          <a:p>
            <a:r>
              <a:rPr lang="sv-SE" dirty="0"/>
              <a:t>Städning av klubblokalen</a:t>
            </a:r>
          </a:p>
          <a:p>
            <a:pPr lvl="1"/>
            <a:r>
              <a:rPr lang="sv-SE" dirty="0"/>
              <a:t>Sommar, återkommer med datum</a:t>
            </a:r>
          </a:p>
          <a:p>
            <a:pPr lvl="1"/>
            <a:r>
              <a:rPr lang="sv-SE" dirty="0"/>
              <a:t>Höst, återkommer med datum </a:t>
            </a:r>
          </a:p>
          <a:p>
            <a:r>
              <a:rPr lang="sv-SE" dirty="0"/>
              <a:t>Bollkalle och kioskvärd vid </a:t>
            </a:r>
            <a:r>
              <a:rPr lang="sv-SE" dirty="0" err="1"/>
              <a:t>a-lagsmatch</a:t>
            </a:r>
            <a:endParaRPr lang="sv-SE" dirty="0"/>
          </a:p>
          <a:p>
            <a:pPr marL="0" indent="0">
              <a:buNone/>
            </a:pPr>
            <a:endParaRPr lang="sv-SE" dirty="0"/>
          </a:p>
          <a:p>
            <a:pPr marL="0" indent="0">
              <a:buNone/>
            </a:pPr>
            <a:r>
              <a:rPr lang="sv-SE" dirty="0"/>
              <a:t>Lagföräldrar/administratör samordnar och det är viktigt att </a:t>
            </a:r>
          </a:p>
          <a:p>
            <a:pPr marL="0" indent="0">
              <a:buNone/>
            </a:pPr>
            <a:r>
              <a:rPr lang="sv-SE" dirty="0"/>
              <a:t>alla ”drar sitt strå till stacken”.</a:t>
            </a:r>
          </a:p>
          <a:p>
            <a:pPr marL="0" indent="0">
              <a:buNone/>
            </a:pPr>
            <a:endParaRPr lang="sv-SE" dirty="0"/>
          </a:p>
          <a:p>
            <a:pPr marL="0" indent="0">
              <a:buNone/>
            </a:pPr>
            <a:r>
              <a:rPr lang="sv-SE" dirty="0"/>
              <a:t>Instruktioner och mer info finns på</a:t>
            </a:r>
          </a:p>
          <a:p>
            <a:pPr marL="0" indent="0">
              <a:buNone/>
            </a:pPr>
            <a:r>
              <a:rPr lang="sv-SE" dirty="0"/>
              <a:t>Mer &gt; Dokument &gt; Uppgifter för laget</a:t>
            </a:r>
          </a:p>
          <a:p>
            <a:pPr lvl="1"/>
            <a:endParaRPr lang="sv-SE" dirty="0"/>
          </a:p>
          <a:p>
            <a:pPr marL="457200" lvl="1" indent="0">
              <a:buNone/>
            </a:pPr>
            <a:endParaRPr lang="sv-SE" dirty="0"/>
          </a:p>
          <a:p>
            <a:pPr marL="457200" lvl="1" indent="0">
              <a:buNone/>
            </a:pPr>
            <a:endParaRPr lang="sv-SE" dirty="0"/>
          </a:p>
          <a:p>
            <a:endParaRPr lang="sv-SE" altLang="sv-SE" dirty="0"/>
          </a:p>
          <a:p>
            <a:endParaRPr lang="sv-SE" altLang="sv-SE" dirty="0"/>
          </a:p>
          <a:p>
            <a:endParaRPr lang="sv-SE" altLang="sv-SE" dirty="0"/>
          </a:p>
          <a:p>
            <a:endParaRPr lang="sv-SE" altLang="sv-SE" dirty="0"/>
          </a:p>
          <a:p>
            <a:endParaRPr lang="sv-SE" altLang="sv-SE" dirty="0"/>
          </a:p>
        </p:txBody>
      </p:sp>
      <p:sp>
        <p:nvSpPr>
          <p:cNvPr id="5" name="Rectangle 4">
            <a:extLst>
              <a:ext uri="{FF2B5EF4-FFF2-40B4-BE49-F238E27FC236}">
                <a16:creationId xmlns:a16="http://schemas.microsoft.com/office/drawing/2014/main" id="{0A8340D1-6268-0DF6-98D7-B577F2EDF856}"/>
              </a:ext>
            </a:extLst>
          </p:cNvPr>
          <p:cNvSpPr/>
          <p:nvPr/>
        </p:nvSpPr>
        <p:spPr>
          <a:xfrm>
            <a:off x="11107881" y="2867891"/>
            <a:ext cx="426028" cy="301336"/>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ectangle 6">
            <a:extLst>
              <a:ext uri="{FF2B5EF4-FFF2-40B4-BE49-F238E27FC236}">
                <a16:creationId xmlns:a16="http://schemas.microsoft.com/office/drawing/2014/main" id="{95EFE7B7-410A-03E0-A414-369E4D0F8BFA}"/>
              </a:ext>
            </a:extLst>
          </p:cNvPr>
          <p:cNvSpPr/>
          <p:nvPr/>
        </p:nvSpPr>
        <p:spPr>
          <a:xfrm>
            <a:off x="9757062" y="3283527"/>
            <a:ext cx="644238" cy="259774"/>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Picture 9">
            <a:extLst>
              <a:ext uri="{FF2B5EF4-FFF2-40B4-BE49-F238E27FC236}">
                <a16:creationId xmlns:a16="http://schemas.microsoft.com/office/drawing/2014/main" id="{0CC639B1-106E-62CB-9275-CAD39459D9DB}"/>
              </a:ext>
            </a:extLst>
          </p:cNvPr>
          <p:cNvPicPr>
            <a:picLocks noChangeAspect="1"/>
          </p:cNvPicPr>
          <p:nvPr/>
        </p:nvPicPr>
        <p:blipFill>
          <a:blip r:embed="rId3"/>
          <a:stretch>
            <a:fillRect/>
          </a:stretch>
        </p:blipFill>
        <p:spPr>
          <a:xfrm>
            <a:off x="7425576" y="4689535"/>
            <a:ext cx="4497750" cy="1593594"/>
          </a:xfrm>
          <a:prstGeom prst="rect">
            <a:avLst/>
          </a:prstGeom>
        </p:spPr>
      </p:pic>
    </p:spTree>
    <p:extLst>
      <p:ext uri="{BB962C8B-B14F-4D97-AF65-F5344CB8AC3E}">
        <p14:creationId xmlns:p14="http://schemas.microsoft.com/office/powerpoint/2010/main" val="1931342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4361CB-38A8-D74E-BDAA-1C3FA424617E}"/>
              </a:ext>
            </a:extLst>
          </p:cNvPr>
          <p:cNvSpPr>
            <a:spLocks noGrp="1"/>
          </p:cNvSpPr>
          <p:nvPr>
            <p:ph type="ctrTitle"/>
          </p:nvPr>
        </p:nvSpPr>
        <p:spPr>
          <a:xfrm>
            <a:off x="784225" y="1173479"/>
            <a:ext cx="8795204" cy="770256"/>
          </a:xfrm>
        </p:spPr>
        <p:txBody>
          <a:bodyPr/>
          <a:lstStyle/>
          <a:p>
            <a:r>
              <a:rPr lang="sv-SE" sz="6000" dirty="0"/>
              <a:t>Tack för att ni kom!</a:t>
            </a:r>
          </a:p>
        </p:txBody>
      </p:sp>
      <p:sp>
        <p:nvSpPr>
          <p:cNvPr id="4" name="Rubrik 1">
            <a:extLst>
              <a:ext uri="{FF2B5EF4-FFF2-40B4-BE49-F238E27FC236}">
                <a16:creationId xmlns:a16="http://schemas.microsoft.com/office/drawing/2014/main" id="{9EF8ECC8-2233-8E8E-1424-6B4EB0ECCA00}"/>
              </a:ext>
            </a:extLst>
          </p:cNvPr>
          <p:cNvSpPr txBox="1">
            <a:spLocks/>
          </p:cNvSpPr>
          <p:nvPr/>
        </p:nvSpPr>
        <p:spPr>
          <a:xfrm>
            <a:off x="784224" y="2858587"/>
            <a:ext cx="6835775" cy="2055679"/>
          </a:xfrm>
          <a:prstGeom prst="rect">
            <a:avLst/>
          </a:prstGeom>
        </p:spPr>
        <p:txBody>
          <a:bodyPr anchor="b" anchorCtr="0"/>
          <a:lstStyle>
            <a:lvl1pPr algn="l" rtl="0" fontAlgn="base">
              <a:lnSpc>
                <a:spcPct val="90000"/>
              </a:lnSpc>
              <a:spcBef>
                <a:spcPct val="0"/>
              </a:spcBef>
              <a:spcAft>
                <a:spcPct val="0"/>
              </a:spcAft>
              <a:defRPr sz="4600" b="1"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sv-SE" dirty="0"/>
              <a:t>Vi ser fram emot många fler roliga träningar, matcher och cuper!</a:t>
            </a:r>
          </a:p>
        </p:txBody>
      </p:sp>
    </p:spTree>
    <p:extLst>
      <p:ext uri="{BB962C8B-B14F-4D97-AF65-F5344CB8AC3E}">
        <p14:creationId xmlns:p14="http://schemas.microsoft.com/office/powerpoint/2010/main" val="3189509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1173163"/>
            <a:ext cx="6175375" cy="769937"/>
          </a:xfrm>
        </p:spPr>
        <p:txBody>
          <a:bodyPr/>
          <a:lstStyle/>
          <a:p>
            <a:pPr fontAlgn="auto">
              <a:spcAft>
                <a:spcPts val="0"/>
              </a:spcAft>
              <a:defRPr/>
            </a:pPr>
            <a:r>
              <a:rPr lang="sv-SE" dirty="0"/>
              <a:t>Agenda - Välkommen</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2262187"/>
            <a:ext cx="6175375" cy="3422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Tränare</a:t>
            </a:r>
          </a:p>
          <a:p>
            <a:r>
              <a:rPr lang="sv-SE" dirty="0"/>
              <a:t>Vision och värdegrund</a:t>
            </a:r>
          </a:p>
          <a:p>
            <a:r>
              <a:rPr lang="sv-SE" dirty="0"/>
              <a:t>Vad tycker barnen?</a:t>
            </a:r>
          </a:p>
          <a:p>
            <a:r>
              <a:rPr lang="sv-SE" dirty="0"/>
              <a:t>Vinterträningen</a:t>
            </a:r>
          </a:p>
          <a:p>
            <a:r>
              <a:rPr lang="sv-SE" dirty="0"/>
              <a:t>Spel 7 mot 7</a:t>
            </a:r>
          </a:p>
          <a:p>
            <a:r>
              <a:rPr lang="sv-SE" dirty="0"/>
              <a:t>Ordning på träningar</a:t>
            </a:r>
          </a:p>
          <a:p>
            <a:r>
              <a:rPr lang="sv-SE" dirty="0"/>
              <a:t>Seriespel 2025</a:t>
            </a:r>
          </a:p>
          <a:p>
            <a:r>
              <a:rPr lang="sv-SE" dirty="0"/>
              <a:t>Lagföräldrar</a:t>
            </a:r>
          </a:p>
          <a:p>
            <a:r>
              <a:rPr lang="sv-SE" dirty="0"/>
              <a:t>Hjälp från föräldrar</a:t>
            </a:r>
          </a:p>
          <a:p>
            <a:r>
              <a:rPr lang="sv-SE" dirty="0"/>
              <a:t>Arbetsuppgifter 2025</a:t>
            </a:r>
          </a:p>
          <a:p>
            <a:endParaRPr lang="sv-SE" altLang="sv-SE" dirty="0"/>
          </a:p>
          <a:p>
            <a:endParaRPr lang="sv-SE" altLang="sv-SE" dirty="0"/>
          </a:p>
          <a:p>
            <a:endParaRPr lang="sv-SE" altLang="sv-SE" dirty="0"/>
          </a:p>
          <a:p>
            <a:endParaRPr lang="sv-SE" altLang="sv-SE" dirty="0"/>
          </a:p>
          <a:p>
            <a:endParaRPr lang="sv-SE" altLang="sv-SE" dirty="0"/>
          </a:p>
        </p:txBody>
      </p:sp>
    </p:spTree>
    <p:extLst>
      <p:ext uri="{BB962C8B-B14F-4D97-AF65-F5344CB8AC3E}">
        <p14:creationId xmlns:p14="http://schemas.microsoft.com/office/powerpoint/2010/main" val="3838028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D2DB34-6FA7-3725-6FC9-3212A25C2795}"/>
              </a:ext>
            </a:extLst>
          </p:cNvPr>
          <p:cNvSpPr>
            <a:spLocks noGrp="1"/>
          </p:cNvSpPr>
          <p:nvPr>
            <p:ph type="ctrTitle"/>
          </p:nvPr>
        </p:nvSpPr>
        <p:spPr/>
        <p:txBody>
          <a:bodyPr/>
          <a:lstStyle/>
          <a:p>
            <a:r>
              <a:rPr lang="sv-SE" dirty="0"/>
              <a:t>Tränare</a:t>
            </a:r>
          </a:p>
        </p:txBody>
      </p:sp>
      <p:sp>
        <p:nvSpPr>
          <p:cNvPr id="3" name="Platshållare för text 2">
            <a:extLst>
              <a:ext uri="{FF2B5EF4-FFF2-40B4-BE49-F238E27FC236}">
                <a16:creationId xmlns:a16="http://schemas.microsoft.com/office/drawing/2014/main" id="{D5AAFF70-79CB-9BCC-80BD-C1CFB08BFDCB}"/>
              </a:ext>
            </a:extLst>
          </p:cNvPr>
          <p:cNvSpPr>
            <a:spLocks noGrp="1"/>
          </p:cNvSpPr>
          <p:nvPr>
            <p:ph type="body" sz="quarter" idx="13"/>
          </p:nvPr>
        </p:nvSpPr>
        <p:spPr>
          <a:xfrm>
            <a:off x="784225" y="2561955"/>
            <a:ext cx="8585806" cy="3422921"/>
          </a:xfrm>
        </p:spPr>
        <p:txBody>
          <a:bodyPr/>
          <a:lstStyle/>
          <a:p>
            <a:pPr marL="0" indent="0">
              <a:buNone/>
            </a:pPr>
            <a:r>
              <a:rPr lang="sv-SE" sz="2000" dirty="0"/>
              <a:t>Fredrik </a:t>
            </a:r>
            <a:r>
              <a:rPr lang="sv-SE" sz="2000" dirty="0" err="1"/>
              <a:t>Sönne</a:t>
            </a:r>
            <a:r>
              <a:rPr lang="sv-SE" sz="2000" dirty="0"/>
              <a:t>, Anders Forsberg, Simon Collberg, Mikael Lundkvist, Oscar Swan och David </a:t>
            </a:r>
            <a:r>
              <a:rPr lang="sv-SE" sz="2000" dirty="0" err="1"/>
              <a:t>Zeren</a:t>
            </a:r>
            <a:r>
              <a:rPr lang="sv-SE" sz="2000" dirty="0"/>
              <a:t>.</a:t>
            </a:r>
          </a:p>
          <a:p>
            <a:pPr marL="0" indent="0">
              <a:buNone/>
            </a:pPr>
            <a:endParaRPr lang="sv-SE" sz="2000" dirty="0"/>
          </a:p>
          <a:p>
            <a:pPr marL="0" indent="0">
              <a:buNone/>
            </a:pPr>
            <a:r>
              <a:rPr lang="sv-SE" sz="2000" dirty="0"/>
              <a:t>Administratör </a:t>
            </a:r>
          </a:p>
          <a:p>
            <a:pPr marL="0" indent="0">
              <a:buNone/>
            </a:pPr>
            <a:r>
              <a:rPr lang="sv-SE" sz="2000" dirty="0"/>
              <a:t>Lisa Wallner</a:t>
            </a:r>
          </a:p>
          <a:p>
            <a:pPr marL="0" indent="0">
              <a:buNone/>
            </a:pPr>
            <a:endParaRPr lang="sv-SE" sz="2000" dirty="0"/>
          </a:p>
        </p:txBody>
      </p:sp>
    </p:spTree>
    <p:extLst>
      <p:ext uri="{BB962C8B-B14F-4D97-AF65-F5344CB8AC3E}">
        <p14:creationId xmlns:p14="http://schemas.microsoft.com/office/powerpoint/2010/main" val="4239543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B0AE0846-052A-8487-A568-FD8AC6D48C03}"/>
              </a:ext>
            </a:extLst>
          </p:cNvPr>
          <p:cNvSpPr>
            <a:spLocks noGrp="1"/>
          </p:cNvSpPr>
          <p:nvPr/>
        </p:nvSpPr>
        <p:spPr>
          <a:xfrm>
            <a:off x="366592" y="637260"/>
            <a:ext cx="11153955" cy="769937"/>
          </a:xfrm>
          <a:prstGeom prst="rect">
            <a:avLst/>
          </a:prstGeom>
        </p:spPr>
        <p:txBody>
          <a:bodyPr anchor="b"/>
          <a:lstStyle>
            <a:lvl1pPr algn="l" rtl="0" eaLnBrk="0" fontAlgn="base" hangingPunct="0">
              <a:lnSpc>
                <a:spcPct val="90000"/>
              </a:lnSpc>
              <a:spcBef>
                <a:spcPct val="0"/>
              </a:spcBef>
              <a:spcAft>
                <a:spcPct val="0"/>
              </a:spcAft>
              <a:defRPr sz="4600" b="1" kern="1200">
                <a:solidFill>
                  <a:schemeClr val="tx1"/>
                </a:solidFill>
                <a:latin typeface="+mn-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defRPr/>
            </a:pPr>
            <a:r>
              <a:rPr lang="sv-SE" dirty="0"/>
              <a:t>Mariebo IK Vision och värdegrund</a:t>
            </a:r>
          </a:p>
        </p:txBody>
      </p:sp>
      <p:sp>
        <p:nvSpPr>
          <p:cNvPr id="8" name="Platshållare för innehåll 2">
            <a:extLst>
              <a:ext uri="{FF2B5EF4-FFF2-40B4-BE49-F238E27FC236}">
                <a16:creationId xmlns:a16="http://schemas.microsoft.com/office/drawing/2014/main" id="{B95F9166-1088-25AB-89B8-88C56C136AA0}"/>
              </a:ext>
            </a:extLst>
          </p:cNvPr>
          <p:cNvSpPr>
            <a:spLocks noGrp="1"/>
          </p:cNvSpPr>
          <p:nvPr/>
        </p:nvSpPr>
        <p:spPr>
          <a:xfrm>
            <a:off x="1068512" y="1650166"/>
            <a:ext cx="9527730" cy="4127051"/>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17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17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17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7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1" hangingPunct="1">
              <a:buFont typeface="Arial" panose="020B0604020202020204" pitchFamily="34" charset="0"/>
              <a:buNone/>
              <a:defRPr/>
            </a:pPr>
            <a:r>
              <a:rPr lang="sv-SE" sz="2000" b="1" u="sng" dirty="0"/>
              <a:t>Vision</a:t>
            </a:r>
          </a:p>
          <a:p>
            <a:pPr marL="0" indent="0" algn="ctr" eaLnBrk="1" hangingPunct="1">
              <a:buFont typeface="Arial" panose="020B0604020202020204" pitchFamily="34" charset="0"/>
              <a:buNone/>
              <a:defRPr/>
            </a:pPr>
            <a:r>
              <a:rPr lang="sv-SE" b="1" dirty="0"/>
              <a:t>Så många som möjligt, så länge som möjligt, så bra som möjligt!</a:t>
            </a:r>
            <a:endParaRPr lang="sv-SE" dirty="0"/>
          </a:p>
          <a:p>
            <a:pPr marL="0" indent="0" algn="ctr" eaLnBrk="1" hangingPunct="1">
              <a:buFont typeface="Arial" panose="020B0604020202020204" pitchFamily="34" charset="0"/>
              <a:buNone/>
              <a:defRPr/>
            </a:pPr>
            <a:r>
              <a:rPr lang="sv-SE" sz="2000" b="1" u="sng" dirty="0"/>
              <a:t>Värdegrund Mariebo IK</a:t>
            </a:r>
          </a:p>
          <a:p>
            <a:pPr marL="0" indent="0" algn="ctr" eaLnBrk="1" hangingPunct="1">
              <a:buFont typeface="Arial" panose="020B0604020202020204" pitchFamily="34" charset="0"/>
              <a:buNone/>
              <a:defRPr/>
            </a:pPr>
            <a:r>
              <a:rPr lang="sv-SE" dirty="0"/>
              <a:t>-Mariebo IK arbetar utifrån barnkonventionens grundläggande och principer.</a:t>
            </a:r>
          </a:p>
          <a:p>
            <a:pPr marL="0" indent="0" eaLnBrk="1" hangingPunct="1">
              <a:buFont typeface="Arial" panose="020B0604020202020204" pitchFamily="34" charset="0"/>
              <a:buNone/>
              <a:defRPr/>
            </a:pPr>
            <a:r>
              <a:rPr lang="sv-SE" dirty="0"/>
              <a:t>•	        -Mariebo IK arbetar utifrån Riksidrottsförbundets värdegrund.</a:t>
            </a:r>
          </a:p>
          <a:p>
            <a:pPr marL="0" indent="0" eaLnBrk="1" hangingPunct="1">
              <a:buFont typeface="Arial" panose="020B0604020202020204" pitchFamily="34" charset="0"/>
              <a:buNone/>
              <a:defRPr/>
            </a:pPr>
            <a:endParaRPr lang="sv-SE" dirty="0"/>
          </a:p>
          <a:p>
            <a:pPr algn="ctr" eaLnBrk="1" hangingPunct="1">
              <a:defRPr/>
            </a:pPr>
            <a:r>
              <a:rPr lang="sv-SE" b="1" dirty="0"/>
              <a:t>Glädje &amp; gemenskap- demokrati &amp; delaktighet- alla rätt att vara med- rent spel.</a:t>
            </a:r>
          </a:p>
          <a:p>
            <a:pPr algn="ctr" eaLnBrk="1" hangingPunct="1">
              <a:defRPr/>
            </a:pPr>
            <a:r>
              <a:rPr lang="sv-SE" b="1" dirty="0"/>
              <a:t>Samt SvFF ”Fotbollens spel, lek och lär”.  </a:t>
            </a:r>
          </a:p>
          <a:p>
            <a:pPr algn="ctr" eaLnBrk="1" hangingPunct="1">
              <a:defRPr/>
            </a:pPr>
            <a:endParaRPr lang="sv-SE" b="1" dirty="0">
              <a:solidFill>
                <a:srgbClr val="FF0000"/>
              </a:solidFill>
            </a:endParaRPr>
          </a:p>
          <a:p>
            <a:pPr algn="ctr" eaLnBrk="1" hangingPunct="1">
              <a:defRPr/>
            </a:pPr>
            <a:r>
              <a:rPr lang="sv-SE" sz="2400" b="1" dirty="0"/>
              <a:t>Att bygga gruppen – VI framför JAG</a:t>
            </a:r>
          </a:p>
          <a:p>
            <a:pPr eaLnBrk="1" hangingPunct="1">
              <a:defRPr/>
            </a:pPr>
            <a:endParaRPr lang="sv-S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F0229E8-8F1A-58D9-EC5B-974323230662}"/>
              </a:ext>
            </a:extLst>
          </p:cNvPr>
          <p:cNvSpPr>
            <a:spLocks noGrp="1"/>
          </p:cNvSpPr>
          <p:nvPr>
            <p:ph type="ctrTitle"/>
          </p:nvPr>
        </p:nvSpPr>
        <p:spPr/>
        <p:txBody>
          <a:bodyPr/>
          <a:lstStyle/>
          <a:p>
            <a:r>
              <a:rPr lang="sv-SE" dirty="0"/>
              <a:t>Vad tycker barnen?</a:t>
            </a:r>
          </a:p>
        </p:txBody>
      </p:sp>
      <p:sp>
        <p:nvSpPr>
          <p:cNvPr id="3" name="Platshållare för text 2">
            <a:extLst>
              <a:ext uri="{FF2B5EF4-FFF2-40B4-BE49-F238E27FC236}">
                <a16:creationId xmlns:a16="http://schemas.microsoft.com/office/drawing/2014/main" id="{F6E78BD3-B832-FEE9-86E5-47B57639CB81}"/>
              </a:ext>
            </a:extLst>
          </p:cNvPr>
          <p:cNvSpPr>
            <a:spLocks noGrp="1"/>
          </p:cNvSpPr>
          <p:nvPr>
            <p:ph type="body" sz="quarter" idx="13"/>
          </p:nvPr>
        </p:nvSpPr>
        <p:spPr/>
        <p:txBody>
          <a:bodyPr/>
          <a:lstStyle/>
          <a:p>
            <a:r>
              <a:rPr lang="sv-SE" dirty="0"/>
              <a:t>Vi är nyfikna! Hur uttrycker sig barnen om träningen där hemma?</a:t>
            </a:r>
          </a:p>
          <a:p>
            <a:endParaRPr lang="sv-SE" dirty="0"/>
          </a:p>
          <a:p>
            <a:r>
              <a:rPr lang="sv-SE" dirty="0"/>
              <a:t>Vad får ni för uppfattning av träningarna när ni pratar med era barn?</a:t>
            </a:r>
          </a:p>
        </p:txBody>
      </p:sp>
    </p:spTree>
    <p:extLst>
      <p:ext uri="{BB962C8B-B14F-4D97-AF65-F5344CB8AC3E}">
        <p14:creationId xmlns:p14="http://schemas.microsoft.com/office/powerpoint/2010/main" val="578370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724590"/>
            <a:ext cx="6175375" cy="769937"/>
          </a:xfrm>
        </p:spPr>
        <p:txBody>
          <a:bodyPr/>
          <a:lstStyle/>
          <a:p>
            <a:pPr fontAlgn="auto">
              <a:spcAft>
                <a:spcPts val="0"/>
              </a:spcAft>
              <a:defRPr/>
            </a:pPr>
            <a:r>
              <a:rPr lang="sv-SE" dirty="0"/>
              <a:t>Vinterträning</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1787824"/>
            <a:ext cx="8704832" cy="450945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Träningar på konstgräsplanen</a:t>
            </a:r>
          </a:p>
          <a:p>
            <a:pPr lvl="1"/>
            <a:r>
              <a:rPr lang="sv-SE" dirty="0"/>
              <a:t>2 träningstillfällen/vecka  -  onsdagar 17.30-19.00 samt fredagar 17.00-19.30</a:t>
            </a:r>
            <a:endParaRPr lang="sv-SE" dirty="0">
              <a:highlight>
                <a:srgbClr val="FFFF00"/>
              </a:highlight>
            </a:endParaRPr>
          </a:p>
          <a:p>
            <a:pPr lvl="1"/>
            <a:r>
              <a:rPr lang="sv-SE" dirty="0" err="1"/>
              <a:t>Samlingtid</a:t>
            </a:r>
            <a:r>
              <a:rPr lang="sv-SE" dirty="0"/>
              <a:t> 5 minuter innan start</a:t>
            </a:r>
          </a:p>
          <a:p>
            <a:pPr lvl="1"/>
            <a:r>
              <a:rPr lang="sv-SE" dirty="0"/>
              <a:t>Svara alltid på kallelse, JA/NEJ – vid NEJ skriv gärna varför </a:t>
            </a:r>
          </a:p>
          <a:p>
            <a:pPr lvl="1"/>
            <a:r>
              <a:rPr lang="sv-SE" dirty="0"/>
              <a:t>För ditt barns skull, pusha starkt till att komma till minst ett träningstillfälle i veckan.</a:t>
            </a:r>
          </a:p>
          <a:p>
            <a:pPr lvl="1"/>
            <a:r>
              <a:rPr lang="sv-SE" dirty="0"/>
              <a:t>När seriespelen startar, i april, kommer det märkas stor skillnad på de spelare som tränar ofta jämfört med mer sällan. </a:t>
            </a:r>
          </a:p>
          <a:p>
            <a:pPr lvl="1"/>
            <a:r>
              <a:rPr lang="sv-SE" dirty="0"/>
              <a:t>Fördelar förutom teknik och bollkontroll – det bygger gruppens gemenskap!</a:t>
            </a:r>
          </a:p>
          <a:p>
            <a:pPr marL="457200" lvl="1" indent="0">
              <a:buNone/>
            </a:pPr>
            <a:endParaRPr lang="sv-SE" dirty="0"/>
          </a:p>
          <a:p>
            <a:r>
              <a:rPr lang="sv-SE" dirty="0"/>
              <a:t>Inga cuper i år, detta </a:t>
            </a:r>
            <a:r>
              <a:rPr lang="sv-SE" dirty="0" err="1"/>
              <a:t>pga</a:t>
            </a:r>
            <a:r>
              <a:rPr lang="sv-SE" dirty="0"/>
              <a:t> seriespel varje helg. </a:t>
            </a:r>
          </a:p>
          <a:p>
            <a:r>
              <a:rPr lang="sv-SE" dirty="0"/>
              <a:t>Vinteruppehåll under dec-jan. Planerad start början februari.</a:t>
            </a:r>
            <a:endParaRPr lang="sv-SE" dirty="0">
              <a:highlight>
                <a:srgbClr val="FFFF00"/>
              </a:highlight>
            </a:endParaRPr>
          </a:p>
          <a:p>
            <a:r>
              <a:rPr lang="sv-SE" dirty="0"/>
              <a:t>Sommaruppehåll från ca mitten av juni.</a:t>
            </a:r>
          </a:p>
          <a:p>
            <a:r>
              <a:rPr lang="sv-SE" dirty="0"/>
              <a:t>Kläder efter väder – mössa och handskar rekommenderas </a:t>
            </a:r>
          </a:p>
          <a:p>
            <a:r>
              <a:rPr lang="sv-SE" dirty="0"/>
              <a:t>Vi ställer in vid dåligt väder – meddelar via laget.se</a:t>
            </a:r>
            <a:endParaRPr lang="sv-SE" altLang="sv-SE" dirty="0"/>
          </a:p>
          <a:p>
            <a:endParaRPr lang="sv-SE" altLang="sv-SE" dirty="0"/>
          </a:p>
          <a:p>
            <a:endParaRPr lang="sv-SE" altLang="sv-SE" dirty="0"/>
          </a:p>
          <a:p>
            <a:endParaRPr lang="sv-SE" altLang="sv-SE" dirty="0"/>
          </a:p>
        </p:txBody>
      </p:sp>
    </p:spTree>
    <p:extLst>
      <p:ext uri="{BB962C8B-B14F-4D97-AF65-F5344CB8AC3E}">
        <p14:creationId xmlns:p14="http://schemas.microsoft.com/office/powerpoint/2010/main" val="872085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26DF9E0-6C8A-17C7-22D1-3B47718B5ABB}"/>
              </a:ext>
            </a:extLst>
          </p:cNvPr>
          <p:cNvSpPr>
            <a:spLocks noGrp="1"/>
          </p:cNvSpPr>
          <p:nvPr>
            <p:ph type="ctrTitle"/>
          </p:nvPr>
        </p:nvSpPr>
        <p:spPr>
          <a:xfrm>
            <a:off x="784225" y="1019367"/>
            <a:ext cx="6175376" cy="770256"/>
          </a:xfrm>
        </p:spPr>
        <p:txBody>
          <a:bodyPr/>
          <a:lstStyle/>
          <a:p>
            <a:r>
              <a:rPr lang="sv-SE" dirty="0"/>
              <a:t>7 mot 7</a:t>
            </a:r>
          </a:p>
        </p:txBody>
      </p:sp>
      <p:sp>
        <p:nvSpPr>
          <p:cNvPr id="3" name="Platshållare för text 2">
            <a:extLst>
              <a:ext uri="{FF2B5EF4-FFF2-40B4-BE49-F238E27FC236}">
                <a16:creationId xmlns:a16="http://schemas.microsoft.com/office/drawing/2014/main" id="{C4CA937C-2C85-2F48-5156-DAB4071B1056}"/>
              </a:ext>
            </a:extLst>
          </p:cNvPr>
          <p:cNvSpPr>
            <a:spLocks noGrp="1"/>
          </p:cNvSpPr>
          <p:nvPr>
            <p:ph type="body" sz="quarter" idx="13"/>
          </p:nvPr>
        </p:nvSpPr>
        <p:spPr>
          <a:xfrm>
            <a:off x="784225" y="2075381"/>
            <a:ext cx="6993312" cy="4489806"/>
          </a:xfrm>
        </p:spPr>
        <p:txBody>
          <a:bodyPr/>
          <a:lstStyle/>
          <a:p>
            <a:r>
              <a:rPr lang="sv-SE" sz="2000" dirty="0"/>
              <a:t>Tre år med spel 7 mot 7 (10-12 år) </a:t>
            </a:r>
          </a:p>
          <a:p>
            <a:r>
              <a:rPr lang="sv-SE" sz="2000" dirty="0"/>
              <a:t>Nya regler </a:t>
            </a:r>
          </a:p>
          <a:p>
            <a:r>
              <a:rPr lang="sv-SE" sz="2000" dirty="0"/>
              <a:t>Större plan och mål </a:t>
            </a:r>
          </a:p>
          <a:p>
            <a:r>
              <a:rPr lang="sv-SE" sz="2000" dirty="0"/>
              <a:t>Inkast, straffsparkar, direkta frisparkar </a:t>
            </a:r>
          </a:p>
          <a:p>
            <a:r>
              <a:rPr lang="sv-SE" sz="2000" dirty="0"/>
              <a:t>Gula och röda kort kan förekomma, men bör undvikas </a:t>
            </a:r>
          </a:p>
          <a:p>
            <a:r>
              <a:rPr lang="sv-SE" sz="2000" dirty="0"/>
              <a:t>Förändrat spel </a:t>
            </a:r>
          </a:p>
          <a:p>
            <a:r>
              <a:rPr lang="sv-SE" sz="2000" dirty="0"/>
              <a:t>Stora framsteg att vänta, 10-12-år är ”gyllene åldern” med snabb motorisk och kognitiv utveckling </a:t>
            </a:r>
          </a:p>
          <a:p>
            <a:r>
              <a:rPr lang="sv-SE" sz="2000" dirty="0"/>
              <a:t>Bättre samspel </a:t>
            </a:r>
          </a:p>
          <a:p>
            <a:r>
              <a:rPr lang="sv-SE" sz="2000" dirty="0"/>
              <a:t>Målvakten mer involverad i spelet </a:t>
            </a:r>
          </a:p>
          <a:p>
            <a:r>
              <a:rPr lang="sv-SE" sz="2000" dirty="0"/>
              <a:t>Ökade krav på kondition, högre temp</a:t>
            </a:r>
          </a:p>
        </p:txBody>
      </p:sp>
    </p:spTree>
    <p:extLst>
      <p:ext uri="{BB962C8B-B14F-4D97-AF65-F5344CB8AC3E}">
        <p14:creationId xmlns:p14="http://schemas.microsoft.com/office/powerpoint/2010/main" val="1177475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71DEB8B-939C-5BB3-1927-278C4C84B8AE}"/>
              </a:ext>
            </a:extLst>
          </p:cNvPr>
          <p:cNvSpPr>
            <a:spLocks noGrp="1"/>
          </p:cNvSpPr>
          <p:nvPr>
            <p:ph type="ctrTitle"/>
          </p:nvPr>
        </p:nvSpPr>
        <p:spPr/>
        <p:txBody>
          <a:bodyPr/>
          <a:lstStyle/>
          <a:p>
            <a:r>
              <a:rPr lang="sv-SE" dirty="0"/>
              <a:t>Ordning på träningar</a:t>
            </a:r>
          </a:p>
        </p:txBody>
      </p:sp>
      <p:sp>
        <p:nvSpPr>
          <p:cNvPr id="3" name="Platshållare för text 2">
            <a:extLst>
              <a:ext uri="{FF2B5EF4-FFF2-40B4-BE49-F238E27FC236}">
                <a16:creationId xmlns:a16="http://schemas.microsoft.com/office/drawing/2014/main" id="{CE91DFA2-E7F7-E37C-84D9-D5D71FBE852B}"/>
              </a:ext>
            </a:extLst>
          </p:cNvPr>
          <p:cNvSpPr>
            <a:spLocks noGrp="1"/>
          </p:cNvSpPr>
          <p:nvPr>
            <p:ph type="body" sz="quarter" idx="13"/>
          </p:nvPr>
        </p:nvSpPr>
        <p:spPr>
          <a:xfrm>
            <a:off x="784225" y="2561955"/>
            <a:ext cx="10178301" cy="3422921"/>
          </a:xfrm>
        </p:spPr>
        <p:txBody>
          <a:bodyPr/>
          <a:lstStyle/>
          <a:p>
            <a:r>
              <a:rPr lang="sv-SE" dirty="0"/>
              <a:t>Stökigt på vissa träningar.</a:t>
            </a:r>
          </a:p>
          <a:p>
            <a:r>
              <a:rPr lang="sv-SE" dirty="0"/>
              <a:t>Vår önskan:</a:t>
            </a:r>
          </a:p>
          <a:p>
            <a:pPr marL="0" indent="0">
              <a:buNone/>
            </a:pPr>
            <a:r>
              <a:rPr lang="sv-SE" dirty="0"/>
              <a:t> </a:t>
            </a:r>
            <a:r>
              <a:rPr lang="sv-SE" b="1" dirty="0"/>
              <a:t>Var en schysst kompis </a:t>
            </a:r>
            <a:r>
              <a:rPr lang="sv-SE" dirty="0"/>
              <a:t> </a:t>
            </a:r>
          </a:p>
          <a:p>
            <a:pPr marL="0" indent="0">
              <a:buNone/>
            </a:pPr>
            <a:r>
              <a:rPr lang="sv-SE" b="1" dirty="0"/>
              <a:t>Respektera att alla är olika individer; ”fotboll för alla” </a:t>
            </a:r>
            <a:r>
              <a:rPr lang="sv-SE" dirty="0"/>
              <a:t> </a:t>
            </a:r>
          </a:p>
          <a:p>
            <a:r>
              <a:rPr lang="sv-SE" dirty="0"/>
              <a:t>Var mentalt förberedd på att det är träning idag, fokuserad, ”mitt bästa jag” .</a:t>
            </a:r>
          </a:p>
          <a:p>
            <a:r>
              <a:rPr lang="sv-SE" dirty="0"/>
              <a:t>Ha fysisk ork och mat i magen.</a:t>
            </a:r>
          </a:p>
          <a:p>
            <a:r>
              <a:rPr lang="sv-SE" dirty="0"/>
              <a:t>Helt ok att stanna hemma om man inte är redo den dagen!</a:t>
            </a:r>
          </a:p>
          <a:p>
            <a:r>
              <a:rPr lang="sv-SE" dirty="0"/>
              <a:t>Grabbarna är fantastiska och härliga att få träna MEN de barn som inte följer träningsregler och har svårigheter att lyssna på tränarna och ta instruktioner kommer vid behov att få lämna gruppen och ta en ”time-out”, helst tillsammans med en tränare. </a:t>
            </a:r>
          </a:p>
          <a:p>
            <a:endParaRPr lang="sv-SE" dirty="0"/>
          </a:p>
        </p:txBody>
      </p:sp>
    </p:spTree>
    <p:extLst>
      <p:ext uri="{BB962C8B-B14F-4D97-AF65-F5344CB8AC3E}">
        <p14:creationId xmlns:p14="http://schemas.microsoft.com/office/powerpoint/2010/main" val="1345509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680003"/>
            <a:ext cx="6175375" cy="769937"/>
          </a:xfrm>
        </p:spPr>
        <p:txBody>
          <a:bodyPr/>
          <a:lstStyle/>
          <a:p>
            <a:pPr fontAlgn="auto">
              <a:spcAft>
                <a:spcPts val="0"/>
              </a:spcAft>
              <a:defRPr/>
            </a:pPr>
            <a:r>
              <a:rPr lang="sv-SE" dirty="0"/>
              <a:t>Seriespel 2025</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1741432"/>
            <a:ext cx="6967393" cy="443656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Slutet på april till september.</a:t>
            </a:r>
          </a:p>
          <a:p>
            <a:r>
              <a:rPr lang="sv-SE" dirty="0"/>
              <a:t>Matcher på helger (träning på vardagar).</a:t>
            </a:r>
          </a:p>
          <a:p>
            <a:r>
              <a:rPr lang="sv-SE" dirty="0"/>
              <a:t>Cirka 16 matcher/lag.</a:t>
            </a:r>
          </a:p>
          <a:p>
            <a:r>
              <a:rPr lang="sv-SE" dirty="0"/>
              <a:t>Oklart hur många lag vi kommer anmäla, 2 eller 3 lag – beroende på hur många spelare som kommer träna aktivt under våren. Vad tror ni vårdnadshavare?</a:t>
            </a:r>
          </a:p>
          <a:p>
            <a:r>
              <a:rPr lang="sv-SE" dirty="0"/>
              <a:t>Vi kommer inom kort be er indikera ert barns intresse att delta i matcher (ej bindande) – detta inför anmälan av lag.</a:t>
            </a:r>
          </a:p>
          <a:p>
            <a:r>
              <a:rPr lang="sv-SE" dirty="0"/>
              <a:t>I mars vill vi veta ert barns intresse – detta inför organisering.</a:t>
            </a:r>
          </a:p>
          <a:p>
            <a:r>
              <a:rPr lang="sv-SE" dirty="0"/>
              <a:t>Vi använder preliminärt en rotationsprincip baserad på grupper om fem barn.</a:t>
            </a:r>
          </a:p>
          <a:p>
            <a:r>
              <a:rPr lang="sv-SE" dirty="0"/>
              <a:t>Två grupper sätts samman till varje match • Underlättar framförhållning – både för föräldrar och tränare… </a:t>
            </a:r>
          </a:p>
          <a:p>
            <a:r>
              <a:rPr lang="sv-SE" dirty="0"/>
              <a:t>Viss träningsnärvaro förväntas för matchspel.</a:t>
            </a:r>
            <a:endParaRPr lang="sv-SE" altLang="sv-SE" dirty="0"/>
          </a:p>
          <a:p>
            <a:endParaRPr lang="sv-SE" altLang="sv-SE" dirty="0"/>
          </a:p>
          <a:p>
            <a:endParaRPr lang="sv-SE" altLang="sv-SE" dirty="0"/>
          </a:p>
          <a:p>
            <a:endParaRPr lang="sv-SE" altLang="sv-SE" dirty="0"/>
          </a:p>
          <a:p>
            <a:endParaRPr lang="sv-SE" altLang="sv-SE" dirty="0"/>
          </a:p>
        </p:txBody>
      </p:sp>
    </p:spTree>
    <p:extLst>
      <p:ext uri="{BB962C8B-B14F-4D97-AF65-F5344CB8AC3E}">
        <p14:creationId xmlns:p14="http://schemas.microsoft.com/office/powerpoint/2010/main" val="1171009668"/>
      </p:ext>
    </p:extLst>
  </p:cSld>
  <p:clrMapOvr>
    <a:masterClrMapping/>
  </p:clrMapOvr>
</p:sld>
</file>

<file path=ppt/theme/theme1.xml><?xml version="1.0" encoding="utf-8"?>
<a:theme xmlns:a="http://schemas.openxmlformats.org/drawingml/2006/main" name="Office-tema">
  <a:themeElements>
    <a:clrScheme name="Gul">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1E314E358C4A304A8405DA17B175E692" ma:contentTypeVersion="8" ma:contentTypeDescription="Skapa ett nytt dokument." ma:contentTypeScope="" ma:versionID="05d6c13fa3685d49b915086e94a3e4d4">
  <xsd:schema xmlns:xsd="http://www.w3.org/2001/XMLSchema" xmlns:xs="http://www.w3.org/2001/XMLSchema" xmlns:p="http://schemas.microsoft.com/office/2006/metadata/properties" xmlns:ns2="ed45432d-ca40-4d00-951a-f5941fd2b014" targetNamespace="http://schemas.microsoft.com/office/2006/metadata/properties" ma:root="true" ma:fieldsID="18c466cf4790552d6c725d904b8ae3b1" ns2:_="">
    <xsd:import namespace="ed45432d-ca40-4d00-951a-f5941fd2b01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45432d-ca40-4d00-951a-f5941fd2b0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FDD32EC-65F0-4BF4-A987-F3F0DA9648D4}">
  <ds:schemaRefs>
    <ds:schemaRef ds:uri="http://schemas.microsoft.com/sharepoint/v3/contenttype/forms"/>
  </ds:schemaRefs>
</ds:datastoreItem>
</file>

<file path=customXml/itemProps2.xml><?xml version="1.0" encoding="utf-8"?>
<ds:datastoreItem xmlns:ds="http://schemas.openxmlformats.org/officeDocument/2006/customXml" ds:itemID="{876C59FB-1435-49D7-8B31-09E2C5B304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45432d-ca40-4d00-951a-f5941fd2b0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0D8E4DA-8C4C-401E-9163-12E2177EAE81}">
  <ds:schemaRefs>
    <ds:schemaRef ds:uri="http://schemas.microsoft.com/office/2006/metadata/properties"/>
    <ds:schemaRef ds:uri="ed45432d-ca40-4d00-951a-f5941fd2b014"/>
    <ds:schemaRef ds:uri="http://schemas.microsoft.com/office/2006/documentManagement/types"/>
    <ds:schemaRef ds:uri="http://purl.org/dc/elements/1.1/"/>
    <ds:schemaRef ds:uri="http://purl.org/dc/dcmitype/"/>
    <ds:schemaRef ds:uri="http://schemas.openxmlformats.org/package/2006/metadata/core-properties"/>
    <ds:schemaRef ds:uri="http://www.w3.org/XML/1998/namespace"/>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286</TotalTime>
  <Words>908</Words>
  <Application>Microsoft Office PowerPoint</Application>
  <PresentationFormat>Bredbild</PresentationFormat>
  <Paragraphs>133</Paragraphs>
  <Slides>13</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13</vt:i4>
      </vt:variant>
    </vt:vector>
  </HeadingPairs>
  <TitlesOfParts>
    <vt:vector size="18" baseType="lpstr">
      <vt:lpstr>Arial</vt:lpstr>
      <vt:lpstr>Arial Black</vt:lpstr>
      <vt:lpstr>Calibri</vt:lpstr>
      <vt:lpstr>Calibri Light</vt:lpstr>
      <vt:lpstr>Office-tema</vt:lpstr>
      <vt:lpstr>Föräldramöte Mariebo IK P15</vt:lpstr>
      <vt:lpstr>Agenda - Välkommen</vt:lpstr>
      <vt:lpstr>Tränare</vt:lpstr>
      <vt:lpstr>PowerPoint-presentation</vt:lpstr>
      <vt:lpstr>Vad tycker barnen?</vt:lpstr>
      <vt:lpstr>Vinterträning</vt:lpstr>
      <vt:lpstr>7 mot 7</vt:lpstr>
      <vt:lpstr>Ordning på träningar</vt:lpstr>
      <vt:lpstr>Seriespel 2025</vt:lpstr>
      <vt:lpstr>Lagföräldrar – vi behöver fler</vt:lpstr>
      <vt:lpstr>Hjälp från föräldrar och anhöriga</vt:lpstr>
      <vt:lpstr>Uppgifter för P15 2025</vt:lpstr>
      <vt:lpstr>Tack för att ni kom!</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Johanna Karlsson Smålands Fotbollförbund</dc:creator>
  <cp:lastModifiedBy>Lisa Wallner</cp:lastModifiedBy>
  <cp:revision>35</cp:revision>
  <dcterms:created xsi:type="dcterms:W3CDTF">2020-11-17T08:05:28Z</dcterms:created>
  <dcterms:modified xsi:type="dcterms:W3CDTF">2024-11-18T21:20:45Z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0x0101001E314E358C4A304A8405DA17B175E692</vt:lpwstr>
  </property>
</Properties>
</file>