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7" r:id="rId6"/>
    <p:sldId id="268" r:id="rId7"/>
    <p:sldId id="258" r:id="rId8"/>
    <p:sldId id="259" r:id="rId9"/>
    <p:sldId id="260" r:id="rId10"/>
    <p:sldId id="261" r:id="rId11"/>
    <p:sldId id="262" r:id="rId12"/>
    <p:sldId id="263" r:id="rId13"/>
    <p:sldId id="264" r:id="rId14"/>
    <p:sldId id="265" r:id="rId15"/>
    <p:sldId id="269" r:id="rId16"/>
  </p:sldIdLst>
  <p:sldSz cx="12192000" cy="6858000"/>
  <p:notesSz cx="6858000" cy="9144000"/>
  <p:defaultTextStyle>
    <a:defPPr>
      <a:defRPr lang="sv-S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8BEA30-CABA-49FE-BD42-D6EFB1F4AB13}" v="15" dt="2023-11-30T19:42:16.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557" autoAdjust="0"/>
  </p:normalViewPr>
  <p:slideViewPr>
    <p:cSldViewPr snapToGrid="0">
      <p:cViewPr varScale="1">
        <p:scale>
          <a:sx n="62" d="100"/>
          <a:sy n="62" d="100"/>
        </p:scale>
        <p:origin x="804"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Wallner" userId="40c8a611-d8fa-4d7f-89e7-32e859e95e9c" providerId="ADAL" clId="{9C8BEA30-CABA-49FE-BD42-D6EFB1F4AB13}"/>
    <pc:docChg chg="undo redo custSel addSld delSld modSld sldOrd">
      <pc:chgData name="Lisa Wallner" userId="40c8a611-d8fa-4d7f-89e7-32e859e95e9c" providerId="ADAL" clId="{9C8BEA30-CABA-49FE-BD42-D6EFB1F4AB13}" dt="2023-11-30T19:46:22.415" v="2459" actId="20577"/>
      <pc:docMkLst>
        <pc:docMk/>
      </pc:docMkLst>
      <pc:sldChg chg="delSp modSp mod">
        <pc:chgData name="Lisa Wallner" userId="40c8a611-d8fa-4d7f-89e7-32e859e95e9c" providerId="ADAL" clId="{9C8BEA30-CABA-49FE-BD42-D6EFB1F4AB13}" dt="2023-11-30T17:58:27.949" v="17" actId="478"/>
        <pc:sldMkLst>
          <pc:docMk/>
          <pc:sldMk cId="0" sldId="256"/>
        </pc:sldMkLst>
        <pc:spChg chg="mod">
          <ac:chgData name="Lisa Wallner" userId="40c8a611-d8fa-4d7f-89e7-32e859e95e9c" providerId="ADAL" clId="{9C8BEA30-CABA-49FE-BD42-D6EFB1F4AB13}" dt="2023-11-30T17:58:13.168" v="1" actId="20577"/>
          <ac:spMkLst>
            <pc:docMk/>
            <pc:sldMk cId="0" sldId="256"/>
            <ac:spMk id="6" creationId="{CF845D79-1FC8-62DE-80A1-5FBB976B5B24}"/>
          </ac:spMkLst>
        </pc:spChg>
        <pc:spChg chg="del">
          <ac:chgData name="Lisa Wallner" userId="40c8a611-d8fa-4d7f-89e7-32e859e95e9c" providerId="ADAL" clId="{9C8BEA30-CABA-49FE-BD42-D6EFB1F4AB13}" dt="2023-11-30T17:58:27.949" v="17" actId="478"/>
          <ac:spMkLst>
            <pc:docMk/>
            <pc:sldMk cId="0" sldId="256"/>
            <ac:spMk id="11267" creationId="{804AAF43-9E20-1AE7-C749-17809C04AFD4}"/>
          </ac:spMkLst>
        </pc:spChg>
        <pc:spChg chg="mod">
          <ac:chgData name="Lisa Wallner" userId="40c8a611-d8fa-4d7f-89e7-32e859e95e9c" providerId="ADAL" clId="{9C8BEA30-CABA-49FE-BD42-D6EFB1F4AB13}" dt="2023-11-30T17:58:23.215" v="16" actId="20577"/>
          <ac:spMkLst>
            <pc:docMk/>
            <pc:sldMk cId="0" sldId="256"/>
            <ac:spMk id="11268" creationId="{747F2AD8-8EA2-239F-7A28-537CE4686B71}"/>
          </ac:spMkLst>
        </pc:spChg>
      </pc:sldChg>
      <pc:sldChg chg="addSp delSp modSp mod ord">
        <pc:chgData name="Lisa Wallner" userId="40c8a611-d8fa-4d7f-89e7-32e859e95e9c" providerId="ADAL" clId="{9C8BEA30-CABA-49FE-BD42-D6EFB1F4AB13}" dt="2023-11-30T19:03:50.484" v="479"/>
        <pc:sldMkLst>
          <pc:docMk/>
          <pc:sldMk cId="0" sldId="258"/>
        </pc:sldMkLst>
        <pc:spChg chg="add del mod">
          <ac:chgData name="Lisa Wallner" userId="40c8a611-d8fa-4d7f-89e7-32e859e95e9c" providerId="ADAL" clId="{9C8BEA30-CABA-49FE-BD42-D6EFB1F4AB13}" dt="2023-11-30T19:02:55.921" v="466" actId="478"/>
          <ac:spMkLst>
            <pc:docMk/>
            <pc:sldMk cId="0" sldId="258"/>
            <ac:spMk id="3" creationId="{FBDF775A-D547-2265-7F6E-9E9DAC397E6E}"/>
          </ac:spMkLst>
        </pc:spChg>
        <pc:spChg chg="del mod">
          <ac:chgData name="Lisa Wallner" userId="40c8a611-d8fa-4d7f-89e7-32e859e95e9c" providerId="ADAL" clId="{9C8BEA30-CABA-49FE-BD42-D6EFB1F4AB13}" dt="2023-11-30T19:02:50.285" v="463" actId="478"/>
          <ac:spMkLst>
            <pc:docMk/>
            <pc:sldMk cId="0" sldId="258"/>
            <ac:spMk id="4" creationId="{ADA46A8D-A459-4896-FD12-9BBF74274F5A}"/>
          </ac:spMkLst>
        </pc:spChg>
        <pc:spChg chg="add del mod">
          <ac:chgData name="Lisa Wallner" userId="40c8a611-d8fa-4d7f-89e7-32e859e95e9c" providerId="ADAL" clId="{9C8BEA30-CABA-49FE-BD42-D6EFB1F4AB13}" dt="2023-11-30T19:03:01.018" v="468" actId="478"/>
          <ac:spMkLst>
            <pc:docMk/>
            <pc:sldMk cId="0" sldId="258"/>
            <ac:spMk id="5" creationId="{CDE19096-98C3-AF57-698A-C306E8A392E5}"/>
          </ac:spMkLst>
        </pc:spChg>
        <pc:spChg chg="add mod">
          <ac:chgData name="Lisa Wallner" userId="40c8a611-d8fa-4d7f-89e7-32e859e95e9c" providerId="ADAL" clId="{9C8BEA30-CABA-49FE-BD42-D6EFB1F4AB13}" dt="2023-11-30T19:03:34.292" v="476" actId="1076"/>
          <ac:spMkLst>
            <pc:docMk/>
            <pc:sldMk cId="0" sldId="258"/>
            <ac:spMk id="6" creationId="{B0AE0846-052A-8487-A568-FD8AC6D48C03}"/>
          </ac:spMkLst>
        </pc:spChg>
        <pc:spChg chg="add del mod">
          <ac:chgData name="Lisa Wallner" userId="40c8a611-d8fa-4d7f-89e7-32e859e95e9c" providerId="ADAL" clId="{9C8BEA30-CABA-49FE-BD42-D6EFB1F4AB13}" dt="2023-11-30T19:03:07.729" v="470" actId="478"/>
          <ac:spMkLst>
            <pc:docMk/>
            <pc:sldMk cId="0" sldId="258"/>
            <ac:spMk id="7" creationId="{D8675112-90E6-D70B-4293-2A55F83F917A}"/>
          </ac:spMkLst>
        </pc:spChg>
        <pc:spChg chg="add mod">
          <ac:chgData name="Lisa Wallner" userId="40c8a611-d8fa-4d7f-89e7-32e859e95e9c" providerId="ADAL" clId="{9C8BEA30-CABA-49FE-BD42-D6EFB1F4AB13}" dt="2023-11-30T19:03:17.082" v="472" actId="1076"/>
          <ac:spMkLst>
            <pc:docMk/>
            <pc:sldMk cId="0" sldId="258"/>
            <ac:spMk id="8" creationId="{B95F9166-1088-25AB-89B8-88C56C136AA0}"/>
          </ac:spMkLst>
        </pc:spChg>
        <pc:spChg chg="del mod">
          <ac:chgData name="Lisa Wallner" userId="40c8a611-d8fa-4d7f-89e7-32e859e95e9c" providerId="ADAL" clId="{9C8BEA30-CABA-49FE-BD42-D6EFB1F4AB13}" dt="2023-11-30T19:02:52.502" v="464" actId="478"/>
          <ac:spMkLst>
            <pc:docMk/>
            <pc:sldMk cId="0" sldId="258"/>
            <ac:spMk id="13315" creationId="{825594B3-9076-6D45-6244-F13CB08142B6}"/>
          </ac:spMkLst>
        </pc:spChg>
      </pc:sldChg>
      <pc:sldChg chg="modSp mod">
        <pc:chgData name="Lisa Wallner" userId="40c8a611-d8fa-4d7f-89e7-32e859e95e9c" providerId="ADAL" clId="{9C8BEA30-CABA-49FE-BD42-D6EFB1F4AB13}" dt="2023-11-30T18:50:36.485" v="292" actId="20577"/>
        <pc:sldMkLst>
          <pc:docMk/>
          <pc:sldMk cId="2688600176" sldId="259"/>
        </pc:sldMkLst>
        <pc:spChg chg="mod">
          <ac:chgData name="Lisa Wallner" userId="40c8a611-d8fa-4d7f-89e7-32e859e95e9c" providerId="ADAL" clId="{9C8BEA30-CABA-49FE-BD42-D6EFB1F4AB13}" dt="2023-11-30T18:50:36.485" v="292" actId="20577"/>
          <ac:spMkLst>
            <pc:docMk/>
            <pc:sldMk cId="2688600176" sldId="259"/>
            <ac:spMk id="13315" creationId="{825594B3-9076-6D45-6244-F13CB08142B6}"/>
          </ac:spMkLst>
        </pc:spChg>
      </pc:sldChg>
      <pc:sldChg chg="modSp mod">
        <pc:chgData name="Lisa Wallner" userId="40c8a611-d8fa-4d7f-89e7-32e859e95e9c" providerId="ADAL" clId="{9C8BEA30-CABA-49FE-BD42-D6EFB1F4AB13}" dt="2023-11-30T19:35:14.103" v="2151" actId="20577"/>
        <pc:sldMkLst>
          <pc:docMk/>
          <pc:sldMk cId="872085305" sldId="260"/>
        </pc:sldMkLst>
        <pc:spChg chg="mod">
          <ac:chgData name="Lisa Wallner" userId="40c8a611-d8fa-4d7f-89e7-32e859e95e9c" providerId="ADAL" clId="{9C8BEA30-CABA-49FE-BD42-D6EFB1F4AB13}" dt="2023-11-30T19:04:27.445" v="506" actId="1076"/>
          <ac:spMkLst>
            <pc:docMk/>
            <pc:sldMk cId="872085305" sldId="260"/>
            <ac:spMk id="4" creationId="{ADA46A8D-A459-4896-FD12-9BBF74274F5A}"/>
          </ac:spMkLst>
        </pc:spChg>
        <pc:spChg chg="mod">
          <ac:chgData name="Lisa Wallner" userId="40c8a611-d8fa-4d7f-89e7-32e859e95e9c" providerId="ADAL" clId="{9C8BEA30-CABA-49FE-BD42-D6EFB1F4AB13}" dt="2023-11-30T19:35:14.103" v="2151" actId="20577"/>
          <ac:spMkLst>
            <pc:docMk/>
            <pc:sldMk cId="872085305" sldId="260"/>
            <ac:spMk id="13315" creationId="{825594B3-9076-6D45-6244-F13CB08142B6}"/>
          </ac:spMkLst>
        </pc:spChg>
      </pc:sldChg>
      <pc:sldChg chg="modSp mod">
        <pc:chgData name="Lisa Wallner" userId="40c8a611-d8fa-4d7f-89e7-32e859e95e9c" providerId="ADAL" clId="{9C8BEA30-CABA-49FE-BD42-D6EFB1F4AB13}" dt="2023-11-30T19:16:19.590" v="778" actId="20577"/>
        <pc:sldMkLst>
          <pc:docMk/>
          <pc:sldMk cId="1171009668" sldId="261"/>
        </pc:sldMkLst>
        <pc:spChg chg="mod">
          <ac:chgData name="Lisa Wallner" userId="40c8a611-d8fa-4d7f-89e7-32e859e95e9c" providerId="ADAL" clId="{9C8BEA30-CABA-49FE-BD42-D6EFB1F4AB13}" dt="2023-11-30T19:16:19.590" v="778" actId="20577"/>
          <ac:spMkLst>
            <pc:docMk/>
            <pc:sldMk cId="1171009668" sldId="261"/>
            <ac:spMk id="13315" creationId="{825594B3-9076-6D45-6244-F13CB08142B6}"/>
          </ac:spMkLst>
        </pc:spChg>
      </pc:sldChg>
      <pc:sldChg chg="modSp mod">
        <pc:chgData name="Lisa Wallner" userId="40c8a611-d8fa-4d7f-89e7-32e859e95e9c" providerId="ADAL" clId="{9C8BEA30-CABA-49FE-BD42-D6EFB1F4AB13}" dt="2023-11-30T19:22:29.182" v="1074" actId="20577"/>
        <pc:sldMkLst>
          <pc:docMk/>
          <pc:sldMk cId="3030497755" sldId="262"/>
        </pc:sldMkLst>
        <pc:spChg chg="mod">
          <ac:chgData name="Lisa Wallner" userId="40c8a611-d8fa-4d7f-89e7-32e859e95e9c" providerId="ADAL" clId="{9C8BEA30-CABA-49FE-BD42-D6EFB1F4AB13}" dt="2023-11-30T19:22:29.182" v="1074" actId="20577"/>
          <ac:spMkLst>
            <pc:docMk/>
            <pc:sldMk cId="3030497755" sldId="262"/>
            <ac:spMk id="13315" creationId="{825594B3-9076-6D45-6244-F13CB08142B6}"/>
          </ac:spMkLst>
        </pc:spChg>
      </pc:sldChg>
      <pc:sldChg chg="modSp mod">
        <pc:chgData name="Lisa Wallner" userId="40c8a611-d8fa-4d7f-89e7-32e859e95e9c" providerId="ADAL" clId="{9C8BEA30-CABA-49FE-BD42-D6EFB1F4AB13}" dt="2023-11-30T19:27:42.336" v="1404" actId="20577"/>
        <pc:sldMkLst>
          <pc:docMk/>
          <pc:sldMk cId="1241070195" sldId="263"/>
        </pc:sldMkLst>
        <pc:spChg chg="mod">
          <ac:chgData name="Lisa Wallner" userId="40c8a611-d8fa-4d7f-89e7-32e859e95e9c" providerId="ADAL" clId="{9C8BEA30-CABA-49FE-BD42-D6EFB1F4AB13}" dt="2023-11-30T19:27:42.336" v="1404" actId="20577"/>
          <ac:spMkLst>
            <pc:docMk/>
            <pc:sldMk cId="1241070195" sldId="263"/>
            <ac:spMk id="13315" creationId="{825594B3-9076-6D45-6244-F13CB08142B6}"/>
          </ac:spMkLst>
        </pc:spChg>
      </pc:sldChg>
      <pc:sldChg chg="modSp mod">
        <pc:chgData name="Lisa Wallner" userId="40c8a611-d8fa-4d7f-89e7-32e859e95e9c" providerId="ADAL" clId="{9C8BEA30-CABA-49FE-BD42-D6EFB1F4AB13}" dt="2023-11-30T19:34:20.990" v="2076" actId="20577"/>
        <pc:sldMkLst>
          <pc:docMk/>
          <pc:sldMk cId="3006115208" sldId="264"/>
        </pc:sldMkLst>
        <pc:spChg chg="mod">
          <ac:chgData name="Lisa Wallner" userId="40c8a611-d8fa-4d7f-89e7-32e859e95e9c" providerId="ADAL" clId="{9C8BEA30-CABA-49FE-BD42-D6EFB1F4AB13}" dt="2023-11-30T19:34:20.990" v="2076" actId="20577"/>
          <ac:spMkLst>
            <pc:docMk/>
            <pc:sldMk cId="3006115208" sldId="264"/>
            <ac:spMk id="13315" creationId="{825594B3-9076-6D45-6244-F13CB08142B6}"/>
          </ac:spMkLst>
        </pc:spChg>
      </pc:sldChg>
      <pc:sldChg chg="modSp mod">
        <pc:chgData name="Lisa Wallner" userId="40c8a611-d8fa-4d7f-89e7-32e859e95e9c" providerId="ADAL" clId="{9C8BEA30-CABA-49FE-BD42-D6EFB1F4AB13}" dt="2023-11-30T19:41:01.128" v="2332" actId="20577"/>
        <pc:sldMkLst>
          <pc:docMk/>
          <pc:sldMk cId="1931342915" sldId="265"/>
        </pc:sldMkLst>
        <pc:spChg chg="mod">
          <ac:chgData name="Lisa Wallner" userId="40c8a611-d8fa-4d7f-89e7-32e859e95e9c" providerId="ADAL" clId="{9C8BEA30-CABA-49FE-BD42-D6EFB1F4AB13}" dt="2023-11-30T19:39:28.528" v="2247" actId="13926"/>
          <ac:spMkLst>
            <pc:docMk/>
            <pc:sldMk cId="1931342915" sldId="265"/>
            <ac:spMk id="4" creationId="{ADA46A8D-A459-4896-FD12-9BBF74274F5A}"/>
          </ac:spMkLst>
        </pc:spChg>
        <pc:spChg chg="mod">
          <ac:chgData name="Lisa Wallner" userId="40c8a611-d8fa-4d7f-89e7-32e859e95e9c" providerId="ADAL" clId="{9C8BEA30-CABA-49FE-BD42-D6EFB1F4AB13}" dt="2023-11-30T19:41:01.128" v="2332" actId="20577"/>
          <ac:spMkLst>
            <pc:docMk/>
            <pc:sldMk cId="1931342915" sldId="265"/>
            <ac:spMk id="13315" creationId="{825594B3-9076-6D45-6244-F13CB08142B6}"/>
          </ac:spMkLst>
        </pc:spChg>
      </pc:sldChg>
      <pc:sldChg chg="addSp delSp modSp add del mod">
        <pc:chgData name="Lisa Wallner" userId="40c8a611-d8fa-4d7f-89e7-32e859e95e9c" providerId="ADAL" clId="{9C8BEA30-CABA-49FE-BD42-D6EFB1F4AB13}" dt="2023-11-30T19:03:38.842" v="477" actId="47"/>
        <pc:sldMkLst>
          <pc:docMk/>
          <pc:sldMk cId="1173451068" sldId="266"/>
        </pc:sldMkLst>
        <pc:spChg chg="add del mod">
          <ac:chgData name="Lisa Wallner" userId="40c8a611-d8fa-4d7f-89e7-32e859e95e9c" providerId="ADAL" clId="{9C8BEA30-CABA-49FE-BD42-D6EFB1F4AB13}" dt="2023-11-30T19:01:30.307" v="448" actId="478"/>
          <ac:spMkLst>
            <pc:docMk/>
            <pc:sldMk cId="1173451068" sldId="266"/>
            <ac:spMk id="3" creationId="{58E9CA98-84EA-C69C-7DB0-2FA10FB2C3F9}"/>
          </ac:spMkLst>
        </pc:spChg>
        <pc:spChg chg="add del mod">
          <ac:chgData name="Lisa Wallner" userId="40c8a611-d8fa-4d7f-89e7-32e859e95e9c" providerId="ADAL" clId="{9C8BEA30-CABA-49FE-BD42-D6EFB1F4AB13}" dt="2023-11-30T19:01:34.136" v="450" actId="478"/>
          <ac:spMkLst>
            <pc:docMk/>
            <pc:sldMk cId="1173451068" sldId="266"/>
            <ac:spMk id="4" creationId="{A1DF80CD-4C6A-8CB3-AA35-868EA7BE0B2B}"/>
          </ac:spMkLst>
        </pc:spChg>
        <pc:spChg chg="add mod">
          <ac:chgData name="Lisa Wallner" userId="40c8a611-d8fa-4d7f-89e7-32e859e95e9c" providerId="ADAL" clId="{9C8BEA30-CABA-49FE-BD42-D6EFB1F4AB13}" dt="2023-11-30T19:02:29.792" v="460" actId="1076"/>
          <ac:spMkLst>
            <pc:docMk/>
            <pc:sldMk cId="1173451068" sldId="266"/>
            <ac:spMk id="5" creationId="{1B001EC1-55CB-76A9-64B9-3412097B06BE}"/>
          </ac:spMkLst>
        </pc:spChg>
        <pc:spChg chg="del">
          <ac:chgData name="Lisa Wallner" userId="40c8a611-d8fa-4d7f-89e7-32e859e95e9c" providerId="ADAL" clId="{9C8BEA30-CABA-49FE-BD42-D6EFB1F4AB13}" dt="2023-11-30T19:01:25.945" v="447" actId="478"/>
          <ac:spMkLst>
            <pc:docMk/>
            <pc:sldMk cId="1173451068" sldId="266"/>
            <ac:spMk id="6" creationId="{CF845D79-1FC8-62DE-80A1-5FBB976B5B24}"/>
          </ac:spMkLst>
        </pc:spChg>
        <pc:spChg chg="add mod">
          <ac:chgData name="Lisa Wallner" userId="40c8a611-d8fa-4d7f-89e7-32e859e95e9c" providerId="ADAL" clId="{9C8BEA30-CABA-49FE-BD42-D6EFB1F4AB13}" dt="2023-11-30T19:02:35.163" v="461" actId="1076"/>
          <ac:spMkLst>
            <pc:docMk/>
            <pc:sldMk cId="1173451068" sldId="266"/>
            <ac:spMk id="7" creationId="{62711014-E512-83A1-63F9-FFEA4C92D9F2}"/>
          </ac:spMkLst>
        </pc:spChg>
        <pc:spChg chg="del">
          <ac:chgData name="Lisa Wallner" userId="40c8a611-d8fa-4d7f-89e7-32e859e95e9c" providerId="ADAL" clId="{9C8BEA30-CABA-49FE-BD42-D6EFB1F4AB13}" dt="2023-11-30T19:01:32.690" v="449" actId="478"/>
          <ac:spMkLst>
            <pc:docMk/>
            <pc:sldMk cId="1173451068" sldId="266"/>
            <ac:spMk id="11268" creationId="{747F2AD8-8EA2-239F-7A28-537CE4686B71}"/>
          </ac:spMkLst>
        </pc:spChg>
      </pc:sldChg>
      <pc:sldChg chg="modSp add mod">
        <pc:chgData name="Lisa Wallner" userId="40c8a611-d8fa-4d7f-89e7-32e859e95e9c" providerId="ADAL" clId="{9C8BEA30-CABA-49FE-BD42-D6EFB1F4AB13}" dt="2023-11-30T19:37:43.235" v="2176" actId="20577"/>
        <pc:sldMkLst>
          <pc:docMk/>
          <pc:sldMk cId="3838028824" sldId="267"/>
        </pc:sldMkLst>
        <pc:spChg chg="mod">
          <ac:chgData name="Lisa Wallner" userId="40c8a611-d8fa-4d7f-89e7-32e859e95e9c" providerId="ADAL" clId="{9C8BEA30-CABA-49FE-BD42-D6EFB1F4AB13}" dt="2023-11-30T19:37:43.235" v="2176" actId="20577"/>
          <ac:spMkLst>
            <pc:docMk/>
            <pc:sldMk cId="3838028824" sldId="267"/>
            <ac:spMk id="13315" creationId="{825594B3-9076-6D45-6244-F13CB08142B6}"/>
          </ac:spMkLst>
        </pc:spChg>
      </pc:sldChg>
      <pc:sldChg chg="modSp new mod">
        <pc:chgData name="Lisa Wallner" userId="40c8a611-d8fa-4d7f-89e7-32e859e95e9c" providerId="ADAL" clId="{9C8BEA30-CABA-49FE-BD42-D6EFB1F4AB13}" dt="2023-11-30T19:46:22.415" v="2459" actId="20577"/>
        <pc:sldMkLst>
          <pc:docMk/>
          <pc:sldMk cId="4239543240" sldId="268"/>
        </pc:sldMkLst>
        <pc:spChg chg="mod">
          <ac:chgData name="Lisa Wallner" userId="40c8a611-d8fa-4d7f-89e7-32e859e95e9c" providerId="ADAL" clId="{9C8BEA30-CABA-49FE-BD42-D6EFB1F4AB13}" dt="2023-11-30T19:38:22.196" v="2227" actId="20577"/>
          <ac:spMkLst>
            <pc:docMk/>
            <pc:sldMk cId="4239543240" sldId="268"/>
            <ac:spMk id="2" creationId="{A1D2DB34-6FA7-3725-6FC9-3212A25C2795}"/>
          </ac:spMkLst>
        </pc:spChg>
        <pc:spChg chg="mod">
          <ac:chgData name="Lisa Wallner" userId="40c8a611-d8fa-4d7f-89e7-32e859e95e9c" providerId="ADAL" clId="{9C8BEA30-CABA-49FE-BD42-D6EFB1F4AB13}" dt="2023-11-30T19:46:22.415" v="2459" actId="20577"/>
          <ac:spMkLst>
            <pc:docMk/>
            <pc:sldMk cId="4239543240" sldId="268"/>
            <ac:spMk id="3" creationId="{D5AAFF70-79CB-9BCC-80BD-C1CFB08BFDCB}"/>
          </ac:spMkLst>
        </pc:spChg>
      </pc:sldChg>
      <pc:sldChg chg="addSp delSp modSp new mod">
        <pc:chgData name="Lisa Wallner" userId="40c8a611-d8fa-4d7f-89e7-32e859e95e9c" providerId="ADAL" clId="{9C8BEA30-CABA-49FE-BD42-D6EFB1F4AB13}" dt="2023-11-30T19:42:55.028" v="2458" actId="14100"/>
        <pc:sldMkLst>
          <pc:docMk/>
          <pc:sldMk cId="3189509632" sldId="269"/>
        </pc:sldMkLst>
        <pc:spChg chg="mod">
          <ac:chgData name="Lisa Wallner" userId="40c8a611-d8fa-4d7f-89e7-32e859e95e9c" providerId="ADAL" clId="{9C8BEA30-CABA-49FE-BD42-D6EFB1F4AB13}" dt="2023-11-30T19:42:55.028" v="2458" actId="14100"/>
          <ac:spMkLst>
            <pc:docMk/>
            <pc:sldMk cId="3189509632" sldId="269"/>
            <ac:spMk id="2" creationId="{174361CB-38A8-D74E-BDAA-1C3FA424617E}"/>
          </ac:spMkLst>
        </pc:spChg>
        <pc:spChg chg="del">
          <ac:chgData name="Lisa Wallner" userId="40c8a611-d8fa-4d7f-89e7-32e859e95e9c" providerId="ADAL" clId="{9C8BEA30-CABA-49FE-BD42-D6EFB1F4AB13}" dt="2023-11-30T19:42:14.026" v="2362" actId="478"/>
          <ac:spMkLst>
            <pc:docMk/>
            <pc:sldMk cId="3189509632" sldId="269"/>
            <ac:spMk id="3" creationId="{66013539-A2ED-987F-82AD-60FF226BFFD9}"/>
          </ac:spMkLst>
        </pc:spChg>
        <pc:spChg chg="add mod">
          <ac:chgData name="Lisa Wallner" userId="40c8a611-d8fa-4d7f-89e7-32e859e95e9c" providerId="ADAL" clId="{9C8BEA30-CABA-49FE-BD42-D6EFB1F4AB13}" dt="2023-11-30T19:42:43.834" v="2456" actId="14100"/>
          <ac:spMkLst>
            <pc:docMk/>
            <pc:sldMk cId="3189509632" sldId="269"/>
            <ac:spMk id="4" creationId="{9EF8ECC8-2233-8E8E-1424-6B4EB0ECCA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7C5CA2A3-1AA9-1294-AD93-FEAFD3770042}"/>
              </a:ext>
            </a:extLst>
          </p:cNvPr>
          <p:cNvCxnSpPr/>
          <p:nvPr userDrawn="1"/>
        </p:nvCxnSpPr>
        <p:spPr>
          <a:xfrm>
            <a:off x="557213" y="403225"/>
            <a:ext cx="10728325" cy="0"/>
          </a:xfrm>
          <a:prstGeom prst="line">
            <a:avLst/>
          </a:prstGeom>
          <a:ln/>
        </p:spPr>
        <p:style>
          <a:lnRef idx="1">
            <a:schemeClr val="dk1"/>
          </a:lnRef>
          <a:fillRef idx="0">
            <a:schemeClr val="dk1"/>
          </a:fillRef>
          <a:effectRef idx="0">
            <a:schemeClr val="dk1"/>
          </a:effectRef>
          <a:fontRef idx="minor">
            <a:schemeClr val="tx1"/>
          </a:fontRef>
        </p:style>
      </p:cxnSp>
      <p:pic>
        <p:nvPicPr>
          <p:cNvPr id="6" name="Bildobjekt 4">
            <a:extLst>
              <a:ext uri="{FF2B5EF4-FFF2-40B4-BE49-F238E27FC236}">
                <a16:creationId xmlns:a16="http://schemas.microsoft.com/office/drawing/2014/main" id="{672DB221-CA79-1CE6-87AD-9BCFEABF29A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46250" y="1990725"/>
            <a:ext cx="2630488"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Rak koppling 10">
            <a:extLst>
              <a:ext uri="{FF2B5EF4-FFF2-40B4-BE49-F238E27FC236}">
                <a16:creationId xmlns:a16="http://schemas.microsoft.com/office/drawing/2014/main" id="{8B4CE28F-B1CE-B943-28B9-84C72992755A}"/>
              </a:ext>
            </a:extLst>
          </p:cNvPr>
          <p:cNvCxnSpPr/>
          <p:nvPr userDrawn="1"/>
        </p:nvCxnSpPr>
        <p:spPr>
          <a:xfrm>
            <a:off x="557213" y="447675"/>
            <a:ext cx="10728325"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sp>
        <p:nvSpPr>
          <p:cNvPr id="11" name="Rubrik 6"/>
          <p:cNvSpPr>
            <a:spLocks noGrp="1"/>
          </p:cNvSpPr>
          <p:nvPr>
            <p:ph type="title"/>
          </p:nvPr>
        </p:nvSpPr>
        <p:spPr>
          <a:xfrm>
            <a:off x="4656897" y="2616299"/>
            <a:ext cx="6628703" cy="1260376"/>
          </a:xfrm>
          <a:prstGeom prst="rect">
            <a:avLst/>
          </a:prstGeom>
        </p:spPr>
        <p:txBody>
          <a:bodyPr anchor="t" anchorCtr="0"/>
          <a:lstStyle>
            <a:lvl1pPr>
              <a:defRPr sz="4800" b="1">
                <a:solidFill>
                  <a:schemeClr val="tx1"/>
                </a:solidFill>
                <a:latin typeface="+mn-lt"/>
              </a:defRPr>
            </a:lvl1pPr>
          </a:lstStyle>
          <a:p>
            <a:r>
              <a:rPr lang="sv-SE"/>
              <a:t>Klicka här för att ändra mall för rubrikformat</a:t>
            </a:r>
            <a:endParaRPr lang="sv-SE" dirty="0"/>
          </a:p>
        </p:txBody>
      </p:sp>
      <p:sp>
        <p:nvSpPr>
          <p:cNvPr id="12" name="Underrubrik 2"/>
          <p:cNvSpPr>
            <a:spLocks noGrp="1"/>
          </p:cNvSpPr>
          <p:nvPr>
            <p:ph type="subTitle" idx="1"/>
          </p:nvPr>
        </p:nvSpPr>
        <p:spPr>
          <a:xfrm>
            <a:off x="4656897" y="4433986"/>
            <a:ext cx="4639503" cy="566639"/>
          </a:xfrm>
          <a:prstGeom prst="rect">
            <a:avLst/>
          </a:prstGeom>
        </p:spPr>
        <p:txBody>
          <a:bodyPr/>
          <a:lstStyle>
            <a:lvl1pPr marL="0" indent="0" algn="l">
              <a:lnSpc>
                <a:spcPct val="100000"/>
              </a:lnSpc>
              <a:spcBef>
                <a:spcPts val="0"/>
              </a:spcBef>
              <a:spcAft>
                <a:spcPts val="200"/>
              </a:spcAft>
              <a:buNone/>
              <a:defRPr sz="11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13" name="Platshållare för text 15"/>
          <p:cNvSpPr>
            <a:spLocks noGrp="1"/>
          </p:cNvSpPr>
          <p:nvPr>
            <p:ph type="body" sz="quarter" idx="13"/>
          </p:nvPr>
        </p:nvSpPr>
        <p:spPr>
          <a:xfrm>
            <a:off x="4656897" y="2299442"/>
            <a:ext cx="2524953" cy="251671"/>
          </a:xfrm>
          <a:prstGeom prst="rect">
            <a:avLst/>
          </a:prstGeom>
        </p:spPr>
        <p:txBody>
          <a:bodyPr/>
          <a:lstStyle>
            <a:lvl1pPr marL="0" indent="0">
              <a:buFontTx/>
              <a:buNone/>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Klicka här för att ändra format på bakgrundstexten</a:t>
            </a:r>
          </a:p>
        </p:txBody>
      </p:sp>
    </p:spTree>
    <p:extLst>
      <p:ext uri="{BB962C8B-B14F-4D97-AF65-F5344CB8AC3E}">
        <p14:creationId xmlns:p14="http://schemas.microsoft.com/office/powerpoint/2010/main" val="47798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3A59EF3F-47BC-1412-F311-85EE2CB6EE13}"/>
              </a:ext>
            </a:extLst>
          </p:cNvPr>
          <p:cNvCxnSpPr/>
          <p:nvPr userDrawn="1"/>
        </p:nvCxnSpPr>
        <p:spPr>
          <a:xfrm>
            <a:off x="515938" y="412750"/>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55C583E9-4523-48A3-180A-8921F39E5826}"/>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Underrubrik 2"/>
          <p:cNvSpPr>
            <a:spLocks noGrp="1"/>
          </p:cNvSpPr>
          <p:nvPr>
            <p:ph type="subTitle" idx="1"/>
          </p:nvPr>
        </p:nvSpPr>
        <p:spPr>
          <a:xfrm>
            <a:off x="784226" y="2062214"/>
            <a:ext cx="5092699" cy="597052"/>
          </a:xfrm>
          <a:prstGeom prst="rect">
            <a:avLst/>
          </a:prstGeom>
        </p:spPr>
        <p:txBody>
          <a:bodyPr/>
          <a:lstStyle>
            <a:lvl1pPr marL="0" indent="0" algn="l">
              <a:buNone/>
              <a:defRPr sz="43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sp>
        <p:nvSpPr>
          <p:cNvPr id="9" name="Rubrik 1"/>
          <p:cNvSpPr>
            <a:spLocks noGrp="1"/>
          </p:cNvSpPr>
          <p:nvPr>
            <p:ph type="ctrTitle"/>
          </p:nvPr>
        </p:nvSpPr>
        <p:spPr>
          <a:xfrm>
            <a:off x="784226" y="2763785"/>
            <a:ext cx="5092699" cy="3221090"/>
          </a:xfrm>
          <a:prstGeom prst="rect">
            <a:avLst/>
          </a:prstGeom>
        </p:spPr>
        <p:txBody>
          <a:bodyPr anchor="t" anchorCtr="0"/>
          <a:lstStyle>
            <a:lvl1pPr algn="l">
              <a:defRPr sz="4300" b="1">
                <a:solidFill>
                  <a:schemeClr val="tx1"/>
                </a:solidFill>
                <a:latin typeface="+mn-lt"/>
              </a:defRPr>
            </a:lvl1pPr>
          </a:lstStyle>
          <a:p>
            <a:r>
              <a:rPr lang="sv-SE"/>
              <a:t>Klicka här för att ändra mall för rubrikformat</a:t>
            </a:r>
            <a:endParaRPr lang="sv-SE" dirty="0"/>
          </a:p>
        </p:txBody>
      </p:sp>
      <p:sp>
        <p:nvSpPr>
          <p:cNvPr id="6" name="Platshållare för datum 3">
            <a:extLst>
              <a:ext uri="{FF2B5EF4-FFF2-40B4-BE49-F238E27FC236}">
                <a16:creationId xmlns:a16="http://schemas.microsoft.com/office/drawing/2014/main" id="{E213ADEF-4018-8F46-376E-2C09D841DBE2}"/>
              </a:ext>
            </a:extLst>
          </p:cNvPr>
          <p:cNvSpPr>
            <a:spLocks noGrp="1"/>
          </p:cNvSpPr>
          <p:nvPr>
            <p:ph type="dt" sz="half" idx="10"/>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4">
            <a:extLst>
              <a:ext uri="{FF2B5EF4-FFF2-40B4-BE49-F238E27FC236}">
                <a16:creationId xmlns:a16="http://schemas.microsoft.com/office/drawing/2014/main" id="{5EC8B898-DDF6-121C-8A86-FFB37AD2CDDD}"/>
              </a:ext>
            </a:extLst>
          </p:cNvPr>
          <p:cNvSpPr>
            <a:spLocks noGrp="1"/>
          </p:cNvSpPr>
          <p:nvPr>
            <p:ph type="ftr" sz="quarter" idx="11"/>
          </p:nvPr>
        </p:nvSpPr>
        <p:spPr>
          <a:xfrm>
            <a:off x="541338" y="131763"/>
            <a:ext cx="5335587" cy="219075"/>
          </a:xfrm>
          <a:prstGeom prst="rect">
            <a:avLst/>
          </a:prstGeom>
        </p:spPr>
        <p:txBody>
          <a:bodyPr/>
          <a:lstStyle>
            <a:lvl1pPr algn="l" eaLnBrk="1" fontAlgn="auto" hangingPunct="1">
              <a:spcBef>
                <a:spcPts val="0"/>
              </a:spcBef>
              <a:spcAft>
                <a:spcPts val="0"/>
              </a:spcAft>
              <a:defRPr sz="1100" dirty="0">
                <a:solidFill>
                  <a:schemeClr val="tx1"/>
                </a:solidFill>
                <a:latin typeface="+mn-lt"/>
              </a:defRPr>
            </a:lvl1pPr>
          </a:lstStyle>
          <a:p>
            <a:pPr>
              <a:defRPr/>
            </a:pPr>
            <a:r>
              <a:rPr lang="sv-SE"/>
              <a:t>Sidhuvud om man väljer att infoga en sådan i sin presentation</a:t>
            </a:r>
          </a:p>
        </p:txBody>
      </p:sp>
    </p:spTree>
    <p:extLst>
      <p:ext uri="{BB962C8B-B14F-4D97-AF65-F5344CB8AC3E}">
        <p14:creationId xmlns:p14="http://schemas.microsoft.com/office/powerpoint/2010/main" val="2068557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71B9F9C8-599B-1BCB-55DB-299D914E58D6}"/>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729D835F-DA0F-75DE-3415-922765B3C844}"/>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ubrik 1"/>
          <p:cNvSpPr>
            <a:spLocks noGrp="1"/>
          </p:cNvSpPr>
          <p:nvPr>
            <p:ph type="ctrTitle"/>
          </p:nvPr>
        </p:nvSpPr>
        <p:spPr>
          <a:xfrm>
            <a:off x="784225" y="1459577"/>
            <a:ext cx="2339975" cy="1979255"/>
          </a:xfrm>
          <a:prstGeom prst="rect">
            <a:avLst/>
          </a:prstGeom>
        </p:spPr>
        <p:txBody>
          <a:bodyPr anchor="t" anchorCtr="0"/>
          <a:lstStyle>
            <a:lvl1pPr algn="l">
              <a:defRPr sz="4300" b="1">
                <a:solidFill>
                  <a:schemeClr val="tx1"/>
                </a:solidFill>
                <a:latin typeface="+mn-lt"/>
              </a:defRPr>
            </a:lvl1pPr>
          </a:lstStyle>
          <a:p>
            <a:r>
              <a:rPr lang="sv-SE"/>
              <a:t>Klicka här för att ändra mall för rubrikformat</a:t>
            </a:r>
            <a:endParaRPr lang="sv-SE" dirty="0"/>
          </a:p>
        </p:txBody>
      </p:sp>
      <p:sp>
        <p:nvSpPr>
          <p:cNvPr id="14" name="Platshållare för text 13"/>
          <p:cNvSpPr>
            <a:spLocks noGrp="1"/>
          </p:cNvSpPr>
          <p:nvPr>
            <p:ph type="body" sz="quarter" idx="13"/>
          </p:nvPr>
        </p:nvSpPr>
        <p:spPr>
          <a:xfrm>
            <a:off x="3421624" y="1459578"/>
            <a:ext cx="7606739" cy="4535130"/>
          </a:xfrm>
          <a:prstGeom prst="rect">
            <a:avLst/>
          </a:prstGeom>
        </p:spPr>
        <p:txBody>
          <a:bodyPr/>
          <a:lstStyle>
            <a:lvl1pPr marL="0" indent="0" defTabSz="7620000">
              <a:buNone/>
              <a:tabLst>
                <a:tab pos="1435100" algn="l"/>
                <a:tab pos="6724650" algn="l"/>
              </a:tabLst>
              <a:defRPr sz="1700">
                <a:solidFill>
                  <a:schemeClr val="tx1"/>
                </a:solidFill>
              </a:defRPr>
            </a:lvl1pPr>
            <a:lvl2pPr marL="198000" indent="0" defTabSz="7620000">
              <a:buNone/>
              <a:tabLst>
                <a:tab pos="1612900" algn="l"/>
                <a:tab pos="6724650" algn="l"/>
              </a:tabLst>
              <a:defRPr>
                <a:solidFill>
                  <a:schemeClr val="bg1"/>
                </a:solidFill>
              </a:defRPr>
            </a:lvl2pPr>
            <a:lvl3pPr marL="396000" indent="0" defTabSz="7620000">
              <a:buNone/>
              <a:tabLst>
                <a:tab pos="1612900" algn="l"/>
                <a:tab pos="6724650" algn="l"/>
              </a:tabLst>
              <a:defRPr>
                <a:solidFill>
                  <a:schemeClr val="bg1"/>
                </a:solidFill>
              </a:defRPr>
            </a:lvl3pPr>
            <a:lvl4pPr marL="594000" indent="0" defTabSz="7620000">
              <a:buNone/>
              <a:tabLst>
                <a:tab pos="1612900" algn="l"/>
                <a:tab pos="6724650" algn="l"/>
              </a:tabLst>
              <a:defRPr>
                <a:solidFill>
                  <a:schemeClr val="bg1"/>
                </a:solidFill>
              </a:defRPr>
            </a:lvl4pPr>
            <a:lvl5pPr marL="792000" indent="0" defTabSz="7620000">
              <a:buNone/>
              <a:tabLst>
                <a:tab pos="1612900" algn="l"/>
                <a:tab pos="6724650" algn="l"/>
              </a:tabLst>
              <a:defRPr>
                <a:solidFill>
                  <a:schemeClr val="bg1"/>
                </a:solidFill>
              </a:defRPr>
            </a:lvl5pPr>
          </a:lstStyle>
          <a:p>
            <a:pPr lvl="0"/>
            <a:r>
              <a:rPr lang="sv-SE" dirty="0"/>
              <a:t>Klicka här för att ändra format på bakgrundstexten</a:t>
            </a:r>
          </a:p>
        </p:txBody>
      </p:sp>
      <p:sp>
        <p:nvSpPr>
          <p:cNvPr id="6" name="Platshållare för datum 3">
            <a:extLst>
              <a:ext uri="{FF2B5EF4-FFF2-40B4-BE49-F238E27FC236}">
                <a16:creationId xmlns:a16="http://schemas.microsoft.com/office/drawing/2014/main" id="{998D054F-B8DD-4B17-D5F1-1EE74EC62585}"/>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4">
            <a:extLst>
              <a:ext uri="{FF2B5EF4-FFF2-40B4-BE49-F238E27FC236}">
                <a16:creationId xmlns:a16="http://schemas.microsoft.com/office/drawing/2014/main" id="{62E44CD1-893D-1D7D-B73C-C566AF5F18A1}"/>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dirty="0">
                <a:solidFill>
                  <a:schemeClr val="tx1"/>
                </a:solidFill>
                <a:latin typeface="+mn-lt"/>
              </a:defRPr>
            </a:lvl1pPr>
          </a:lstStyle>
          <a:p>
            <a:pPr>
              <a:defRPr/>
            </a:pPr>
            <a:r>
              <a:rPr lang="sv-SE"/>
              <a:t>Sidhuvud om man väljer att infoga en sådan i sin presentation</a:t>
            </a:r>
          </a:p>
        </p:txBody>
      </p:sp>
    </p:spTree>
    <p:extLst>
      <p:ext uri="{BB962C8B-B14F-4D97-AF65-F5344CB8AC3E}">
        <p14:creationId xmlns:p14="http://schemas.microsoft.com/office/powerpoint/2010/main" val="758706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2377B671-8323-70CA-B709-8AD3D85D5E87}"/>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Rak koppling 10">
            <a:extLst>
              <a:ext uri="{FF2B5EF4-FFF2-40B4-BE49-F238E27FC236}">
                <a16:creationId xmlns:a16="http://schemas.microsoft.com/office/drawing/2014/main" id="{9A5278AD-0153-65D9-0986-B09CBE36E60E}"/>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Rubrik 1"/>
          <p:cNvSpPr>
            <a:spLocks noGrp="1"/>
          </p:cNvSpPr>
          <p:nvPr>
            <p:ph type="ctrTitle"/>
          </p:nvPr>
        </p:nvSpPr>
        <p:spPr>
          <a:xfrm>
            <a:off x="784225" y="1173479"/>
            <a:ext cx="6175376" cy="770256"/>
          </a:xfrm>
          <a:prstGeom prst="rect">
            <a:avLst/>
          </a:prstGeom>
        </p:spPr>
        <p:txBody>
          <a:bodyPr anchor="b"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6" name="Platshållare för text 11"/>
          <p:cNvSpPr>
            <a:spLocks noGrp="1"/>
          </p:cNvSpPr>
          <p:nvPr>
            <p:ph type="body" sz="quarter" idx="13"/>
          </p:nvPr>
        </p:nvSpPr>
        <p:spPr>
          <a:xfrm>
            <a:off x="784225" y="2561955"/>
            <a:ext cx="6175375" cy="3422921"/>
          </a:xfrm>
          <a:prstGeom prst="rect">
            <a:avLst/>
          </a:prstGeom>
        </p:spPr>
        <p:txBody>
          <a:bodyPr/>
          <a:lstStyle>
            <a:lvl1pPr>
              <a:buClrTx/>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3">
            <a:extLst>
              <a:ext uri="{FF2B5EF4-FFF2-40B4-BE49-F238E27FC236}">
                <a16:creationId xmlns:a16="http://schemas.microsoft.com/office/drawing/2014/main" id="{32D52091-A670-81A2-C62F-482F5A38E991}"/>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9" name="Platshållare för sidfot 4">
            <a:extLst>
              <a:ext uri="{FF2B5EF4-FFF2-40B4-BE49-F238E27FC236}">
                <a16:creationId xmlns:a16="http://schemas.microsoft.com/office/drawing/2014/main" id="{F046F727-EC61-9972-552B-3FC1029133D8}"/>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8524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ehåll med bildtext">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50978193-472A-B0F3-0D97-CF6F99B2EDB4}"/>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k koppling 10">
            <a:extLst>
              <a:ext uri="{FF2B5EF4-FFF2-40B4-BE49-F238E27FC236}">
                <a16:creationId xmlns:a16="http://schemas.microsoft.com/office/drawing/2014/main" id="{52D78831-ADB5-7825-7253-B694699405CC}"/>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ubrik 1"/>
          <p:cNvSpPr>
            <a:spLocks noGrp="1"/>
          </p:cNvSpPr>
          <p:nvPr>
            <p:ph type="ctrTitle"/>
          </p:nvPr>
        </p:nvSpPr>
        <p:spPr>
          <a:xfrm>
            <a:off x="784225" y="1173479"/>
            <a:ext cx="10242000" cy="770256"/>
          </a:xfrm>
          <a:prstGeom prst="rect">
            <a:avLst/>
          </a:prstGeom>
        </p:spPr>
        <p:txBody>
          <a:bodyPr anchor="b"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9" name="Platshållare för text 11"/>
          <p:cNvSpPr>
            <a:spLocks noGrp="1"/>
          </p:cNvSpPr>
          <p:nvPr>
            <p:ph type="body" sz="quarter" idx="13"/>
          </p:nvPr>
        </p:nvSpPr>
        <p:spPr>
          <a:xfrm>
            <a:off x="784225" y="2561955"/>
            <a:ext cx="4932363" cy="3422650"/>
          </a:xfrm>
          <a:prstGeom prst="rect">
            <a:avLst/>
          </a:prstGeom>
        </p:spPr>
        <p:txBody>
          <a:bodyPr/>
          <a:lstStyle>
            <a:lvl1pPr>
              <a:buClrTx/>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 name="Platshållare för text 13"/>
          <p:cNvSpPr>
            <a:spLocks noGrp="1"/>
          </p:cNvSpPr>
          <p:nvPr>
            <p:ph type="body" sz="quarter" idx="14"/>
          </p:nvPr>
        </p:nvSpPr>
        <p:spPr>
          <a:xfrm>
            <a:off x="6096000" y="2562225"/>
            <a:ext cx="4932363" cy="3422650"/>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3">
            <a:extLst>
              <a:ext uri="{FF2B5EF4-FFF2-40B4-BE49-F238E27FC236}">
                <a16:creationId xmlns:a16="http://schemas.microsoft.com/office/drawing/2014/main" id="{F85749EB-AE7D-C649-76DE-04A23C6D8708}"/>
              </a:ext>
            </a:extLst>
          </p:cNvPr>
          <p:cNvSpPr>
            <a:spLocks noGrp="1"/>
          </p:cNvSpPr>
          <p:nvPr>
            <p:ph type="dt" sz="half" idx="15"/>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11" name="Platshållare för sidfot 4">
            <a:extLst>
              <a:ext uri="{FF2B5EF4-FFF2-40B4-BE49-F238E27FC236}">
                <a16:creationId xmlns:a16="http://schemas.microsoft.com/office/drawing/2014/main" id="{45EE2F73-5E90-2B70-41CF-B48183CE98C5}"/>
              </a:ext>
            </a:extLst>
          </p:cNvPr>
          <p:cNvSpPr>
            <a:spLocks noGrp="1"/>
          </p:cNvSpPr>
          <p:nvPr>
            <p:ph type="ftr" sz="quarter" idx="16"/>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245941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cxnSp>
        <p:nvCxnSpPr>
          <p:cNvPr id="5" name="Rak koppling 10">
            <a:extLst>
              <a:ext uri="{FF2B5EF4-FFF2-40B4-BE49-F238E27FC236}">
                <a16:creationId xmlns:a16="http://schemas.microsoft.com/office/drawing/2014/main" id="{9C16878A-C18F-FBEE-59F3-4D45F032B53D}"/>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Rak koppling 10">
            <a:extLst>
              <a:ext uri="{FF2B5EF4-FFF2-40B4-BE49-F238E27FC236}">
                <a16:creationId xmlns:a16="http://schemas.microsoft.com/office/drawing/2014/main" id="{69EA069B-9D95-F7E9-A473-6C5A53AC6BC3}"/>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Rubrik 1"/>
          <p:cNvSpPr>
            <a:spLocks noGrp="1"/>
          </p:cNvSpPr>
          <p:nvPr>
            <p:ph type="ctrTitle"/>
          </p:nvPr>
        </p:nvSpPr>
        <p:spPr>
          <a:xfrm>
            <a:off x="6095999" y="1350455"/>
            <a:ext cx="4930225" cy="1294422"/>
          </a:xfrm>
          <a:prstGeom prst="rect">
            <a:avLst/>
          </a:prstGeom>
        </p:spPr>
        <p:txBody>
          <a:bodyPr anchor="t" anchorCtr="0"/>
          <a:lstStyle>
            <a:lvl1pPr algn="l">
              <a:defRPr sz="4600" b="1">
                <a:solidFill>
                  <a:schemeClr val="tx1"/>
                </a:solidFill>
                <a:latin typeface="+mn-lt"/>
              </a:defRPr>
            </a:lvl1pPr>
          </a:lstStyle>
          <a:p>
            <a:r>
              <a:rPr lang="sv-SE"/>
              <a:t>Klicka här för att ändra mall för rubrikformat</a:t>
            </a:r>
            <a:endParaRPr lang="sv-SE" dirty="0"/>
          </a:p>
        </p:txBody>
      </p:sp>
      <p:sp>
        <p:nvSpPr>
          <p:cNvPr id="9" name="Platshållare för text 13"/>
          <p:cNvSpPr>
            <a:spLocks noGrp="1"/>
          </p:cNvSpPr>
          <p:nvPr>
            <p:ph type="body" sz="quarter" idx="14"/>
          </p:nvPr>
        </p:nvSpPr>
        <p:spPr>
          <a:xfrm>
            <a:off x="6096000" y="2844801"/>
            <a:ext cx="4932363" cy="3140074"/>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 name="Platshållare för bild 6"/>
          <p:cNvSpPr>
            <a:spLocks noGrp="1"/>
          </p:cNvSpPr>
          <p:nvPr>
            <p:ph type="pic" sz="quarter" idx="15"/>
          </p:nvPr>
        </p:nvSpPr>
        <p:spPr>
          <a:xfrm>
            <a:off x="784225" y="1173479"/>
            <a:ext cx="4932363" cy="5166000"/>
          </a:xfrm>
          <a:prstGeom prst="rect">
            <a:avLst/>
          </a:prstGeom>
        </p:spPr>
        <p:txBody>
          <a:bodyPr/>
          <a:lstStyle>
            <a:lvl1pPr marL="0" indent="0">
              <a:buFontTx/>
              <a:buNone/>
              <a:defRPr sz="1100">
                <a:solidFill>
                  <a:schemeClr val="tx1"/>
                </a:solidFill>
              </a:defRPr>
            </a:lvl1pPr>
          </a:lstStyle>
          <a:p>
            <a:pPr lvl="0"/>
            <a:r>
              <a:rPr lang="sv-SE" noProof="0"/>
              <a:t>Klicka på ikonen för att lägga till en bild</a:t>
            </a:r>
            <a:endParaRPr lang="sv-SE" noProof="0" dirty="0"/>
          </a:p>
        </p:txBody>
      </p:sp>
      <p:sp>
        <p:nvSpPr>
          <p:cNvPr id="7" name="Platshållare för datum 3">
            <a:extLst>
              <a:ext uri="{FF2B5EF4-FFF2-40B4-BE49-F238E27FC236}">
                <a16:creationId xmlns:a16="http://schemas.microsoft.com/office/drawing/2014/main" id="{ECC8C712-7F10-E296-A981-EE2D3DB5354F}"/>
              </a:ext>
            </a:extLst>
          </p:cNvPr>
          <p:cNvSpPr>
            <a:spLocks noGrp="1"/>
          </p:cNvSpPr>
          <p:nvPr>
            <p:ph type="dt" sz="half" idx="16"/>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11" name="Platshållare för sidfot 4">
            <a:extLst>
              <a:ext uri="{FF2B5EF4-FFF2-40B4-BE49-F238E27FC236}">
                <a16:creationId xmlns:a16="http://schemas.microsoft.com/office/drawing/2014/main" id="{CF2BA3D4-A6C5-1033-DB66-38DE60C10356}"/>
              </a:ext>
            </a:extLst>
          </p:cNvPr>
          <p:cNvSpPr>
            <a:spLocks noGrp="1"/>
          </p:cNvSpPr>
          <p:nvPr>
            <p:ph type="ftr" sz="quarter" idx="17"/>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667552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lodrät text">
    <p:spTree>
      <p:nvGrpSpPr>
        <p:cNvPr id="1" name=""/>
        <p:cNvGrpSpPr/>
        <p:nvPr/>
      </p:nvGrpSpPr>
      <p:grpSpPr>
        <a:xfrm>
          <a:off x="0" y="0"/>
          <a:ext cx="0" cy="0"/>
          <a:chOff x="0" y="0"/>
          <a:chExt cx="0" cy="0"/>
        </a:xfrm>
      </p:grpSpPr>
      <p:cxnSp>
        <p:nvCxnSpPr>
          <p:cNvPr id="4" name="Rak koppling 10">
            <a:extLst>
              <a:ext uri="{FF2B5EF4-FFF2-40B4-BE49-F238E27FC236}">
                <a16:creationId xmlns:a16="http://schemas.microsoft.com/office/drawing/2014/main" id="{788D420E-FB05-074E-9EA3-A468C1037281}"/>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4">
            <a:extLst>
              <a:ext uri="{FF2B5EF4-FFF2-40B4-BE49-F238E27FC236}">
                <a16:creationId xmlns:a16="http://schemas.microsoft.com/office/drawing/2014/main" id="{8184C2AB-96A8-29B0-B3F3-1025D9957E7A}"/>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ubrik 6"/>
          <p:cNvSpPr>
            <a:spLocks noGrp="1"/>
          </p:cNvSpPr>
          <p:nvPr>
            <p:ph type="title"/>
          </p:nvPr>
        </p:nvSpPr>
        <p:spPr>
          <a:xfrm>
            <a:off x="784225" y="1173479"/>
            <a:ext cx="10242000" cy="770256"/>
          </a:xfrm>
          <a:prstGeom prst="rect">
            <a:avLst/>
          </a:prstGeom>
        </p:spPr>
        <p:txBody>
          <a:bodyPr anchor="b"/>
          <a:lstStyle>
            <a:lvl1pPr>
              <a:defRPr sz="4600" b="1">
                <a:solidFill>
                  <a:schemeClr val="tx1"/>
                </a:solidFill>
                <a:latin typeface="+mn-lt"/>
              </a:defRPr>
            </a:lvl1pPr>
          </a:lstStyle>
          <a:p>
            <a:r>
              <a:rPr lang="sv-SE" dirty="0"/>
              <a:t>Klicka här för att ändra mall för rubrikformat</a:t>
            </a:r>
          </a:p>
        </p:txBody>
      </p:sp>
      <p:sp>
        <p:nvSpPr>
          <p:cNvPr id="8" name="Platshållare för innehåll 11"/>
          <p:cNvSpPr>
            <a:spLocks noGrp="1"/>
          </p:cNvSpPr>
          <p:nvPr>
            <p:ph sz="quarter" idx="13"/>
          </p:nvPr>
        </p:nvSpPr>
        <p:spPr>
          <a:xfrm>
            <a:off x="784223" y="2561954"/>
            <a:ext cx="10242000" cy="3422921"/>
          </a:xfrm>
          <a:prstGeom prst="rect">
            <a:avLst/>
          </a:prstGeom>
        </p:spPr>
        <p:txBody>
          <a:bodyPr/>
          <a:lstStyle>
            <a:lvl1pPr>
              <a:defRPr sz="1700">
                <a:solidFill>
                  <a:schemeClr val="tx1"/>
                </a:solidFill>
              </a:defRPr>
            </a:lvl1pPr>
            <a:lvl2pPr>
              <a:defRPr sz="1700">
                <a:solidFill>
                  <a:schemeClr val="tx1"/>
                </a:solidFill>
              </a:defRPr>
            </a:lvl2pPr>
            <a:lvl3pPr>
              <a:defRPr sz="1700">
                <a:solidFill>
                  <a:schemeClr val="tx1"/>
                </a:solidFill>
              </a:defRPr>
            </a:lvl3pPr>
            <a:lvl4pPr>
              <a:defRPr sz="1700">
                <a:solidFill>
                  <a:schemeClr val="tx1"/>
                </a:solidFill>
              </a:defRPr>
            </a:lvl4pPr>
            <a:lvl5pPr>
              <a:defRPr sz="1700">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datum 7">
            <a:extLst>
              <a:ext uri="{FF2B5EF4-FFF2-40B4-BE49-F238E27FC236}">
                <a16:creationId xmlns:a16="http://schemas.microsoft.com/office/drawing/2014/main" id="{1EB7A81A-5130-13FF-FEC8-078FA51B6086}"/>
              </a:ext>
            </a:extLst>
          </p:cNvPr>
          <p:cNvSpPr>
            <a:spLocks noGrp="1"/>
          </p:cNvSpPr>
          <p:nvPr>
            <p:ph type="dt" sz="half" idx="14"/>
          </p:nvPr>
        </p:nvSpPr>
        <p:spPr>
          <a:xfrm>
            <a:off x="6080125" y="131763"/>
            <a:ext cx="2130425" cy="219075"/>
          </a:xfrm>
          <a:prstGeom prst="rect">
            <a:avLst/>
          </a:prstGeom>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9" name="Platshållare för sidfot 8">
            <a:extLst>
              <a:ext uri="{FF2B5EF4-FFF2-40B4-BE49-F238E27FC236}">
                <a16:creationId xmlns:a16="http://schemas.microsoft.com/office/drawing/2014/main" id="{3446DB2A-307F-3DC6-FA11-A6966785F234}"/>
              </a:ext>
            </a:extLst>
          </p:cNvPr>
          <p:cNvSpPr>
            <a:spLocks noGrp="1"/>
          </p:cNvSpPr>
          <p:nvPr>
            <p:ph type="ftr" sz="quarter" idx="15"/>
          </p:nvPr>
        </p:nvSpPr>
        <p:spPr>
          <a:xfrm>
            <a:off x="541338" y="131763"/>
            <a:ext cx="5335587" cy="219075"/>
          </a:xfrm>
          <a:prstGeom prst="rect">
            <a:avLst/>
          </a:prstGeom>
        </p:spPr>
        <p:txBody>
          <a:bodyPr/>
          <a:lstStyle>
            <a:lvl1pPr algn="l"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59501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Lodrät rubrik och text">
    <p:spTree>
      <p:nvGrpSpPr>
        <p:cNvPr id="1" name=""/>
        <p:cNvGrpSpPr/>
        <p:nvPr/>
      </p:nvGrpSpPr>
      <p:grpSpPr>
        <a:xfrm>
          <a:off x="0" y="0"/>
          <a:ext cx="0" cy="0"/>
          <a:chOff x="0" y="0"/>
          <a:chExt cx="0" cy="0"/>
        </a:xfrm>
      </p:grpSpPr>
      <p:cxnSp>
        <p:nvCxnSpPr>
          <p:cNvPr id="3" name="Rak koppling 10">
            <a:extLst>
              <a:ext uri="{FF2B5EF4-FFF2-40B4-BE49-F238E27FC236}">
                <a16:creationId xmlns:a16="http://schemas.microsoft.com/office/drawing/2014/main" id="{98FF2332-6E40-3956-79B7-AE291E113505}"/>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Rak koppling 10">
            <a:extLst>
              <a:ext uri="{FF2B5EF4-FFF2-40B4-BE49-F238E27FC236}">
                <a16:creationId xmlns:a16="http://schemas.microsoft.com/office/drawing/2014/main" id="{1147B2F6-83C4-8738-4CAD-E9136713E25E}"/>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Rubrik 1"/>
          <p:cNvSpPr>
            <a:spLocks noGrp="1"/>
          </p:cNvSpPr>
          <p:nvPr>
            <p:ph type="title"/>
          </p:nvPr>
        </p:nvSpPr>
        <p:spPr>
          <a:xfrm>
            <a:off x="784225" y="1173479"/>
            <a:ext cx="10242000" cy="770256"/>
          </a:xfrm>
          <a:prstGeom prst="rect">
            <a:avLst/>
          </a:prstGeom>
          <a:ln>
            <a:solidFill>
              <a:schemeClr val="tx1"/>
            </a:solidFill>
          </a:ln>
        </p:spPr>
        <p:txBody>
          <a:bodyPr anchor="b"/>
          <a:lstStyle>
            <a:lvl1pPr>
              <a:defRPr sz="4600" b="1">
                <a:solidFill>
                  <a:schemeClr val="tx1"/>
                </a:solidFill>
                <a:latin typeface="+mn-lt"/>
              </a:defRPr>
            </a:lvl1pPr>
          </a:lstStyle>
          <a:p>
            <a:r>
              <a:rPr lang="sv-SE" dirty="0"/>
              <a:t>Klicka här för att ändra mall för rubrikformat</a:t>
            </a:r>
          </a:p>
        </p:txBody>
      </p:sp>
      <p:sp>
        <p:nvSpPr>
          <p:cNvPr id="6" name="Platshållare för datum 7">
            <a:extLst>
              <a:ext uri="{FF2B5EF4-FFF2-40B4-BE49-F238E27FC236}">
                <a16:creationId xmlns:a16="http://schemas.microsoft.com/office/drawing/2014/main" id="{0CB93F67-8982-9786-121F-C56342CEE24B}"/>
              </a:ext>
            </a:extLst>
          </p:cNvPr>
          <p:cNvSpPr>
            <a:spLocks noGrp="1"/>
          </p:cNvSpPr>
          <p:nvPr>
            <p:ph type="dt" sz="half" idx="10"/>
          </p:nvPr>
        </p:nvSpPr>
        <p:spPr>
          <a:xfrm>
            <a:off x="6080125" y="131763"/>
            <a:ext cx="2130425" cy="219075"/>
          </a:xfrm>
          <a:prstGeom prst="rect">
            <a:avLst/>
          </a:prstGeom>
          <a:ln>
            <a:solidFill>
              <a:schemeClr val="tx1"/>
            </a:solidFill>
          </a:ln>
        </p:spPr>
        <p:txBody>
          <a:bodyPr/>
          <a:lstStyle>
            <a:lvl1pPr eaLnBrk="1" fontAlgn="auto" hangingPunct="1">
              <a:spcBef>
                <a:spcPts val="0"/>
              </a:spcBef>
              <a:spcAft>
                <a:spcPts val="0"/>
              </a:spcAft>
              <a:defRPr sz="1100" dirty="0">
                <a:solidFill>
                  <a:schemeClr val="tx1"/>
                </a:solidFill>
                <a:latin typeface="+mn-lt"/>
              </a:defRPr>
            </a:lvl1pPr>
          </a:lstStyle>
          <a:p>
            <a:pPr>
              <a:defRPr/>
            </a:pPr>
            <a:r>
              <a:rPr lang="sv-SE"/>
              <a:t>2022.xx.xx</a:t>
            </a:r>
          </a:p>
        </p:txBody>
      </p:sp>
      <p:sp>
        <p:nvSpPr>
          <p:cNvPr id="7" name="Platshållare för sidfot 8">
            <a:extLst>
              <a:ext uri="{FF2B5EF4-FFF2-40B4-BE49-F238E27FC236}">
                <a16:creationId xmlns:a16="http://schemas.microsoft.com/office/drawing/2014/main" id="{1F318981-876F-2038-8AFF-1C2F532381DE}"/>
              </a:ext>
            </a:extLst>
          </p:cNvPr>
          <p:cNvSpPr>
            <a:spLocks noGrp="1"/>
          </p:cNvSpPr>
          <p:nvPr>
            <p:ph type="ftr" sz="quarter" idx="11"/>
          </p:nvPr>
        </p:nvSpPr>
        <p:spPr>
          <a:xfrm>
            <a:off x="541338" y="131763"/>
            <a:ext cx="5335587" cy="219075"/>
          </a:xfrm>
          <a:prstGeom prst="rect">
            <a:avLst/>
          </a:prstGeom>
          <a:ln>
            <a:solidFill>
              <a:schemeClr val="tx1"/>
            </a:solidFill>
          </a:ln>
        </p:spPr>
        <p:txBody>
          <a:bodyPr/>
          <a:lstStyle>
            <a:lvl1pPr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1606307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odrät rubrik och text">
    <p:spTree>
      <p:nvGrpSpPr>
        <p:cNvPr id="1" name=""/>
        <p:cNvGrpSpPr/>
        <p:nvPr/>
      </p:nvGrpSpPr>
      <p:grpSpPr>
        <a:xfrm>
          <a:off x="0" y="0"/>
          <a:ext cx="0" cy="0"/>
          <a:chOff x="0" y="0"/>
          <a:chExt cx="0" cy="0"/>
        </a:xfrm>
      </p:grpSpPr>
      <p:cxnSp>
        <p:nvCxnSpPr>
          <p:cNvPr id="2" name="Rak koppling 10">
            <a:extLst>
              <a:ext uri="{FF2B5EF4-FFF2-40B4-BE49-F238E27FC236}">
                <a16:creationId xmlns:a16="http://schemas.microsoft.com/office/drawing/2014/main" id="{1603DB1D-1AA6-F243-0846-5F4ADDACDED6}"/>
              </a:ext>
            </a:extLst>
          </p:cNvPr>
          <p:cNvCxnSpPr/>
          <p:nvPr userDrawn="1"/>
        </p:nvCxnSpPr>
        <p:spPr>
          <a:xfrm>
            <a:off x="515938" y="403225"/>
            <a:ext cx="10728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Rak koppling 10">
            <a:extLst>
              <a:ext uri="{FF2B5EF4-FFF2-40B4-BE49-F238E27FC236}">
                <a16:creationId xmlns:a16="http://schemas.microsoft.com/office/drawing/2014/main" id="{0BDDF8C9-50A4-5A44-1701-1A47A0CB0B65}"/>
              </a:ext>
            </a:extLst>
          </p:cNvPr>
          <p:cNvCxnSpPr/>
          <p:nvPr userDrawn="1"/>
        </p:nvCxnSpPr>
        <p:spPr>
          <a:xfrm>
            <a:off x="515938" y="461963"/>
            <a:ext cx="10728325"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Platshållare för datum 7">
            <a:extLst>
              <a:ext uri="{FF2B5EF4-FFF2-40B4-BE49-F238E27FC236}">
                <a16:creationId xmlns:a16="http://schemas.microsoft.com/office/drawing/2014/main" id="{60CE08E4-D63E-C66E-00E4-A0A448CAC103}"/>
              </a:ext>
            </a:extLst>
          </p:cNvPr>
          <p:cNvSpPr>
            <a:spLocks noGrp="1"/>
          </p:cNvSpPr>
          <p:nvPr>
            <p:ph type="dt" sz="half" idx="10"/>
          </p:nvPr>
        </p:nvSpPr>
        <p:spPr>
          <a:xfrm>
            <a:off x="6080125" y="131763"/>
            <a:ext cx="2130425" cy="219075"/>
          </a:xfrm>
          <a:prstGeom prst="rect">
            <a:avLst/>
          </a:prstGeom>
        </p:spPr>
        <p:txBody>
          <a:bodyPr/>
          <a:lstStyle>
            <a:lvl1pPr eaLnBrk="1" fontAlgn="auto" hangingPunct="1">
              <a:spcBef>
                <a:spcPts val="0"/>
              </a:spcBef>
              <a:spcAft>
                <a:spcPts val="0"/>
              </a:spcAft>
              <a:defRPr sz="1100">
                <a:solidFill>
                  <a:schemeClr val="tx1"/>
                </a:solidFill>
                <a:latin typeface="+mn-lt"/>
              </a:defRPr>
            </a:lvl1pPr>
          </a:lstStyle>
          <a:p>
            <a:pPr>
              <a:defRPr/>
            </a:pPr>
            <a:r>
              <a:rPr lang="sv-SE"/>
              <a:t>2022.xx.xx</a:t>
            </a:r>
            <a:endParaRPr lang="sv-SE" dirty="0"/>
          </a:p>
        </p:txBody>
      </p:sp>
      <p:sp>
        <p:nvSpPr>
          <p:cNvPr id="5" name="Platshållare för sidfot 8">
            <a:extLst>
              <a:ext uri="{FF2B5EF4-FFF2-40B4-BE49-F238E27FC236}">
                <a16:creationId xmlns:a16="http://schemas.microsoft.com/office/drawing/2014/main" id="{B873D380-31A3-F212-333E-D1239B3AB6EF}"/>
              </a:ext>
            </a:extLst>
          </p:cNvPr>
          <p:cNvSpPr>
            <a:spLocks noGrp="1"/>
          </p:cNvSpPr>
          <p:nvPr>
            <p:ph type="ftr" sz="quarter" idx="11"/>
          </p:nvPr>
        </p:nvSpPr>
        <p:spPr>
          <a:xfrm>
            <a:off x="541338" y="131763"/>
            <a:ext cx="5335587" cy="219075"/>
          </a:xfrm>
          <a:prstGeom prst="rect">
            <a:avLst/>
          </a:prstGeom>
        </p:spPr>
        <p:txBody>
          <a:bodyPr/>
          <a:lstStyle>
            <a:lvl1pPr eaLnBrk="1" fontAlgn="auto" hangingPunct="1">
              <a:spcBef>
                <a:spcPts val="0"/>
              </a:spcBef>
              <a:spcAft>
                <a:spcPts val="0"/>
              </a:spcAft>
              <a:defRPr sz="1100">
                <a:solidFill>
                  <a:schemeClr val="tx1"/>
                </a:solidFill>
                <a:latin typeface="+mn-lt"/>
              </a:defRPr>
            </a:lvl1pPr>
          </a:lstStyle>
          <a:p>
            <a:pPr>
              <a:defRPr/>
            </a:pPr>
            <a:r>
              <a:rPr lang="sv-SE"/>
              <a:t>Sidhuvud om man väljer att infoga en sådan i sin presentation</a:t>
            </a:r>
            <a:endParaRPr lang="sv-SE" dirty="0"/>
          </a:p>
        </p:txBody>
      </p:sp>
    </p:spTree>
    <p:extLst>
      <p:ext uri="{BB962C8B-B14F-4D97-AF65-F5344CB8AC3E}">
        <p14:creationId xmlns:p14="http://schemas.microsoft.com/office/powerpoint/2010/main" val="832191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Bildobjekt 2">
            <a:extLst>
              <a:ext uri="{FF2B5EF4-FFF2-40B4-BE49-F238E27FC236}">
                <a16:creationId xmlns:a16="http://schemas.microsoft.com/office/drawing/2014/main" id="{BDB8C6B4-F41C-C744-BAB1-8E6E830A058A}"/>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11377613" y="112713"/>
            <a:ext cx="508000" cy="58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CF845D79-1FC8-62DE-80A1-5FBB976B5B24}"/>
              </a:ext>
            </a:extLst>
          </p:cNvPr>
          <p:cNvSpPr>
            <a:spLocks noGrp="1"/>
          </p:cNvSpPr>
          <p:nvPr>
            <p:ph type="title"/>
          </p:nvPr>
        </p:nvSpPr>
        <p:spPr>
          <a:xfrm>
            <a:off x="4656138" y="2616200"/>
            <a:ext cx="6629400" cy="1260475"/>
          </a:xfrm>
        </p:spPr>
        <p:txBody>
          <a:bodyPr/>
          <a:lstStyle/>
          <a:p>
            <a:pPr fontAlgn="auto">
              <a:spcAft>
                <a:spcPts val="0"/>
              </a:spcAft>
              <a:defRPr/>
            </a:pPr>
            <a:r>
              <a:rPr lang="sv-SE" dirty="0"/>
              <a:t>Föräldramöte</a:t>
            </a:r>
            <a:br>
              <a:rPr lang="sv-SE" dirty="0"/>
            </a:br>
            <a:r>
              <a:rPr lang="sv-SE" dirty="0"/>
              <a:t>Mariebo IK P15</a:t>
            </a:r>
          </a:p>
        </p:txBody>
      </p:sp>
      <p:sp>
        <p:nvSpPr>
          <p:cNvPr id="11268" name="Underrubrik 9">
            <a:extLst>
              <a:ext uri="{FF2B5EF4-FFF2-40B4-BE49-F238E27FC236}">
                <a16:creationId xmlns:a16="http://schemas.microsoft.com/office/drawing/2014/main" id="{747F2AD8-8EA2-239F-7A28-537CE4686B71}"/>
              </a:ext>
            </a:extLst>
          </p:cNvPr>
          <p:cNvSpPr>
            <a:spLocks noGrp="1" noChangeArrowheads="1"/>
          </p:cNvSpPr>
          <p:nvPr>
            <p:ph type="subTitle" idx="1"/>
          </p:nvPr>
        </p:nvSpPr>
        <p:spPr bwMode="auto">
          <a:xfrm>
            <a:off x="4656138" y="4433888"/>
            <a:ext cx="4640262" cy="5667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latin typeface="Arial Black" panose="020B0A04020102020204" pitchFamily="34" charset="0"/>
              </a:rPr>
              <a:t>6 december 2023</a:t>
            </a:r>
          </a:p>
          <a:p>
            <a:pPr>
              <a:spcBef>
                <a:spcPct val="0"/>
              </a:spcBef>
            </a:pPr>
            <a:endParaRPr lang="sv-SE" altLang="sv-S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8442902" cy="769937"/>
          </a:xfrm>
        </p:spPr>
        <p:txBody>
          <a:bodyPr/>
          <a:lstStyle/>
          <a:p>
            <a:pPr fontAlgn="auto">
              <a:spcAft>
                <a:spcPts val="0"/>
              </a:spcAft>
              <a:defRPr/>
            </a:pPr>
            <a:r>
              <a:rPr lang="sv-SE" dirty="0"/>
              <a:t>Hjälp från föräldrar och anhöriga</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8079220" cy="42009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Vid träningar och matcher</a:t>
            </a:r>
          </a:p>
          <a:p>
            <a:pPr lvl="1"/>
            <a:r>
              <a:rPr lang="sv-SE" dirty="0"/>
              <a:t>Stötta och uppmuntra killarna</a:t>
            </a:r>
          </a:p>
          <a:p>
            <a:pPr lvl="1"/>
            <a:r>
              <a:rPr lang="sv-SE" dirty="0"/>
              <a:t>Stötta motståndare, domare och andra funktionärer</a:t>
            </a:r>
          </a:p>
          <a:p>
            <a:pPr lvl="1"/>
            <a:r>
              <a:rPr lang="sv-SE" dirty="0"/>
              <a:t>Befinn er vid sidan av planen</a:t>
            </a:r>
          </a:p>
          <a:p>
            <a:pPr lvl="1"/>
            <a:r>
              <a:rPr lang="sv-SE" dirty="0"/>
              <a:t>Uppmuntra ert barn att vara aktiv fotbollsspelare. </a:t>
            </a:r>
          </a:p>
          <a:p>
            <a:pPr lvl="1"/>
            <a:r>
              <a:rPr lang="sv-SE" dirty="0"/>
              <a:t>Grabbarna är fantastiska och härliga att få träna MEN de barn som inte följer träningsregler kan framöver få komma att ta bänkplats under några minuter tills de är redo för spel och träning igen. Hur ser ni på det?</a:t>
            </a:r>
          </a:p>
          <a:p>
            <a:pPr marL="457200" lvl="1" indent="0">
              <a:buNone/>
            </a:pPr>
            <a:endParaRPr lang="sv-SE" dirty="0"/>
          </a:p>
          <a:p>
            <a:r>
              <a:rPr lang="sv-SE" dirty="0"/>
              <a:t>Förväntningar från klubben</a:t>
            </a:r>
          </a:p>
          <a:p>
            <a:pPr lvl="1"/>
            <a:r>
              <a:rPr lang="sv-SE" dirty="0" err="1"/>
              <a:t>Newbody</a:t>
            </a:r>
            <a:r>
              <a:rPr lang="sv-SE" dirty="0"/>
              <a:t>-försäljning</a:t>
            </a:r>
          </a:p>
          <a:p>
            <a:pPr lvl="1"/>
            <a:r>
              <a:rPr lang="sv-SE" dirty="0"/>
              <a:t>Deltagande vid städvecka, cafeteria, bilbingo</a:t>
            </a:r>
          </a:p>
          <a:p>
            <a:pPr lvl="1"/>
            <a:endParaRPr lang="sv-SE" dirty="0"/>
          </a:p>
          <a:p>
            <a:r>
              <a:rPr lang="sv-SE" dirty="0"/>
              <a:t>Hjälp gärna Mariebo IK på andra sätt, t.ex. vid ”fixardagar”, fotbollsskola </a:t>
            </a:r>
            <a:r>
              <a:rPr lang="sv-SE" dirty="0" err="1"/>
              <a:t>etc</a:t>
            </a:r>
            <a:endParaRPr lang="sv-SE" dirty="0"/>
          </a:p>
          <a:p>
            <a:endParaRPr lang="sv-SE" dirty="0"/>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3006115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BBF499D-3C84-5C7C-FA17-256EA7E8A504}"/>
              </a:ext>
            </a:extLst>
          </p:cNvPr>
          <p:cNvPicPr>
            <a:picLocks noChangeAspect="1"/>
          </p:cNvPicPr>
          <p:nvPr/>
        </p:nvPicPr>
        <p:blipFill>
          <a:blip r:embed="rId2"/>
          <a:stretch>
            <a:fillRect/>
          </a:stretch>
        </p:blipFill>
        <p:spPr>
          <a:xfrm>
            <a:off x="7431014" y="2313809"/>
            <a:ext cx="4497750" cy="2017683"/>
          </a:xfrm>
          <a:prstGeom prst="rect">
            <a:avLst/>
          </a:prstGeom>
        </p:spPr>
      </p:pic>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8442902" cy="769937"/>
          </a:xfrm>
        </p:spPr>
        <p:txBody>
          <a:bodyPr/>
          <a:lstStyle/>
          <a:p>
            <a:pPr fontAlgn="auto">
              <a:spcAft>
                <a:spcPts val="0"/>
              </a:spcAft>
              <a:defRPr/>
            </a:pPr>
            <a:r>
              <a:rPr lang="sv-SE" dirty="0"/>
              <a:t>Uppgifter för P15 2024</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8079220" cy="420095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Bilbingo på Barnarps gamla idrottsplats</a:t>
            </a:r>
          </a:p>
          <a:p>
            <a:pPr lvl="1"/>
            <a:r>
              <a:rPr lang="sv-SE" dirty="0"/>
              <a:t>3 personer</a:t>
            </a:r>
          </a:p>
          <a:p>
            <a:r>
              <a:rPr lang="sv-SE" dirty="0"/>
              <a:t>Städning av klubblokalen</a:t>
            </a:r>
          </a:p>
          <a:p>
            <a:pPr lvl="1"/>
            <a:r>
              <a:rPr lang="sv-SE" dirty="0"/>
              <a:t>Sommar, återkommer med datum</a:t>
            </a:r>
          </a:p>
          <a:p>
            <a:pPr lvl="1"/>
            <a:r>
              <a:rPr lang="sv-SE" dirty="0"/>
              <a:t>Höst, återkommer med datum </a:t>
            </a:r>
          </a:p>
          <a:p>
            <a:pPr lvl="1"/>
            <a:endParaRPr lang="sv-SE" dirty="0"/>
          </a:p>
          <a:p>
            <a:pPr marL="0" indent="0">
              <a:buNone/>
            </a:pPr>
            <a:r>
              <a:rPr lang="sv-SE" dirty="0"/>
              <a:t>Instruktioner och mer info finns på</a:t>
            </a:r>
          </a:p>
          <a:p>
            <a:pPr marL="0" indent="0">
              <a:buNone/>
            </a:pPr>
            <a:r>
              <a:rPr lang="sv-SE" dirty="0"/>
              <a:t>Mer &gt; Dokument &gt; Uppgifter för laget</a:t>
            </a:r>
          </a:p>
          <a:p>
            <a:pPr lvl="1"/>
            <a:endParaRPr lang="sv-SE" dirty="0"/>
          </a:p>
          <a:p>
            <a:pPr marL="457200" lvl="1" indent="0">
              <a:buNone/>
            </a:pPr>
            <a:endParaRPr lang="sv-SE" dirty="0"/>
          </a:p>
          <a:p>
            <a:pPr marL="457200" lvl="1" indent="0">
              <a:buNone/>
            </a:pPr>
            <a:endParaRPr lang="sv-SE" dirty="0"/>
          </a:p>
          <a:p>
            <a:endParaRPr lang="sv-SE" altLang="sv-SE" dirty="0"/>
          </a:p>
          <a:p>
            <a:endParaRPr lang="sv-SE" altLang="sv-SE" dirty="0"/>
          </a:p>
          <a:p>
            <a:endParaRPr lang="sv-SE" altLang="sv-SE" dirty="0"/>
          </a:p>
          <a:p>
            <a:endParaRPr lang="sv-SE" altLang="sv-SE" dirty="0"/>
          </a:p>
          <a:p>
            <a:endParaRPr lang="sv-SE" altLang="sv-SE" dirty="0"/>
          </a:p>
        </p:txBody>
      </p:sp>
      <p:sp>
        <p:nvSpPr>
          <p:cNvPr id="5" name="Rectangle 4">
            <a:extLst>
              <a:ext uri="{FF2B5EF4-FFF2-40B4-BE49-F238E27FC236}">
                <a16:creationId xmlns:a16="http://schemas.microsoft.com/office/drawing/2014/main" id="{0A8340D1-6268-0DF6-98D7-B577F2EDF856}"/>
              </a:ext>
            </a:extLst>
          </p:cNvPr>
          <p:cNvSpPr/>
          <p:nvPr/>
        </p:nvSpPr>
        <p:spPr>
          <a:xfrm>
            <a:off x="11107881" y="2867891"/>
            <a:ext cx="426028" cy="301336"/>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Rectangle 6">
            <a:extLst>
              <a:ext uri="{FF2B5EF4-FFF2-40B4-BE49-F238E27FC236}">
                <a16:creationId xmlns:a16="http://schemas.microsoft.com/office/drawing/2014/main" id="{95EFE7B7-410A-03E0-A414-369E4D0F8BFA}"/>
              </a:ext>
            </a:extLst>
          </p:cNvPr>
          <p:cNvSpPr/>
          <p:nvPr/>
        </p:nvSpPr>
        <p:spPr>
          <a:xfrm>
            <a:off x="9757062" y="3283527"/>
            <a:ext cx="644238" cy="259774"/>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Picture 9">
            <a:extLst>
              <a:ext uri="{FF2B5EF4-FFF2-40B4-BE49-F238E27FC236}">
                <a16:creationId xmlns:a16="http://schemas.microsoft.com/office/drawing/2014/main" id="{0CC639B1-106E-62CB-9275-CAD39459D9DB}"/>
              </a:ext>
            </a:extLst>
          </p:cNvPr>
          <p:cNvPicPr>
            <a:picLocks noChangeAspect="1"/>
          </p:cNvPicPr>
          <p:nvPr/>
        </p:nvPicPr>
        <p:blipFill>
          <a:blip r:embed="rId3"/>
          <a:stretch>
            <a:fillRect/>
          </a:stretch>
        </p:blipFill>
        <p:spPr>
          <a:xfrm>
            <a:off x="7425576" y="4689535"/>
            <a:ext cx="4497750" cy="1593594"/>
          </a:xfrm>
          <a:prstGeom prst="rect">
            <a:avLst/>
          </a:prstGeom>
        </p:spPr>
      </p:pic>
    </p:spTree>
    <p:extLst>
      <p:ext uri="{BB962C8B-B14F-4D97-AF65-F5344CB8AC3E}">
        <p14:creationId xmlns:p14="http://schemas.microsoft.com/office/powerpoint/2010/main" val="1931342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4361CB-38A8-D74E-BDAA-1C3FA424617E}"/>
              </a:ext>
            </a:extLst>
          </p:cNvPr>
          <p:cNvSpPr>
            <a:spLocks noGrp="1"/>
          </p:cNvSpPr>
          <p:nvPr>
            <p:ph type="ctrTitle"/>
          </p:nvPr>
        </p:nvSpPr>
        <p:spPr>
          <a:xfrm>
            <a:off x="784225" y="1173479"/>
            <a:ext cx="8795204" cy="770256"/>
          </a:xfrm>
        </p:spPr>
        <p:txBody>
          <a:bodyPr/>
          <a:lstStyle/>
          <a:p>
            <a:r>
              <a:rPr lang="sv-SE" sz="6000" dirty="0"/>
              <a:t>Tack för att ni kom!</a:t>
            </a:r>
          </a:p>
        </p:txBody>
      </p:sp>
      <p:sp>
        <p:nvSpPr>
          <p:cNvPr id="4" name="Rubrik 1">
            <a:extLst>
              <a:ext uri="{FF2B5EF4-FFF2-40B4-BE49-F238E27FC236}">
                <a16:creationId xmlns:a16="http://schemas.microsoft.com/office/drawing/2014/main" id="{9EF8ECC8-2233-8E8E-1424-6B4EB0ECCA00}"/>
              </a:ext>
            </a:extLst>
          </p:cNvPr>
          <p:cNvSpPr txBox="1">
            <a:spLocks/>
          </p:cNvSpPr>
          <p:nvPr/>
        </p:nvSpPr>
        <p:spPr>
          <a:xfrm>
            <a:off x="784224" y="2858587"/>
            <a:ext cx="6835775" cy="2055679"/>
          </a:xfrm>
          <a:prstGeom prst="rect">
            <a:avLst/>
          </a:prstGeom>
        </p:spPr>
        <p:txBody>
          <a:bodyPr anchor="b" anchorCtr="0"/>
          <a:lstStyle>
            <a:lvl1pPr algn="l" rtl="0" fontAlgn="base">
              <a:lnSpc>
                <a:spcPct val="90000"/>
              </a:lnSpc>
              <a:spcBef>
                <a:spcPct val="0"/>
              </a:spcBef>
              <a:spcAft>
                <a:spcPct val="0"/>
              </a:spcAft>
              <a:defRPr sz="4600" b="1"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sv-SE" dirty="0"/>
              <a:t>Vi ser fram emot många fler roliga träningar, matcher och cuper!</a:t>
            </a:r>
          </a:p>
        </p:txBody>
      </p:sp>
    </p:spTree>
    <p:extLst>
      <p:ext uri="{BB962C8B-B14F-4D97-AF65-F5344CB8AC3E}">
        <p14:creationId xmlns:p14="http://schemas.microsoft.com/office/powerpoint/2010/main" val="3189509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Agenda - Välkommen</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7"/>
            <a:ext cx="6175375" cy="3422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Tränare, gamla och nya</a:t>
            </a:r>
          </a:p>
          <a:p>
            <a:r>
              <a:rPr lang="sv-SE" dirty="0"/>
              <a:t>Vision och värdegrund</a:t>
            </a:r>
          </a:p>
          <a:p>
            <a:r>
              <a:rPr lang="sv-SE" dirty="0"/>
              <a:t>Träningsfilosofi</a:t>
            </a:r>
          </a:p>
          <a:p>
            <a:r>
              <a:rPr lang="sv-SE" dirty="0"/>
              <a:t>Plan för säsongen</a:t>
            </a:r>
          </a:p>
          <a:p>
            <a:r>
              <a:rPr lang="sv-SE" dirty="0"/>
              <a:t>Matcher</a:t>
            </a:r>
          </a:p>
          <a:p>
            <a:r>
              <a:rPr lang="sv-SE" dirty="0"/>
              <a:t>Laget.se</a:t>
            </a:r>
          </a:p>
          <a:p>
            <a:r>
              <a:rPr lang="sv-SE" dirty="0"/>
              <a:t>Lagförälder</a:t>
            </a:r>
          </a:p>
          <a:p>
            <a:r>
              <a:rPr lang="sv-SE" dirty="0"/>
              <a:t>Hjälp från föräldrar</a:t>
            </a:r>
          </a:p>
          <a:p>
            <a:r>
              <a:rPr lang="sv-SE" dirty="0"/>
              <a:t>Arbetsuppgifter 2024</a:t>
            </a:r>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383802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D2DB34-6FA7-3725-6FC9-3212A25C2795}"/>
              </a:ext>
            </a:extLst>
          </p:cNvPr>
          <p:cNvSpPr>
            <a:spLocks noGrp="1"/>
          </p:cNvSpPr>
          <p:nvPr>
            <p:ph type="ctrTitle"/>
          </p:nvPr>
        </p:nvSpPr>
        <p:spPr/>
        <p:txBody>
          <a:bodyPr/>
          <a:lstStyle/>
          <a:p>
            <a:r>
              <a:rPr lang="sv-SE" dirty="0"/>
              <a:t>Nya tränare</a:t>
            </a:r>
          </a:p>
        </p:txBody>
      </p:sp>
      <p:sp>
        <p:nvSpPr>
          <p:cNvPr id="3" name="Platshållare för text 2">
            <a:extLst>
              <a:ext uri="{FF2B5EF4-FFF2-40B4-BE49-F238E27FC236}">
                <a16:creationId xmlns:a16="http://schemas.microsoft.com/office/drawing/2014/main" id="{D5AAFF70-79CB-9BCC-80BD-C1CFB08BFDCB}"/>
              </a:ext>
            </a:extLst>
          </p:cNvPr>
          <p:cNvSpPr>
            <a:spLocks noGrp="1"/>
          </p:cNvSpPr>
          <p:nvPr>
            <p:ph type="body" sz="quarter" idx="13"/>
          </p:nvPr>
        </p:nvSpPr>
        <p:spPr/>
        <p:txBody>
          <a:bodyPr/>
          <a:lstStyle/>
          <a:p>
            <a:r>
              <a:rPr lang="sv-SE" dirty="0"/>
              <a:t>?</a:t>
            </a:r>
          </a:p>
          <a:p>
            <a:endParaRPr lang="sv-SE" dirty="0"/>
          </a:p>
        </p:txBody>
      </p:sp>
    </p:spTree>
    <p:extLst>
      <p:ext uri="{BB962C8B-B14F-4D97-AF65-F5344CB8AC3E}">
        <p14:creationId xmlns:p14="http://schemas.microsoft.com/office/powerpoint/2010/main" val="4239543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B0AE0846-052A-8487-A568-FD8AC6D48C03}"/>
              </a:ext>
            </a:extLst>
          </p:cNvPr>
          <p:cNvSpPr>
            <a:spLocks noGrp="1"/>
          </p:cNvSpPr>
          <p:nvPr/>
        </p:nvSpPr>
        <p:spPr>
          <a:xfrm>
            <a:off x="366592" y="637260"/>
            <a:ext cx="11153955" cy="769937"/>
          </a:xfrm>
          <a:prstGeom prst="rect">
            <a:avLst/>
          </a:prstGeom>
        </p:spPr>
        <p:txBody>
          <a:bodyPr anchor="b"/>
          <a:lstStyle>
            <a:lvl1pPr algn="l" rtl="0" eaLnBrk="0" fontAlgn="base" hangingPunct="0">
              <a:lnSpc>
                <a:spcPct val="90000"/>
              </a:lnSpc>
              <a:spcBef>
                <a:spcPct val="0"/>
              </a:spcBef>
              <a:spcAft>
                <a:spcPct val="0"/>
              </a:spcAft>
              <a:defRPr sz="4600" b="1" kern="1200">
                <a:solidFill>
                  <a:schemeClr val="tx1"/>
                </a:solidFill>
                <a:latin typeface="+mn-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eaLnBrk="1" hangingPunct="1">
              <a:defRPr/>
            </a:pPr>
            <a:r>
              <a:rPr lang="sv-SE" dirty="0"/>
              <a:t>Mariebo IK Vision och värdegrund</a:t>
            </a:r>
          </a:p>
        </p:txBody>
      </p:sp>
      <p:sp>
        <p:nvSpPr>
          <p:cNvPr id="8" name="Platshållare för innehåll 2">
            <a:extLst>
              <a:ext uri="{FF2B5EF4-FFF2-40B4-BE49-F238E27FC236}">
                <a16:creationId xmlns:a16="http://schemas.microsoft.com/office/drawing/2014/main" id="{B95F9166-1088-25AB-89B8-88C56C136AA0}"/>
              </a:ext>
            </a:extLst>
          </p:cNvPr>
          <p:cNvSpPr>
            <a:spLocks noGrp="1"/>
          </p:cNvSpPr>
          <p:nvPr/>
        </p:nvSpPr>
        <p:spPr>
          <a:xfrm>
            <a:off x="1578574" y="1526876"/>
            <a:ext cx="8729992" cy="4127051"/>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17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eaLnBrk="1" hangingPunct="1">
              <a:buFont typeface="Arial" panose="020B0604020202020204" pitchFamily="34" charset="0"/>
              <a:buNone/>
              <a:defRPr/>
            </a:pPr>
            <a:r>
              <a:rPr lang="sv-SE" sz="2000" b="1" u="sng" dirty="0"/>
              <a:t>Vision</a:t>
            </a:r>
          </a:p>
          <a:p>
            <a:pPr marL="0" indent="0" algn="ctr" eaLnBrk="1" hangingPunct="1">
              <a:buFont typeface="Arial" panose="020B0604020202020204" pitchFamily="34" charset="0"/>
              <a:buNone/>
              <a:defRPr/>
            </a:pPr>
            <a:r>
              <a:rPr lang="sv-SE" b="1" dirty="0"/>
              <a:t>Så många som möjligt, så länge som möjligt, så bra som möjligt!</a:t>
            </a:r>
            <a:endParaRPr lang="sv-SE" dirty="0"/>
          </a:p>
          <a:p>
            <a:pPr marL="0" indent="0" algn="ctr" eaLnBrk="1" hangingPunct="1">
              <a:buFont typeface="Arial" panose="020B0604020202020204" pitchFamily="34" charset="0"/>
              <a:buNone/>
              <a:defRPr/>
            </a:pPr>
            <a:r>
              <a:rPr lang="sv-SE" sz="2000" b="1" u="sng" dirty="0"/>
              <a:t>Värdegrund Mariebo IK</a:t>
            </a:r>
          </a:p>
          <a:p>
            <a:pPr marL="0" indent="0" algn="ctr" eaLnBrk="1" hangingPunct="1">
              <a:buFont typeface="Arial" panose="020B0604020202020204" pitchFamily="34" charset="0"/>
              <a:buNone/>
              <a:defRPr/>
            </a:pPr>
            <a:r>
              <a:rPr lang="sv-SE" dirty="0"/>
              <a:t>-Mariebo IK arbetar utifrån barnkonventionens grundläggande och principer.</a:t>
            </a:r>
          </a:p>
          <a:p>
            <a:pPr marL="0" indent="0" eaLnBrk="1" hangingPunct="1">
              <a:buFont typeface="Arial" panose="020B0604020202020204" pitchFamily="34" charset="0"/>
              <a:buNone/>
              <a:defRPr/>
            </a:pPr>
            <a:r>
              <a:rPr lang="sv-SE" dirty="0"/>
              <a:t>•	Artikel 2 Alla barn är lika mycket värda och har samma rättigheter. </a:t>
            </a:r>
          </a:p>
          <a:p>
            <a:pPr marL="0" indent="0" eaLnBrk="1" hangingPunct="1">
              <a:buFont typeface="Arial" panose="020B0604020202020204" pitchFamily="34" charset="0"/>
              <a:buNone/>
              <a:defRPr/>
            </a:pPr>
            <a:r>
              <a:rPr lang="sv-SE" dirty="0"/>
              <a:t>•	Artikel 3 Vid alla beslut som rör barn ska i första hand beaktas vad som är barnets bästa. </a:t>
            </a:r>
          </a:p>
          <a:p>
            <a:pPr marL="0" indent="0" eaLnBrk="1" hangingPunct="1">
              <a:buFont typeface="Arial" panose="020B0604020202020204" pitchFamily="34" charset="0"/>
              <a:buNone/>
              <a:defRPr/>
            </a:pPr>
            <a:r>
              <a:rPr lang="sv-SE" dirty="0"/>
              <a:t>•	Artikel 6 Barn har rätt till liv, överlevnad och utveckling.</a:t>
            </a:r>
          </a:p>
          <a:p>
            <a:pPr marL="0" indent="0" eaLnBrk="1" hangingPunct="1">
              <a:buFont typeface="Arial" panose="020B0604020202020204" pitchFamily="34" charset="0"/>
              <a:buNone/>
              <a:defRPr/>
            </a:pPr>
            <a:r>
              <a:rPr lang="sv-SE" dirty="0"/>
              <a:t>•	Artikel 12 Barn har rätt att uttrycka sin mening i alla frågor som berör barnet. </a:t>
            </a:r>
          </a:p>
          <a:p>
            <a:pPr marL="0" indent="0" eaLnBrk="1" hangingPunct="1">
              <a:buFont typeface="Arial" panose="020B0604020202020204" pitchFamily="34" charset="0"/>
              <a:buNone/>
              <a:defRPr/>
            </a:pPr>
            <a:r>
              <a:rPr lang="sv-SE" dirty="0"/>
              <a:t>•	Artikel 31 Barns rätt till lek, vila och fritid.</a:t>
            </a:r>
          </a:p>
          <a:p>
            <a:pPr marL="0" indent="0" algn="ctr" eaLnBrk="1" hangingPunct="1">
              <a:buFont typeface="Arial" panose="020B0604020202020204" pitchFamily="34" charset="0"/>
              <a:buNone/>
              <a:defRPr/>
            </a:pPr>
            <a:r>
              <a:rPr lang="sv-SE" dirty="0"/>
              <a:t>-Mariebo IK arbetar utifrån Riksidrottsförbundets värdegrund.</a:t>
            </a:r>
          </a:p>
          <a:p>
            <a:pPr algn="ctr" eaLnBrk="1" hangingPunct="1">
              <a:defRPr/>
            </a:pPr>
            <a:r>
              <a:rPr lang="sv-SE" b="1" dirty="0"/>
              <a:t>Glädje &amp; gemenskap- demokrati &amp; delaktighet- alla rätt att vara med- rent spel.</a:t>
            </a:r>
          </a:p>
          <a:p>
            <a:pPr algn="ctr" eaLnBrk="1" hangingPunct="1">
              <a:defRPr/>
            </a:pPr>
            <a:r>
              <a:rPr lang="sv-SE" b="1" dirty="0"/>
              <a:t>Samt SvFF ”Fotbollens spel, lek och lär”.  </a:t>
            </a:r>
            <a:endParaRPr lang="sv-SE" b="1" dirty="0">
              <a:solidFill>
                <a:srgbClr val="FF0000"/>
              </a:solidFill>
            </a:endParaRPr>
          </a:p>
          <a:p>
            <a:pPr eaLnBrk="1" hangingPunct="1">
              <a:defRPr/>
            </a:pPr>
            <a:endParaRPr lang="sv-S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Träningsfilosofi</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7"/>
            <a:ext cx="6967393" cy="3422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Glädje är grunden – fotboll ska vara kul!</a:t>
            </a:r>
          </a:p>
          <a:p>
            <a:r>
              <a:rPr lang="sv-SE" dirty="0"/>
              <a:t>Fokus på samspel och koordination</a:t>
            </a:r>
          </a:p>
          <a:p>
            <a:pPr lvl="1"/>
            <a:r>
              <a:rPr lang="sv-SE" dirty="0"/>
              <a:t>Mycket bollkontakt</a:t>
            </a:r>
          </a:p>
          <a:p>
            <a:pPr lvl="1"/>
            <a:r>
              <a:rPr lang="sv-SE" dirty="0"/>
              <a:t>Enkelt positionsspel</a:t>
            </a:r>
          </a:p>
          <a:p>
            <a:r>
              <a:rPr lang="sv-SE" dirty="0"/>
              <a:t>Utgångspunkt i Svenska Fotbollsförbundets spelarutbildningsplan</a:t>
            </a:r>
          </a:p>
          <a:p>
            <a:pPr lvl="1"/>
            <a:r>
              <a:rPr lang="sv-SE" dirty="0"/>
              <a:t>Rekommenderade träningsupplägg</a:t>
            </a:r>
          </a:p>
          <a:p>
            <a:pPr lvl="1"/>
            <a:r>
              <a:rPr lang="sv-SE" dirty="0"/>
              <a:t>Stort inslag av spelövningar</a:t>
            </a:r>
          </a:p>
          <a:p>
            <a:r>
              <a:rPr lang="sv-SE" dirty="0"/>
              <a:t>Planerade teman sommarsäsongen 2024</a:t>
            </a:r>
          </a:p>
          <a:p>
            <a:pPr lvl="1"/>
            <a:r>
              <a:rPr lang="sv-SE" dirty="0"/>
              <a:t>Driva, vända – pressa</a:t>
            </a:r>
          </a:p>
          <a:p>
            <a:pPr lvl="1"/>
            <a:r>
              <a:rPr lang="sv-SE" dirty="0"/>
              <a:t>Passa, ta emot – markera</a:t>
            </a:r>
          </a:p>
          <a:p>
            <a:pPr lvl="1"/>
            <a:r>
              <a:rPr lang="sv-SE" dirty="0"/>
              <a:t>Utmana, finta, dribbla – bryta </a:t>
            </a:r>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2688600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724590"/>
            <a:ext cx="6175375" cy="769937"/>
          </a:xfrm>
        </p:spPr>
        <p:txBody>
          <a:bodyPr/>
          <a:lstStyle/>
          <a:p>
            <a:pPr fontAlgn="auto">
              <a:spcAft>
                <a:spcPts val="0"/>
              </a:spcAft>
              <a:defRPr/>
            </a:pPr>
            <a:r>
              <a:rPr lang="sv-SE" dirty="0"/>
              <a:t>Plan för säsongen</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1787824"/>
            <a:ext cx="8704832" cy="45094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Träningar på konstgräsplanen</a:t>
            </a:r>
          </a:p>
          <a:p>
            <a:pPr lvl="1"/>
            <a:r>
              <a:rPr lang="sv-SE" dirty="0"/>
              <a:t>Förhoppningsvis 2 träningstillfällen/vecka </a:t>
            </a:r>
            <a:r>
              <a:rPr lang="sv-SE" dirty="0">
                <a:highlight>
                  <a:srgbClr val="FFFF00"/>
                </a:highlight>
              </a:rPr>
              <a:t>med förutsättning att vi blir fler tränare</a:t>
            </a:r>
          </a:p>
          <a:p>
            <a:pPr lvl="1"/>
            <a:r>
              <a:rPr lang="sv-SE" dirty="0"/>
              <a:t>Tider återkommer vi med</a:t>
            </a:r>
          </a:p>
          <a:p>
            <a:pPr lvl="1"/>
            <a:r>
              <a:rPr lang="sv-SE" dirty="0" err="1"/>
              <a:t>Samlingtid</a:t>
            </a:r>
            <a:r>
              <a:rPr lang="sv-SE" dirty="0"/>
              <a:t> 5 minuter innan start</a:t>
            </a:r>
          </a:p>
          <a:p>
            <a:pPr marL="457200" lvl="1" indent="0">
              <a:buNone/>
            </a:pPr>
            <a:endParaRPr lang="sv-SE" dirty="0"/>
          </a:p>
          <a:p>
            <a:r>
              <a:rPr lang="sv-SE" dirty="0"/>
              <a:t>Matcher och cuper spelas maj-sep</a:t>
            </a:r>
          </a:p>
          <a:p>
            <a:pPr marL="0" indent="0">
              <a:buNone/>
            </a:pPr>
            <a:endParaRPr lang="sv-SE" dirty="0"/>
          </a:p>
          <a:p>
            <a:r>
              <a:rPr lang="sv-SE" dirty="0"/>
              <a:t>Vinteruppehåll under dec-jan. Planerad start början av februari.</a:t>
            </a:r>
            <a:endParaRPr lang="sv-SE" dirty="0">
              <a:highlight>
                <a:srgbClr val="FFFF00"/>
              </a:highlight>
            </a:endParaRPr>
          </a:p>
          <a:p>
            <a:r>
              <a:rPr lang="sv-SE" dirty="0"/>
              <a:t>Sommaruppehåll från ca mitten av juni</a:t>
            </a:r>
          </a:p>
          <a:p>
            <a:pPr marL="0" indent="0">
              <a:buNone/>
            </a:pPr>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872085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Matcher</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6967393" cy="38164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Tre cuper dit alla kallas:</a:t>
            </a:r>
          </a:p>
          <a:p>
            <a:pPr lvl="1"/>
            <a:r>
              <a:rPr lang="sv-SE" dirty="0"/>
              <a:t>KABE-cupen (Tenhult) – ev. 17-18 juni </a:t>
            </a:r>
          </a:p>
          <a:p>
            <a:pPr lvl="1"/>
            <a:r>
              <a:rPr lang="sv-SE" dirty="0"/>
              <a:t>Hagadagarna (IF Haga) – 17-18 aug </a:t>
            </a:r>
            <a:r>
              <a:rPr lang="sv-SE" i="1" dirty="0"/>
              <a:t>3 lag anmälda</a:t>
            </a:r>
          </a:p>
          <a:p>
            <a:pPr lvl="1"/>
            <a:r>
              <a:rPr lang="sv-SE" dirty="0"/>
              <a:t>Issas Minne – mitten av augusti</a:t>
            </a:r>
          </a:p>
          <a:p>
            <a:pPr lvl="1"/>
            <a:endParaRPr lang="sv-SE" dirty="0"/>
          </a:p>
          <a:p>
            <a:r>
              <a:rPr lang="sv-SE" dirty="0"/>
              <a:t>Övrigt</a:t>
            </a:r>
          </a:p>
          <a:p>
            <a:pPr lvl="1"/>
            <a:r>
              <a:rPr lang="sv-SE" b="1" dirty="0"/>
              <a:t>Mariebodagen 6/6</a:t>
            </a:r>
          </a:p>
          <a:p>
            <a:endParaRPr lang="sv-SE" dirty="0"/>
          </a:p>
          <a:p>
            <a:r>
              <a:rPr lang="sv-SE" dirty="0"/>
              <a:t>Alla kan inte alltid delta, vi är många i laget</a:t>
            </a:r>
          </a:p>
          <a:p>
            <a:r>
              <a:rPr lang="sv-SE" dirty="0"/>
              <a:t>Kallelser sker rättvist – alla ska få möjlighet att spela lika mycket</a:t>
            </a:r>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1171009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Laget.se</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7781805" cy="38164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www.laget.se/MIKP15	</a:t>
            </a:r>
          </a:p>
          <a:p>
            <a:pPr lvl="1"/>
            <a:r>
              <a:rPr lang="sv-SE" dirty="0"/>
              <a:t>Nyheter</a:t>
            </a:r>
          </a:p>
          <a:p>
            <a:pPr lvl="1"/>
            <a:r>
              <a:rPr lang="sv-SE" dirty="0"/>
              <a:t>Kallelser till träningar, matcher etc.</a:t>
            </a:r>
          </a:p>
          <a:p>
            <a:pPr marL="457200" lvl="1" indent="0">
              <a:buNone/>
            </a:pPr>
            <a:r>
              <a:rPr lang="sv-SE" b="1" dirty="0"/>
              <a:t>Svara gärna på kallelsen, detta underlättar mycket för planering och registrering</a:t>
            </a:r>
          </a:p>
          <a:p>
            <a:pPr lvl="1"/>
            <a:r>
              <a:rPr lang="sv-SE" b="1" dirty="0"/>
              <a:t>TIPS! För att se träningstider i din digitala kalender:</a:t>
            </a:r>
          </a:p>
          <a:p>
            <a:pPr marL="457200" lvl="1" indent="0">
              <a:buNone/>
            </a:pPr>
            <a:r>
              <a:rPr lang="sv-SE" b="1" dirty="0"/>
              <a:t>	-  https://cal.laget.se/MIK15.ics</a:t>
            </a:r>
          </a:p>
          <a:p>
            <a:pPr lvl="1"/>
            <a:r>
              <a:rPr lang="sv-SE" dirty="0"/>
              <a:t>Info från klubben</a:t>
            </a:r>
          </a:p>
          <a:p>
            <a:pPr marL="457200" lvl="1" indent="0">
              <a:buNone/>
            </a:pPr>
            <a:endParaRPr lang="sv-SE" dirty="0"/>
          </a:p>
          <a:p>
            <a:r>
              <a:rPr lang="sv-SE" dirty="0"/>
              <a:t>Fungerar som närvarolista och medlemsregister</a:t>
            </a:r>
          </a:p>
          <a:p>
            <a:pPr lvl="1"/>
            <a:r>
              <a:rPr lang="sv-SE" dirty="0"/>
              <a:t>Alla barn ska vara registrerade</a:t>
            </a:r>
          </a:p>
          <a:p>
            <a:pPr lvl="1"/>
            <a:r>
              <a:rPr lang="sv-SE" b="1" dirty="0"/>
              <a:t>Lägg gärna in bild på ditt barn!</a:t>
            </a:r>
          </a:p>
          <a:p>
            <a:pPr lvl="1"/>
            <a:r>
              <a:rPr lang="sv-SE" dirty="0"/>
              <a:t>Kontaktuppgifter till förälder: namn, e-post och telefonnummer</a:t>
            </a:r>
          </a:p>
          <a:p>
            <a:endParaRPr lang="sv-SE" dirty="0"/>
          </a:p>
          <a:p>
            <a:r>
              <a:rPr lang="sv-SE" dirty="0"/>
              <a:t>Vid förändringar, kontakta Lisa, 0723-142998</a:t>
            </a:r>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3030497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DA46A8D-A459-4896-FD12-9BBF74274F5A}"/>
              </a:ext>
            </a:extLst>
          </p:cNvPr>
          <p:cNvSpPr>
            <a:spLocks noGrp="1"/>
          </p:cNvSpPr>
          <p:nvPr>
            <p:ph type="ctrTitle"/>
          </p:nvPr>
        </p:nvSpPr>
        <p:spPr>
          <a:xfrm>
            <a:off x="784225" y="1173163"/>
            <a:ext cx="6175375" cy="769937"/>
          </a:xfrm>
        </p:spPr>
        <p:txBody>
          <a:bodyPr/>
          <a:lstStyle/>
          <a:p>
            <a:pPr fontAlgn="auto">
              <a:spcAft>
                <a:spcPts val="0"/>
              </a:spcAft>
              <a:defRPr/>
            </a:pPr>
            <a:r>
              <a:rPr lang="sv-SE" dirty="0"/>
              <a:t>Lagförälder</a:t>
            </a:r>
          </a:p>
        </p:txBody>
      </p:sp>
      <p:sp>
        <p:nvSpPr>
          <p:cNvPr id="13315" name="Platshållare för text 4">
            <a:extLst>
              <a:ext uri="{FF2B5EF4-FFF2-40B4-BE49-F238E27FC236}">
                <a16:creationId xmlns:a16="http://schemas.microsoft.com/office/drawing/2014/main" id="{825594B3-9076-6D45-6244-F13CB08142B6}"/>
              </a:ext>
            </a:extLst>
          </p:cNvPr>
          <p:cNvSpPr>
            <a:spLocks noGrp="1" noChangeArrowheads="1"/>
          </p:cNvSpPr>
          <p:nvPr>
            <p:ph type="body" sz="quarter" idx="13"/>
          </p:nvPr>
        </p:nvSpPr>
        <p:spPr bwMode="auto">
          <a:xfrm>
            <a:off x="784225" y="2262186"/>
            <a:ext cx="6967393" cy="38164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sv-SE" dirty="0"/>
              <a:t>Hjälper till med praktiska saker runt laget</a:t>
            </a:r>
          </a:p>
          <a:p>
            <a:pPr lvl="1"/>
            <a:r>
              <a:rPr lang="sv-SE" dirty="0"/>
              <a:t>Administration</a:t>
            </a:r>
          </a:p>
          <a:p>
            <a:pPr lvl="1"/>
            <a:r>
              <a:rPr lang="sv-SE" dirty="0"/>
              <a:t>Kontaktpersoner vid försäljningar</a:t>
            </a:r>
          </a:p>
          <a:p>
            <a:pPr lvl="1"/>
            <a:r>
              <a:rPr lang="sv-SE" dirty="0"/>
              <a:t>Kallar föräldrar till städvecka, bingo etc.</a:t>
            </a:r>
          </a:p>
          <a:p>
            <a:r>
              <a:rPr lang="sv-SE" dirty="0"/>
              <a:t>Vi behöver någon lagförälder ytterligare!</a:t>
            </a:r>
          </a:p>
          <a:p>
            <a:r>
              <a:rPr lang="sv-SE" dirty="0"/>
              <a:t>För att kunna hitta fler tillfällen till att tjäna pengar till lagkassan – en grupp föräldrar som kan ta ett extra ansvar att hitta uppdrag som genererar pengar till lagkassan. T.ex. städa vägren, samla in granar, pant etc. </a:t>
            </a:r>
          </a:p>
          <a:p>
            <a:r>
              <a:rPr lang="sv-SE" dirty="0"/>
              <a:t>För frågor, kontakta Lisa, 0723-142998</a:t>
            </a:r>
          </a:p>
          <a:p>
            <a:endParaRPr lang="sv-SE" dirty="0"/>
          </a:p>
          <a:p>
            <a:endParaRPr lang="sv-SE" altLang="sv-SE" dirty="0"/>
          </a:p>
          <a:p>
            <a:endParaRPr lang="sv-SE" altLang="sv-SE" dirty="0"/>
          </a:p>
          <a:p>
            <a:endParaRPr lang="sv-SE" altLang="sv-SE" dirty="0"/>
          </a:p>
          <a:p>
            <a:endParaRPr lang="sv-SE" altLang="sv-SE" dirty="0"/>
          </a:p>
          <a:p>
            <a:endParaRPr lang="sv-SE" altLang="sv-SE" dirty="0"/>
          </a:p>
        </p:txBody>
      </p:sp>
    </p:spTree>
    <p:extLst>
      <p:ext uri="{BB962C8B-B14F-4D97-AF65-F5344CB8AC3E}">
        <p14:creationId xmlns:p14="http://schemas.microsoft.com/office/powerpoint/2010/main" val="1241070195"/>
      </p:ext>
    </p:extLst>
  </p:cSld>
  <p:clrMapOvr>
    <a:masterClrMapping/>
  </p:clrMapOvr>
</p:sld>
</file>

<file path=ppt/theme/theme1.xml><?xml version="1.0" encoding="utf-8"?>
<a:theme xmlns:a="http://schemas.openxmlformats.org/drawingml/2006/main" name="Office-tema">
  <a:themeElements>
    <a:clrScheme name="Gul">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E314E358C4A304A8405DA17B175E692" ma:contentTypeVersion="8" ma:contentTypeDescription="Skapa ett nytt dokument." ma:contentTypeScope="" ma:versionID="05d6c13fa3685d49b915086e94a3e4d4">
  <xsd:schema xmlns:xsd="http://www.w3.org/2001/XMLSchema" xmlns:xs="http://www.w3.org/2001/XMLSchema" xmlns:p="http://schemas.microsoft.com/office/2006/metadata/properties" xmlns:ns2="ed45432d-ca40-4d00-951a-f5941fd2b014" targetNamespace="http://schemas.microsoft.com/office/2006/metadata/properties" ma:root="true" ma:fieldsID="18c466cf4790552d6c725d904b8ae3b1" ns2:_="">
    <xsd:import namespace="ed45432d-ca40-4d00-951a-f5941fd2b01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45432d-ca40-4d00-951a-f5941fd2b0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DD32EC-65F0-4BF4-A987-F3F0DA9648D4}">
  <ds:schemaRefs>
    <ds:schemaRef ds:uri="http://schemas.microsoft.com/sharepoint/v3/contenttype/forms"/>
  </ds:schemaRefs>
</ds:datastoreItem>
</file>

<file path=customXml/itemProps2.xml><?xml version="1.0" encoding="utf-8"?>
<ds:datastoreItem xmlns:ds="http://schemas.openxmlformats.org/officeDocument/2006/customXml" ds:itemID="{876C59FB-1435-49D7-8B31-09E2C5B304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45432d-ca40-4d00-951a-f5941fd2b0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D8E4DA-8C4C-401E-9163-12E2177EAE81}">
  <ds:schemaRefs>
    <ds:schemaRef ds:uri="http://schemas.microsoft.com/office/2006/metadata/properties"/>
    <ds:schemaRef ds:uri="ed45432d-ca40-4d00-951a-f5941fd2b014"/>
    <ds:schemaRef ds:uri="http://schemas.microsoft.com/office/2006/documentManagement/types"/>
    <ds:schemaRef ds:uri="http://purl.org/dc/elements/1.1/"/>
    <ds:schemaRef ds:uri="http://purl.org/dc/dcmitype/"/>
    <ds:schemaRef ds:uri="http://schemas.openxmlformats.org/package/2006/metadata/core-properties"/>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198</TotalTime>
  <Words>672</Words>
  <Application>Microsoft Office PowerPoint</Application>
  <PresentationFormat>Bredbild</PresentationFormat>
  <Paragraphs>135</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Arial</vt:lpstr>
      <vt:lpstr>Arial Black</vt:lpstr>
      <vt:lpstr>Calibri</vt:lpstr>
      <vt:lpstr>Calibri Light</vt:lpstr>
      <vt:lpstr>Office-tema</vt:lpstr>
      <vt:lpstr>Föräldramöte Mariebo IK P15</vt:lpstr>
      <vt:lpstr>Agenda - Välkommen</vt:lpstr>
      <vt:lpstr>Nya tränare</vt:lpstr>
      <vt:lpstr>PowerPoint-presentation</vt:lpstr>
      <vt:lpstr>Träningsfilosofi</vt:lpstr>
      <vt:lpstr>Plan för säsongen</vt:lpstr>
      <vt:lpstr>Matcher</vt:lpstr>
      <vt:lpstr>Laget.se</vt:lpstr>
      <vt:lpstr>Lagförälder</vt:lpstr>
      <vt:lpstr>Hjälp från föräldrar och anhöriga</vt:lpstr>
      <vt:lpstr>Uppgifter för P15 2024</vt:lpstr>
      <vt:lpstr>Tack för att ni kom!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Johanna Karlsson Smålands Fotbollförbund</dc:creator>
  <cp:lastModifiedBy>Lisa Wallner</cp:lastModifiedBy>
  <cp:revision>34</cp:revision>
  <dcterms:created xsi:type="dcterms:W3CDTF">2020-11-17T08:05:28Z</dcterms:created>
  <dcterms:modified xsi:type="dcterms:W3CDTF">2023-11-30T19:46:27Z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0x0101001E314E358C4A304A8405DA17B175E692</vt:lpwstr>
  </property>
</Properties>
</file>