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62" r:id="rId3"/>
    <p:sldId id="268" r:id="rId4"/>
    <p:sldId id="259" r:id="rId5"/>
    <p:sldId id="257" r:id="rId6"/>
    <p:sldId id="269" r:id="rId7"/>
    <p:sldId id="270" r:id="rId8"/>
    <p:sldId id="271" r:id="rId9"/>
    <p:sldId id="272" r:id="rId10"/>
    <p:sldId id="273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76b92cd11f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76b92cd11f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6b92cd11f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6b92cd11f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0070C0">
            <a:alpha val="50000"/>
          </a:srgb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82491" y="1887794"/>
            <a:ext cx="8520600" cy="914401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v" sz="2800" dirty="0"/>
              <a:t>Föräldramöte F13, 28 februari 2022</a:t>
            </a:r>
            <a:endParaRPr sz="1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Övrig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Tält till Lilla VM: </a:t>
            </a:r>
            <a:r>
              <a:rPr lang="sv-SE" dirty="0">
                <a:solidFill>
                  <a:srgbClr val="C00000"/>
                </a:solidFill>
              </a:rPr>
              <a:t>Fredrik G (Malvas pappa) kollar om sponsring till det. Jag kollar om jag har </a:t>
            </a:r>
            <a:r>
              <a:rPr lang="sv-SE">
                <a:solidFill>
                  <a:srgbClr val="C00000"/>
                </a:solidFill>
              </a:rPr>
              <a:t>något hemma. </a:t>
            </a:r>
            <a:endParaRPr lang="sv-SE" dirty="0">
              <a:solidFill>
                <a:srgbClr val="C00000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8168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/>
              <a:t>F13 Säsongen 2021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11700" y="1017724"/>
            <a:ext cx="8520600" cy="4125775"/>
          </a:xfrm>
          <a:noFill/>
        </p:spPr>
        <p:txBody>
          <a:bodyPr/>
          <a:lstStyle/>
          <a:p>
            <a:pPr marL="114300" indent="0">
              <a:buNone/>
            </a:pPr>
            <a:endParaRPr lang="sv-SE" dirty="0">
              <a:solidFill>
                <a:schemeClr val="tx1"/>
              </a:solidFill>
            </a:endParaRPr>
          </a:p>
          <a:p>
            <a:r>
              <a:rPr lang="sv-SE" sz="2400" dirty="0">
                <a:solidFill>
                  <a:schemeClr val="tx1"/>
                </a:solidFill>
              </a:rPr>
              <a:t>17 st spelare i truppen + 4 ledare</a:t>
            </a:r>
          </a:p>
          <a:p>
            <a:r>
              <a:rPr lang="sv-SE" sz="2400" dirty="0">
                <a:solidFill>
                  <a:schemeClr val="tx1"/>
                </a:solidFill>
              </a:rPr>
              <a:t>2 lag i seriespel division 10. Vi spelade 5 mot 5.</a:t>
            </a:r>
          </a:p>
          <a:p>
            <a:r>
              <a:rPr lang="sv-SE" sz="2400" dirty="0">
                <a:solidFill>
                  <a:schemeClr val="tx1"/>
                </a:solidFill>
              </a:rPr>
              <a:t>Cuper: Inga cuper pga. </a:t>
            </a:r>
            <a:r>
              <a:rPr lang="sv-SE" sz="2400" dirty="0" err="1">
                <a:solidFill>
                  <a:schemeClr val="tx1"/>
                </a:solidFill>
              </a:rPr>
              <a:t>covid</a:t>
            </a:r>
            <a:endParaRPr lang="sv-SE" sz="2400" dirty="0">
              <a:solidFill>
                <a:schemeClr val="tx1"/>
              </a:solidFill>
            </a:endParaRPr>
          </a:p>
          <a:p>
            <a:r>
              <a:rPr lang="sv-SE" sz="2400" dirty="0">
                <a:solidFill>
                  <a:schemeClr val="tx1"/>
                </a:solidFill>
              </a:rPr>
              <a:t>Titta på P17 landskampen mellan Sverige och Belgien på </a:t>
            </a:r>
            <a:r>
              <a:rPr lang="sv-SE" sz="2400" dirty="0" err="1">
                <a:solidFill>
                  <a:schemeClr val="tx1"/>
                </a:solidFill>
              </a:rPr>
              <a:t>Thulevallen</a:t>
            </a:r>
            <a:endParaRPr lang="sv-SE" sz="2400" dirty="0">
              <a:solidFill>
                <a:schemeClr val="tx1"/>
              </a:solidFill>
            </a:endParaRPr>
          </a:p>
          <a:p>
            <a:r>
              <a:rPr lang="sv-SE" sz="2400" dirty="0">
                <a:solidFill>
                  <a:schemeClr val="tx1"/>
                </a:solidFill>
              </a:rPr>
              <a:t>Avslutning: Simhallen och fika </a:t>
            </a:r>
            <a:r>
              <a:rPr lang="sv-SE" sz="2400" dirty="0" err="1">
                <a:solidFill>
                  <a:schemeClr val="tx1"/>
                </a:solidFill>
              </a:rPr>
              <a:t>tillsammas</a:t>
            </a:r>
            <a:r>
              <a:rPr lang="sv-SE" sz="2400" dirty="0">
                <a:solidFill>
                  <a:schemeClr val="tx1"/>
                </a:solidFill>
              </a:rPr>
              <a:t> med P13.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413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Säsongen 2022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808882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17-18 st spelare. Vet att Molly D kommer att spela med F14 och Sigrid V borta våren (bor på Malaga) och är förhoppningsvis tillbaka till sommaren/hösten,  2 nya (Alice Andersson inflyttad från Stockholm och Sam </a:t>
            </a:r>
            <a:r>
              <a:rPr lang="sv-SE" dirty="0" err="1">
                <a:solidFill>
                  <a:schemeClr val="tx1"/>
                </a:solidFill>
              </a:rPr>
              <a:t>Kerfstedt</a:t>
            </a:r>
            <a:r>
              <a:rPr lang="sv-SE" dirty="0">
                <a:solidFill>
                  <a:schemeClr val="tx1"/>
                </a:solidFill>
              </a:rPr>
              <a:t> bor i </a:t>
            </a:r>
            <a:r>
              <a:rPr lang="sv-SE" dirty="0" err="1">
                <a:solidFill>
                  <a:schemeClr val="tx1"/>
                </a:solidFill>
              </a:rPr>
              <a:t>Stöde</a:t>
            </a:r>
            <a:r>
              <a:rPr lang="sv-SE" dirty="0">
                <a:solidFill>
                  <a:schemeClr val="tx1"/>
                </a:solidFill>
              </a:rPr>
              <a:t>. </a:t>
            </a:r>
          </a:p>
          <a:p>
            <a:r>
              <a:rPr lang="sv-SE" dirty="0">
                <a:solidFill>
                  <a:schemeClr val="tx1"/>
                </a:solidFill>
              </a:rPr>
              <a:t>Ledare: Robin Uppling, Magnus Östman fortsätter</a:t>
            </a:r>
          </a:p>
          <a:p>
            <a:pPr marL="114300" indent="0">
              <a:buNone/>
            </a:pPr>
            <a:r>
              <a:rPr lang="sv-SE" dirty="0">
                <a:solidFill>
                  <a:schemeClr val="tx1"/>
                </a:solidFill>
              </a:rPr>
              <a:t> Fredrik V (jobbar i Spanien våren), Magnus S (har inte pratat med). Kan behöva lite fler ledare/tränare</a:t>
            </a:r>
            <a:r>
              <a:rPr lang="sv-SE" dirty="0">
                <a:solidFill>
                  <a:srgbClr val="FF0000"/>
                </a:solidFill>
              </a:rPr>
              <a:t> </a:t>
            </a:r>
            <a:r>
              <a:rPr lang="sv-SE" dirty="0">
                <a:solidFill>
                  <a:srgbClr val="C00000"/>
                </a:solidFill>
              </a:rPr>
              <a:t>Allan Larsson (</a:t>
            </a:r>
            <a:r>
              <a:rPr lang="sv-SE" dirty="0" err="1">
                <a:solidFill>
                  <a:srgbClr val="C00000"/>
                </a:solidFill>
              </a:rPr>
              <a:t>Ellie</a:t>
            </a:r>
            <a:r>
              <a:rPr lang="sv-SE" dirty="0">
                <a:solidFill>
                  <a:srgbClr val="C00000"/>
                </a:solidFill>
              </a:rPr>
              <a:t> pappa) går in som tränare. Magnus S blir kvar. Hur mycket hänger på jobb och tränar rollen i Söråker.</a:t>
            </a:r>
          </a:p>
          <a:p>
            <a:r>
              <a:rPr lang="sv-SE" dirty="0">
                <a:solidFill>
                  <a:schemeClr val="tx1"/>
                </a:solidFill>
              </a:rPr>
              <a:t>Anmäld 2 lag till seriespel i division 9 samma serie, spel 5 mot 5</a:t>
            </a:r>
          </a:p>
          <a:p>
            <a:r>
              <a:rPr lang="sv-SE" dirty="0">
                <a:solidFill>
                  <a:schemeClr val="tx1"/>
                </a:solidFill>
              </a:rPr>
              <a:t>Anmäld 1 lag till </a:t>
            </a:r>
            <a:r>
              <a:rPr lang="sv-SE" dirty="0" err="1">
                <a:solidFill>
                  <a:schemeClr val="tx1"/>
                </a:solidFill>
              </a:rPr>
              <a:t>Äppelunda</a:t>
            </a:r>
            <a:r>
              <a:rPr lang="sv-SE" dirty="0">
                <a:solidFill>
                  <a:schemeClr val="tx1"/>
                </a:solidFill>
              </a:rPr>
              <a:t> Cupp (4 – 5 juni) </a:t>
            </a:r>
          </a:p>
          <a:p>
            <a:r>
              <a:rPr lang="sv-SE" dirty="0">
                <a:solidFill>
                  <a:schemeClr val="tx1"/>
                </a:solidFill>
              </a:rPr>
              <a:t>Anmäld 2 lag till Lilla VM (1 - 3 juli)</a:t>
            </a:r>
          </a:p>
        </p:txBody>
      </p:sp>
    </p:spTree>
    <p:extLst>
      <p:ext uri="{BB962C8B-B14F-4D97-AF65-F5344CB8AC3E}">
        <p14:creationId xmlns:p14="http://schemas.microsoft.com/office/powerpoint/2010/main" val="426961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>
            <a:spLocks noGrp="1"/>
          </p:cNvSpPr>
          <p:nvPr>
            <p:ph type="title"/>
          </p:nvPr>
        </p:nvSpPr>
        <p:spPr>
          <a:xfrm>
            <a:off x="311700" y="1878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Cuper</a:t>
            </a:r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body" idx="1"/>
          </p:nvPr>
        </p:nvSpPr>
        <p:spPr>
          <a:xfrm>
            <a:off x="311700" y="760549"/>
            <a:ext cx="8520600" cy="47494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dirty="0">
                <a:solidFill>
                  <a:schemeClr val="dk1"/>
                </a:solidFill>
              </a:rPr>
              <a:t>Äppellunda cup 4-5 Juni </a:t>
            </a:r>
            <a:endParaRPr dirty="0"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sv" sz="1600" dirty="0">
                <a:solidFill>
                  <a:srgbClr val="000000"/>
                </a:solidFill>
              </a:rPr>
              <a:t>Kostar 1500 </a:t>
            </a:r>
            <a:r>
              <a:rPr lang="sv-SE" sz="1600" dirty="0">
                <a:solidFill>
                  <a:srgbClr val="000000"/>
                </a:solidFill>
              </a:rPr>
              <a:t>i cupavgift, tas av lagkassan. </a:t>
            </a: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sv-SE" sz="1600" dirty="0">
              <a:solidFill>
                <a:srgbClr val="000000"/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sv-SE" b="1" dirty="0">
                <a:solidFill>
                  <a:schemeClr val="dk1"/>
                </a:solidFill>
              </a:rPr>
              <a:t>Lilla VM 1-3 Juli</a:t>
            </a:r>
          </a:p>
          <a:p>
            <a:pPr marL="0" lvl="0" indent="0">
              <a:lnSpc>
                <a:spcPct val="100000"/>
              </a:lnSpc>
              <a:buNone/>
            </a:pPr>
            <a:endParaRPr lang="sv-SE" sz="1200" dirty="0">
              <a:solidFill>
                <a:schemeClr val="dk1"/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sv-SE" sz="1600" dirty="0">
                <a:solidFill>
                  <a:schemeClr val="dk1"/>
                </a:solidFill>
              </a:rPr>
              <a:t>Kostar 1600 kr, en kostnad som klubben står för. Vi anmäler 2 lag.</a:t>
            </a:r>
          </a:p>
          <a:p>
            <a:pPr marL="0" lvl="0" indent="0">
              <a:lnSpc>
                <a:spcPct val="100000"/>
              </a:lnSpc>
              <a:buNone/>
            </a:pPr>
            <a:endParaRPr lang="sv-SE" sz="1600" dirty="0">
              <a:solidFill>
                <a:schemeClr val="dk1"/>
              </a:solidFill>
            </a:endParaRPr>
          </a:p>
          <a:p>
            <a:pPr marL="0" lvl="0" indent="0">
              <a:lnSpc>
                <a:spcPct val="100000"/>
              </a:lnSpc>
              <a:buNone/>
            </a:pPr>
            <a:r>
              <a:rPr lang="sv-SE" sz="1600" dirty="0">
                <a:solidFill>
                  <a:schemeClr val="dk1"/>
                </a:solidFill>
              </a:rPr>
              <a:t>Förslag att vi beställer mat till spelarna någon av dagarna. </a:t>
            </a:r>
            <a:r>
              <a:rPr lang="sv-SE" sz="1600" dirty="0">
                <a:solidFill>
                  <a:srgbClr val="FF0000"/>
                </a:solidFill>
              </a:rPr>
              <a:t>Kommer att beställa lunch en av dagarna. Då vi går och äter tillsammans. </a:t>
            </a:r>
            <a:endParaRPr lang="sv-SE" sz="1600" dirty="0">
              <a:solidFill>
                <a:srgbClr val="C0000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lang="sv-SE" sz="16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sz="16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sv-SE" sz="1600" dirty="0">
              <a:solidFill>
                <a:srgbClr val="000000"/>
              </a:solidFill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dirty="0"/>
              <a:t>Träningar och matcher</a:t>
            </a:r>
            <a:endParaRPr dirty="0"/>
          </a:p>
        </p:txBody>
      </p:sp>
      <p:sp>
        <p:nvSpPr>
          <p:cNvPr id="60" name="Google Shape;60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2000" dirty="0">
                <a:solidFill>
                  <a:schemeClr val="tx1"/>
                </a:solidFill>
              </a:rPr>
              <a:t>Om </a:t>
            </a:r>
            <a:r>
              <a:rPr lang="sv-SE" sz="2000" dirty="0">
                <a:solidFill>
                  <a:schemeClr val="tx1"/>
                </a:solidFill>
              </a:rPr>
              <a:t>vi hittar tid för inomhus träning så startar vi upp någon gång i mitten av mars</a:t>
            </a:r>
            <a:r>
              <a:rPr lang="sv" sz="2000" dirty="0">
                <a:solidFill>
                  <a:schemeClr val="tx1"/>
                </a:solidFill>
              </a:rPr>
              <a:t>. </a:t>
            </a:r>
            <a:r>
              <a:rPr lang="sv-SE" sz="2000" dirty="0">
                <a:solidFill>
                  <a:srgbClr val="C00000"/>
                </a:solidFill>
              </a:rPr>
              <a:t>Söker tider i sporthallen(</a:t>
            </a:r>
            <a:r>
              <a:rPr lang="sv-SE" sz="2000" dirty="0" err="1">
                <a:solidFill>
                  <a:srgbClr val="C00000"/>
                </a:solidFill>
              </a:rPr>
              <a:t>Matfors</a:t>
            </a:r>
            <a:r>
              <a:rPr lang="sv-SE" sz="2000" dirty="0">
                <a:solidFill>
                  <a:srgbClr val="C00000"/>
                </a:solidFill>
              </a:rPr>
              <a:t> eller </a:t>
            </a:r>
            <a:r>
              <a:rPr lang="sv-SE" sz="2000" dirty="0" err="1">
                <a:solidFill>
                  <a:srgbClr val="C00000"/>
                </a:solidFill>
              </a:rPr>
              <a:t>Lucksta</a:t>
            </a:r>
            <a:r>
              <a:rPr lang="sv-SE" sz="2000" dirty="0">
                <a:solidFill>
                  <a:srgbClr val="C00000"/>
                </a:solidFill>
              </a:rPr>
              <a:t>) ifrån mitten av mars för de som vill och kan. </a:t>
            </a:r>
            <a:endParaRPr sz="2000" dirty="0">
              <a:solidFill>
                <a:srgbClr val="C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2000" dirty="0">
                <a:solidFill>
                  <a:schemeClr val="tx1"/>
                </a:solidFill>
              </a:rPr>
              <a:t>Grusträningar(</a:t>
            </a:r>
            <a:r>
              <a:rPr lang="sv-SE" sz="2000" dirty="0">
                <a:solidFill>
                  <a:schemeClr val="tx1"/>
                </a:solidFill>
              </a:rPr>
              <a:t>skol IP)</a:t>
            </a:r>
            <a:r>
              <a:rPr lang="sv" sz="2000" dirty="0">
                <a:solidFill>
                  <a:schemeClr val="tx1"/>
                </a:solidFill>
              </a:rPr>
              <a:t> så fort det går att vara ute (april)</a:t>
            </a:r>
            <a:endParaRPr sz="20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2000" dirty="0">
                <a:solidFill>
                  <a:schemeClr val="tx1"/>
                </a:solidFill>
              </a:rPr>
              <a:t>Grästräningar(</a:t>
            </a:r>
            <a:r>
              <a:rPr lang="sv-SE" sz="2000" dirty="0">
                <a:solidFill>
                  <a:schemeClr val="tx1"/>
                </a:solidFill>
              </a:rPr>
              <a:t>Thuledalen)</a:t>
            </a:r>
            <a:r>
              <a:rPr lang="sv" sz="2000" dirty="0">
                <a:solidFill>
                  <a:schemeClr val="tx1"/>
                </a:solidFill>
              </a:rPr>
              <a:t> så fort vi får tillgång till planerna (maj)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2000" dirty="0">
                <a:solidFill>
                  <a:schemeClr val="tx1"/>
                </a:solidFill>
              </a:rPr>
              <a:t>Träning 2 ggr per vecka </a:t>
            </a:r>
            <a:r>
              <a:rPr lang="sv-SE" sz="2000" dirty="0">
                <a:solidFill>
                  <a:schemeClr val="tx1"/>
                </a:solidFill>
              </a:rPr>
              <a:t>(Mycket teknik)</a:t>
            </a:r>
            <a:endParaRPr lang="sv" sz="2000" dirty="0">
              <a:solidFill>
                <a:schemeClr val="tx1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 sz="2000" dirty="0">
                <a:solidFill>
                  <a:schemeClr val="tx1"/>
                </a:solidFill>
              </a:rPr>
              <a:t>Seriespelet </a:t>
            </a:r>
            <a:r>
              <a:rPr lang="sv-SE" sz="2000" dirty="0">
                <a:solidFill>
                  <a:schemeClr val="tx1"/>
                </a:solidFill>
              </a:rPr>
              <a:t>mitten av</a:t>
            </a:r>
            <a:r>
              <a:rPr lang="sv" sz="2000" dirty="0">
                <a:solidFill>
                  <a:schemeClr val="tx1"/>
                </a:solidFill>
              </a:rPr>
              <a:t> maj </a:t>
            </a:r>
            <a:r>
              <a:rPr lang="sv-SE" sz="2000" dirty="0">
                <a:solidFill>
                  <a:schemeClr val="tx1"/>
                </a:solidFill>
              </a:rPr>
              <a:t>någon gång</a:t>
            </a:r>
            <a:endParaRPr lang="sv" sz="2000" dirty="0">
              <a:solidFill>
                <a:schemeClr val="tx1"/>
              </a:solidFill>
            </a:endParaRPr>
          </a:p>
          <a:p>
            <a:pPr marL="114300" lvl="0" indent="0" algn="l" rtl="0"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Avgifter och arbetsplikt i Matfors IF</a:t>
            </a:r>
            <a:br>
              <a:rPr lang="sv-SE" dirty="0"/>
            </a:b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11700" y="1152474"/>
            <a:ext cx="8520600" cy="3662593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Medlemsavgift och träningsavgifter oförändrad från ifjol, skickas ut av kansliet. Man kan dela upp träningsavgiften kontakta Laila på kansliet.</a:t>
            </a:r>
            <a:br>
              <a:rPr lang="sv-SE" dirty="0">
                <a:solidFill>
                  <a:schemeClr val="tx1"/>
                </a:solidFill>
              </a:rPr>
            </a:b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Försäljningar för MIF </a:t>
            </a:r>
          </a:p>
          <a:p>
            <a:r>
              <a:rPr lang="sv-SE" dirty="0">
                <a:solidFill>
                  <a:schemeClr val="tx1"/>
                </a:solidFill>
              </a:rPr>
              <a:t>- Toabalar på våren utlämning den 8 maj. 30kr till lagkassan</a:t>
            </a:r>
          </a:p>
          <a:p>
            <a:r>
              <a:rPr lang="sv-SE" dirty="0">
                <a:solidFill>
                  <a:schemeClr val="tx1"/>
                </a:solidFill>
              </a:rPr>
              <a:t>- Matforshäftet vår och höst. 30kr till lagkassan</a:t>
            </a:r>
          </a:p>
          <a:p>
            <a:r>
              <a:rPr lang="sv-SE" dirty="0">
                <a:solidFill>
                  <a:schemeClr val="tx1"/>
                </a:solidFill>
              </a:rPr>
              <a:t>- Restaurangchansen</a:t>
            </a:r>
          </a:p>
          <a:p>
            <a:pPr marL="114300" indent="0">
              <a:buNone/>
            </a:pP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Städdagar: Vår(1 maj) och höst (15 okt)</a:t>
            </a:r>
          </a:p>
          <a:p>
            <a:r>
              <a:rPr lang="sv-SE" dirty="0">
                <a:solidFill>
                  <a:schemeClr val="tx1"/>
                </a:solidFill>
              </a:rPr>
              <a:t>Kundvagnstädning (1 gång)</a:t>
            </a:r>
          </a:p>
          <a:p>
            <a:r>
              <a:rPr lang="sv-SE" dirty="0">
                <a:solidFill>
                  <a:schemeClr val="tx1"/>
                </a:solidFill>
              </a:rPr>
              <a:t>Lilla VM </a:t>
            </a:r>
            <a:br>
              <a:rPr lang="sv-SE" dirty="0">
                <a:solidFill>
                  <a:schemeClr val="tx1"/>
                </a:solidFill>
              </a:rPr>
            </a:br>
            <a:br>
              <a:rPr lang="sv-SE" dirty="0"/>
            </a:br>
            <a:br>
              <a:rPr lang="sv-SE" dirty="0"/>
            </a:br>
            <a:br>
              <a:rPr lang="sv-SE" dirty="0"/>
            </a:br>
            <a:endParaRPr lang="sv-SE" dirty="0"/>
          </a:p>
        </p:txBody>
      </p:sp>
      <p:pic>
        <p:nvPicPr>
          <p:cNvPr id="8" name="Bildobjekt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4257" y="2996979"/>
            <a:ext cx="2160971" cy="1988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384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Föräldrar MIF F13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11700" y="1152475"/>
            <a:ext cx="8520600" cy="3944568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Fler ledare(tränare/Lagledare) </a:t>
            </a:r>
            <a:r>
              <a:rPr lang="sv-SE" dirty="0">
                <a:solidFill>
                  <a:srgbClr val="C00000"/>
                </a:solidFill>
              </a:rPr>
              <a:t>Allan Larsson in som tränare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Föräldragrupp: Uppgiften är att ge förslag/</a:t>
            </a:r>
            <a:r>
              <a:rPr lang="sv-SE" dirty="0" err="1">
                <a:solidFill>
                  <a:schemeClr val="tx1"/>
                </a:solidFill>
              </a:rPr>
              <a:t>administera</a:t>
            </a:r>
            <a:r>
              <a:rPr lang="sv-SE" dirty="0">
                <a:solidFill>
                  <a:schemeClr val="tx1"/>
                </a:solidFill>
              </a:rPr>
              <a:t> försäljningar/arbete för laget F13. Planera egna sammandragningen med vad som skall säljas mm. </a:t>
            </a:r>
            <a:r>
              <a:rPr lang="sv-SE" dirty="0">
                <a:solidFill>
                  <a:srgbClr val="C00000"/>
                </a:solidFill>
              </a:rPr>
              <a:t>Linda Hagman(Julia mamma) och Jenny </a:t>
            </a:r>
            <a:r>
              <a:rPr lang="sv-SE" dirty="0" err="1">
                <a:solidFill>
                  <a:srgbClr val="C00000"/>
                </a:solidFill>
              </a:rPr>
              <a:t>Ternestål</a:t>
            </a:r>
            <a:r>
              <a:rPr lang="sv-SE" dirty="0">
                <a:solidFill>
                  <a:srgbClr val="C00000"/>
                </a:solidFill>
              </a:rPr>
              <a:t> (Lillys mamma) ingår i </a:t>
            </a:r>
            <a:r>
              <a:rPr lang="sv-SE" dirty="0" err="1">
                <a:solidFill>
                  <a:srgbClr val="C00000"/>
                </a:solidFill>
              </a:rPr>
              <a:t>föräldrargruppen</a:t>
            </a:r>
            <a:r>
              <a:rPr lang="sv-SE" dirty="0">
                <a:solidFill>
                  <a:srgbClr val="C00000"/>
                </a:solidFill>
              </a:rPr>
              <a:t>. De planerar jobben och sammandragen. Jag (Magnus) tar hand om försäljningar.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Försäljningsmöte för MIF kommer att hållas våren (1 ledare och helst 1 förälder ska deltaga). </a:t>
            </a:r>
            <a:r>
              <a:rPr lang="sv-SE" dirty="0">
                <a:solidFill>
                  <a:srgbClr val="C00000"/>
                </a:solidFill>
              </a:rPr>
              <a:t>Magnus Ö går på mötet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Lilla VM </a:t>
            </a:r>
            <a:r>
              <a:rPr lang="sv-SE" dirty="0" err="1">
                <a:solidFill>
                  <a:schemeClr val="tx1"/>
                </a:solidFill>
              </a:rPr>
              <a:t>kommitén</a:t>
            </a:r>
            <a:r>
              <a:rPr lang="sv-SE" dirty="0">
                <a:solidFill>
                  <a:schemeClr val="tx1"/>
                </a:solidFill>
              </a:rPr>
              <a:t> 1st. </a:t>
            </a:r>
            <a:r>
              <a:rPr lang="sv-SE" dirty="0">
                <a:solidFill>
                  <a:srgbClr val="C00000"/>
                </a:solidFill>
              </a:rPr>
              <a:t>Katarina Sjöstedt (</a:t>
            </a:r>
            <a:r>
              <a:rPr lang="sv-SE" dirty="0" err="1">
                <a:solidFill>
                  <a:srgbClr val="C00000"/>
                </a:solidFill>
              </a:rPr>
              <a:t>Ida´s</a:t>
            </a:r>
            <a:r>
              <a:rPr lang="sv-SE" dirty="0">
                <a:solidFill>
                  <a:srgbClr val="C00000"/>
                </a:solidFill>
              </a:rPr>
              <a:t> mamma) sitter i Lilla </a:t>
            </a:r>
            <a:r>
              <a:rPr lang="sv-SE" dirty="0" err="1">
                <a:solidFill>
                  <a:srgbClr val="C00000"/>
                </a:solidFill>
              </a:rPr>
              <a:t>Vm</a:t>
            </a:r>
            <a:r>
              <a:rPr lang="sv-SE" dirty="0">
                <a:solidFill>
                  <a:srgbClr val="C00000"/>
                </a:solidFill>
              </a:rPr>
              <a:t> </a:t>
            </a:r>
            <a:r>
              <a:rPr lang="sv-SE" dirty="0" err="1">
                <a:solidFill>
                  <a:srgbClr val="C00000"/>
                </a:solidFill>
              </a:rPr>
              <a:t>kommitten</a:t>
            </a:r>
            <a:br>
              <a:rPr lang="sv-SE" dirty="0">
                <a:solidFill>
                  <a:srgbClr val="C00000"/>
                </a:solidFill>
              </a:rPr>
            </a:br>
            <a:br>
              <a:rPr lang="sv-SE" dirty="0"/>
            </a:b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69861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Klädprovning och Ekonomi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Klädprovning kommer att vara den </a:t>
            </a:r>
            <a:r>
              <a:rPr lang="sv-SE" b="1" dirty="0">
                <a:solidFill>
                  <a:schemeClr val="tx1"/>
                </a:solidFill>
              </a:rPr>
              <a:t>26 mars </a:t>
            </a:r>
            <a:r>
              <a:rPr lang="sv-SE" dirty="0">
                <a:solidFill>
                  <a:schemeClr val="tx1"/>
                </a:solidFill>
              </a:rPr>
              <a:t>i Nordic hallen. Vi kommer att få en </a:t>
            </a:r>
            <a:r>
              <a:rPr lang="sv-SE" dirty="0" err="1">
                <a:solidFill>
                  <a:schemeClr val="tx1"/>
                </a:solidFill>
              </a:rPr>
              <a:t>slotstid</a:t>
            </a:r>
            <a:r>
              <a:rPr lang="sv-SE" dirty="0">
                <a:solidFill>
                  <a:schemeClr val="tx1"/>
                </a:solidFill>
              </a:rPr>
              <a:t> att vara där och prova kläder om man vill köpa overaller mm.</a:t>
            </a:r>
          </a:p>
          <a:p>
            <a:r>
              <a:rPr lang="sv-SE" dirty="0">
                <a:solidFill>
                  <a:schemeClr val="tx1"/>
                </a:solidFill>
              </a:rPr>
              <a:t>Orange borta tröja? Hur gör vi med det ? </a:t>
            </a:r>
            <a:r>
              <a:rPr lang="sv-SE" dirty="0">
                <a:solidFill>
                  <a:srgbClr val="C00000"/>
                </a:solidFill>
              </a:rPr>
              <a:t>Valde att inte köpa in orange tröjor som borta ställ. Vi kör med västar. </a:t>
            </a:r>
            <a:endParaRPr lang="sv-SE" dirty="0">
              <a:solidFill>
                <a:schemeClr val="tx1"/>
              </a:solidFill>
            </a:endParaRPr>
          </a:p>
          <a:p>
            <a:endParaRPr lang="sv-SE" dirty="0">
              <a:solidFill>
                <a:srgbClr val="C00000"/>
              </a:solidFill>
            </a:endParaRPr>
          </a:p>
          <a:p>
            <a:pPr marL="114300" indent="0">
              <a:buNone/>
            </a:pPr>
            <a:r>
              <a:rPr lang="sv-SE" dirty="0">
                <a:solidFill>
                  <a:schemeClr val="tx1"/>
                </a:solidFill>
              </a:rPr>
              <a:t>Ekonomi</a:t>
            </a:r>
          </a:p>
          <a:p>
            <a:pPr lvl="0" indent="-317500">
              <a:buClr>
                <a:srgbClr val="000000"/>
              </a:buClr>
              <a:buSzPts val="1400"/>
            </a:pPr>
            <a:r>
              <a:rPr lang="sv-SE" dirty="0">
                <a:solidFill>
                  <a:srgbClr val="000000"/>
                </a:solidFill>
              </a:rPr>
              <a:t>På kontot finns nu 3.405 kr</a:t>
            </a:r>
          </a:p>
          <a:p>
            <a:pPr lvl="0" indent="-317500">
              <a:buClr>
                <a:srgbClr val="000000"/>
              </a:buClr>
              <a:buSzPts val="1400"/>
            </a:pPr>
            <a:r>
              <a:rPr lang="sv-SE" dirty="0">
                <a:solidFill>
                  <a:srgbClr val="000000"/>
                </a:solidFill>
              </a:rPr>
              <a:t>Det ska räcka till betalning av </a:t>
            </a:r>
            <a:r>
              <a:rPr lang="sv-SE" dirty="0" err="1">
                <a:solidFill>
                  <a:srgbClr val="000000"/>
                </a:solidFill>
              </a:rPr>
              <a:t>Äpplelunda</a:t>
            </a:r>
            <a:r>
              <a:rPr lang="sv-SE" dirty="0">
                <a:solidFill>
                  <a:srgbClr val="000000"/>
                </a:solidFill>
              </a:rPr>
              <a:t> Cupen mm</a:t>
            </a:r>
          </a:p>
          <a:p>
            <a:pPr lvl="0" indent="-317500">
              <a:buClr>
                <a:srgbClr val="000000"/>
              </a:buClr>
              <a:buSzPts val="1400"/>
            </a:pPr>
            <a:endParaRPr lang="sv-SE" dirty="0">
              <a:solidFill>
                <a:srgbClr val="000000"/>
              </a:solidFill>
            </a:endParaRPr>
          </a:p>
          <a:p>
            <a:pPr lvl="0" indent="-317500">
              <a:buClr>
                <a:srgbClr val="000000"/>
              </a:buClr>
              <a:buSzPts val="1400"/>
            </a:pPr>
            <a:r>
              <a:rPr lang="sv-SE" dirty="0">
                <a:solidFill>
                  <a:srgbClr val="000000"/>
                </a:solidFill>
              </a:rPr>
              <a:t>Vad skall vi ha med våra pengar på lagkontot? Egen försäljning? </a:t>
            </a:r>
            <a:r>
              <a:rPr lang="sv-SE" dirty="0">
                <a:solidFill>
                  <a:srgbClr val="C00000"/>
                </a:solidFill>
              </a:rPr>
              <a:t>Har ni ide på jobb, försäljningar eller sponsorer kontakta </a:t>
            </a:r>
            <a:r>
              <a:rPr lang="sv-SE" dirty="0" err="1">
                <a:solidFill>
                  <a:srgbClr val="C00000"/>
                </a:solidFill>
              </a:rPr>
              <a:t>föräldrargruppen</a:t>
            </a:r>
            <a:r>
              <a:rPr lang="sv-SE" dirty="0">
                <a:solidFill>
                  <a:srgbClr val="C00000"/>
                </a:solidFill>
              </a:rPr>
              <a:t> eller mig (Magnus)</a:t>
            </a:r>
          </a:p>
        </p:txBody>
      </p:sp>
    </p:spTree>
    <p:extLst>
      <p:ext uri="{BB962C8B-B14F-4D97-AF65-F5344CB8AC3E}">
        <p14:creationId xmlns:p14="http://schemas.microsoft.com/office/powerpoint/2010/main" val="1332869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Viktiga datum.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Lagledarträff i Mars.</a:t>
            </a:r>
          </a:p>
          <a:p>
            <a:r>
              <a:rPr lang="sv-SE" dirty="0">
                <a:solidFill>
                  <a:schemeClr val="tx1"/>
                </a:solidFill>
              </a:rPr>
              <a:t>26 mars klädprovning Nordichallen. Skickas ut vilken tid vi får</a:t>
            </a:r>
          </a:p>
          <a:p>
            <a:r>
              <a:rPr lang="sv-SE" dirty="0">
                <a:solidFill>
                  <a:schemeClr val="tx1"/>
                </a:solidFill>
              </a:rPr>
              <a:t>9 april årsmöte</a:t>
            </a:r>
          </a:p>
          <a:p>
            <a:r>
              <a:rPr lang="sv-SE" dirty="0">
                <a:solidFill>
                  <a:schemeClr val="tx1"/>
                </a:solidFill>
              </a:rPr>
              <a:t>1 maj Vårens städdag på </a:t>
            </a:r>
            <a:r>
              <a:rPr lang="sv-SE" dirty="0" err="1">
                <a:solidFill>
                  <a:schemeClr val="tx1"/>
                </a:solidFill>
              </a:rPr>
              <a:t>thulevallen</a:t>
            </a:r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8 maj Utlämning toabalar.</a:t>
            </a:r>
          </a:p>
          <a:p>
            <a:r>
              <a:rPr lang="sv-SE" dirty="0">
                <a:solidFill>
                  <a:schemeClr val="tx1"/>
                </a:solidFill>
              </a:rPr>
              <a:t>17 juni </a:t>
            </a:r>
            <a:r>
              <a:rPr lang="sv-SE" dirty="0" err="1">
                <a:solidFill>
                  <a:schemeClr val="tx1"/>
                </a:solidFill>
              </a:rPr>
              <a:t>Fredagsfys</a:t>
            </a:r>
            <a:r>
              <a:rPr lang="sv-SE" dirty="0">
                <a:solidFill>
                  <a:schemeClr val="tx1"/>
                </a:solidFill>
              </a:rPr>
              <a:t> startar</a:t>
            </a:r>
          </a:p>
          <a:p>
            <a:r>
              <a:rPr lang="sv-SE" dirty="0">
                <a:solidFill>
                  <a:schemeClr val="tx1"/>
                </a:solidFill>
              </a:rPr>
              <a:t>1-3 Juli Lilla VM</a:t>
            </a:r>
          </a:p>
          <a:p>
            <a:r>
              <a:rPr lang="sv-SE" dirty="0">
                <a:solidFill>
                  <a:schemeClr val="tx1"/>
                </a:solidFill>
              </a:rPr>
              <a:t>15 okt Hösten städdag på </a:t>
            </a:r>
            <a:r>
              <a:rPr lang="sv-SE" dirty="0" err="1">
                <a:solidFill>
                  <a:schemeClr val="tx1"/>
                </a:solidFill>
              </a:rPr>
              <a:t>thulevallen</a:t>
            </a:r>
            <a:endParaRPr lang="sv-S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2481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1657</TotalTime>
  <Words>719</Words>
  <Application>Microsoft Office PowerPoint</Application>
  <PresentationFormat>Bildspel på skärmen (16:9)</PresentationFormat>
  <Paragraphs>69</Paragraphs>
  <Slides>10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1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2" baseType="lpstr">
      <vt:lpstr>Arial</vt:lpstr>
      <vt:lpstr>Simple Light</vt:lpstr>
      <vt:lpstr>Föräldramöte F13, 28 februari 2022</vt:lpstr>
      <vt:lpstr>F13 Säsongen 2021</vt:lpstr>
      <vt:lpstr>Säsongen 2022</vt:lpstr>
      <vt:lpstr>Cuper</vt:lpstr>
      <vt:lpstr>Träningar och matcher</vt:lpstr>
      <vt:lpstr>Avgifter och arbetsplikt i Matfors IF </vt:lpstr>
      <vt:lpstr>Föräldrar MIF F13</vt:lpstr>
      <vt:lpstr>Klädprovning och Ekonomi</vt:lpstr>
      <vt:lpstr>Viktiga datum.</vt:lpstr>
      <vt:lpstr>Övrig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</dc:title>
  <dc:creator>Backlund Maria Cecilia</dc:creator>
  <cp:lastModifiedBy>Östman Magnus (4004)</cp:lastModifiedBy>
  <cp:revision>58</cp:revision>
  <dcterms:modified xsi:type="dcterms:W3CDTF">2022-03-08T08:17:20Z</dcterms:modified>
</cp:coreProperties>
</file>