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22" autoAdjust="0"/>
    <p:restoredTop sz="94660"/>
  </p:normalViewPr>
  <p:slideViewPr>
    <p:cSldViewPr snapToGrid="0">
      <p:cViewPr varScale="1">
        <p:scale>
          <a:sx n="73" d="100"/>
          <a:sy n="73" d="100"/>
        </p:scale>
        <p:origin x="35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49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3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9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1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80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02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285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7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52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32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D3B8B4-8F28-43C1-95E0-76C1BCBDD27E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3D51D9-0F3F-4087-8A09-4E335E0D1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17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ånsarp IBK | Innebandymagazinet">
            <a:extLst>
              <a:ext uri="{FF2B5EF4-FFF2-40B4-BE49-F238E27FC236}">
                <a16:creationId xmlns:a16="http://schemas.microsoft.com/office/drawing/2014/main" id="{0A1C4201-3DFB-C3E9-AD23-2C3E3EEA2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71" y="185809"/>
            <a:ext cx="1671136" cy="1849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F2D11634-C0E9-AF3B-18FD-3FBDC6478E2E}"/>
              </a:ext>
            </a:extLst>
          </p:cNvPr>
          <p:cNvSpPr txBox="1"/>
          <p:nvPr/>
        </p:nvSpPr>
        <p:spPr>
          <a:xfrm>
            <a:off x="-205274" y="1952333"/>
            <a:ext cx="6858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						</a:t>
            </a:r>
          </a:p>
          <a:p>
            <a:r>
              <a:rPr lang="en-US" sz="2800" dirty="0"/>
              <a:t>			</a:t>
            </a:r>
            <a:r>
              <a:rPr lang="sv-SE" sz="2800" dirty="0"/>
              <a:t>Kaffe 						15 kr</a:t>
            </a:r>
          </a:p>
          <a:p>
            <a:r>
              <a:rPr lang="sv-SE" sz="2800" dirty="0"/>
              <a:t>			Te							10 kr</a:t>
            </a:r>
          </a:p>
          <a:p>
            <a:r>
              <a:rPr lang="sv-SE" sz="2800" dirty="0"/>
              <a:t>			Läsk / Mineralvatten	15 kr</a:t>
            </a:r>
          </a:p>
          <a:p>
            <a:r>
              <a:rPr lang="en-US" sz="2800" dirty="0"/>
              <a:t>			</a:t>
            </a:r>
            <a:r>
              <a:rPr lang="en-US" sz="2800" dirty="0" err="1"/>
              <a:t>Festis</a:t>
            </a:r>
            <a:r>
              <a:rPr lang="en-US" sz="2800" dirty="0"/>
              <a:t>						10 </a:t>
            </a:r>
            <a:r>
              <a:rPr lang="en-US" sz="2800" dirty="0" err="1"/>
              <a:t>kr</a:t>
            </a:r>
            <a:endParaRPr lang="en-US" sz="2800" dirty="0"/>
          </a:p>
          <a:p>
            <a:r>
              <a:rPr lang="sv-SE" sz="2800" dirty="0"/>
              <a:t>			Hembakat</a:t>
            </a:r>
            <a:r>
              <a:rPr lang="en-US" sz="2800" dirty="0"/>
              <a:t>				10 </a:t>
            </a:r>
            <a:r>
              <a:rPr lang="en-US" sz="2800" dirty="0" err="1"/>
              <a:t>kr</a:t>
            </a:r>
            <a:endParaRPr lang="en-US" sz="2800" dirty="0"/>
          </a:p>
          <a:p>
            <a:r>
              <a:rPr lang="en-US" sz="2800" dirty="0"/>
              <a:t>			</a:t>
            </a:r>
            <a:r>
              <a:rPr lang="en-US" sz="2800" dirty="0" err="1"/>
              <a:t>Kakor</a:t>
            </a:r>
            <a:r>
              <a:rPr lang="en-US" sz="2800" dirty="0"/>
              <a:t>  </a:t>
            </a:r>
            <a:r>
              <a:rPr lang="en-US" sz="2000" dirty="0"/>
              <a:t>(2st)</a:t>
            </a:r>
            <a:r>
              <a:rPr lang="en-US" sz="2800" dirty="0"/>
              <a:t>				 5 </a:t>
            </a:r>
            <a:r>
              <a:rPr lang="en-US" sz="2800" dirty="0" err="1"/>
              <a:t>kr</a:t>
            </a:r>
            <a:endParaRPr lang="en-US" sz="2800" dirty="0"/>
          </a:p>
          <a:p>
            <a:r>
              <a:rPr lang="sv-SE" sz="2800" dirty="0"/>
              <a:t>			</a:t>
            </a:r>
            <a:r>
              <a:rPr lang="sv-SE" sz="2800" dirty="0" err="1"/>
              <a:t>Delicatoboll</a:t>
            </a:r>
            <a:r>
              <a:rPr lang="sv-SE" sz="2800" dirty="0"/>
              <a:t>			10 kr</a:t>
            </a:r>
          </a:p>
          <a:p>
            <a:r>
              <a:rPr lang="sv-SE" sz="2800" dirty="0"/>
              <a:t>			Godis						10 kr</a:t>
            </a:r>
          </a:p>
          <a:p>
            <a:r>
              <a:rPr lang="sv-SE" sz="2800" dirty="0"/>
              <a:t>			Kexchoklad	</a:t>
            </a:r>
            <a:r>
              <a:rPr lang="en-US" sz="2800" dirty="0"/>
              <a:t>			15 </a:t>
            </a:r>
            <a:r>
              <a:rPr lang="en-US" sz="2800" dirty="0" err="1"/>
              <a:t>kr</a:t>
            </a:r>
            <a:endParaRPr lang="en-US" sz="28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DCE8A97-B729-C0F2-E60E-763FF9E11C23}"/>
              </a:ext>
            </a:extLst>
          </p:cNvPr>
          <p:cNvSpPr txBox="1"/>
          <p:nvPr/>
        </p:nvSpPr>
        <p:spPr>
          <a:xfrm>
            <a:off x="-205273" y="1568419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err="1"/>
              <a:t>Prislista</a:t>
            </a:r>
            <a:endParaRPr lang="en-US" sz="2400" u="sng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58A108D0-2AED-6B0B-05EF-7A9B4096BAF9}"/>
              </a:ext>
            </a:extLst>
          </p:cNvPr>
          <p:cNvSpPr txBox="1"/>
          <p:nvPr/>
        </p:nvSpPr>
        <p:spPr>
          <a:xfrm>
            <a:off x="2122715" y="9404093"/>
            <a:ext cx="2612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Månsarps</a:t>
            </a:r>
            <a:r>
              <a:rPr lang="en-US" dirty="0"/>
              <a:t> IBK F12/13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E9F639D0-96C6-87BB-E6FD-619D30A067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097" y="6902817"/>
            <a:ext cx="5243805" cy="237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537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8dbdd5d-b3df-4d9f-93f7-6fe5477fb8dc}" enabled="1" method="Standard" siteId="{2a1c169e-715a-412b-b526-05da3f8412f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111</Words>
  <Application>Microsoft Office PowerPoint</Application>
  <PresentationFormat>A4 (210 x 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Henrik Hvitman</dc:creator>
  <cp:lastModifiedBy>Eriksson, Daniel</cp:lastModifiedBy>
  <cp:revision>1</cp:revision>
  <cp:lastPrinted>2024-10-09T12:59:58Z</cp:lastPrinted>
  <dcterms:created xsi:type="dcterms:W3CDTF">2024-10-09T05:49:55Z</dcterms:created>
  <dcterms:modified xsi:type="dcterms:W3CDTF">2024-10-09T13:18:49Z</dcterms:modified>
</cp:coreProperties>
</file>